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7" r:id="rId2"/>
    <p:sldId id="269" r:id="rId3"/>
    <p:sldId id="281" r:id="rId4"/>
    <p:sldId id="280" r:id="rId5"/>
    <p:sldId id="283" r:id="rId6"/>
    <p:sldId id="271" r:id="rId7"/>
    <p:sldId id="272" r:id="rId8"/>
    <p:sldId id="273" r:id="rId9"/>
    <p:sldId id="276" r:id="rId10"/>
    <p:sldId id="278" r:id="rId11"/>
    <p:sldId id="277" r:id="rId12"/>
    <p:sldId id="279" r:id="rId13"/>
    <p:sldId id="27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2" autoAdjust="0"/>
    <p:restoredTop sz="73594" autoAdjust="0"/>
  </p:normalViewPr>
  <p:slideViewPr>
    <p:cSldViewPr snapToGrid="0">
      <p:cViewPr varScale="1">
        <p:scale>
          <a:sx n="91" d="100"/>
          <a:sy n="91" d="100"/>
        </p:scale>
        <p:origin x="1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B47EDF-B9AB-42A6-8732-524D46A8B52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67BC85-FAAC-442B-824D-9721CD7CA704}">
      <dgm:prSet/>
      <dgm:spPr/>
      <dgm:t>
        <a:bodyPr/>
        <a:lstStyle/>
        <a:p>
          <a:r>
            <a:rPr lang="ru-RU" dirty="0"/>
            <a:t>Простота в инсталляции и настройке</a:t>
          </a:r>
          <a:endParaRPr lang="en-US" dirty="0"/>
        </a:p>
      </dgm:t>
    </dgm:pt>
    <dgm:pt modelId="{341280C8-7221-4CB7-913C-E1C1D2D8B287}" type="parTrans" cxnId="{105311DB-14F5-44CE-A798-D403F2FB94ED}">
      <dgm:prSet/>
      <dgm:spPr/>
      <dgm:t>
        <a:bodyPr/>
        <a:lstStyle/>
        <a:p>
          <a:endParaRPr lang="en-US"/>
        </a:p>
      </dgm:t>
    </dgm:pt>
    <dgm:pt modelId="{302F406A-3943-417B-B12A-862A58E45314}" type="sibTrans" cxnId="{105311DB-14F5-44CE-A798-D403F2FB94E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FF45DFC-D0A9-4789-B8FA-658B448BDE04}">
      <dgm:prSet/>
      <dgm:spPr/>
      <dgm:t>
        <a:bodyPr/>
        <a:lstStyle/>
        <a:p>
          <a:r>
            <a:rPr lang="ru-RU" dirty="0"/>
            <a:t>Элементарный и интуитивно понятный интерфейс</a:t>
          </a:r>
          <a:endParaRPr lang="en-US" dirty="0"/>
        </a:p>
      </dgm:t>
    </dgm:pt>
    <dgm:pt modelId="{FD78022F-75D5-4C8B-95BE-72EC8BC7727B}" type="parTrans" cxnId="{347A8331-090B-4465-9D37-D072C1CEEA53}">
      <dgm:prSet/>
      <dgm:spPr/>
      <dgm:t>
        <a:bodyPr/>
        <a:lstStyle/>
        <a:p>
          <a:endParaRPr lang="en-US"/>
        </a:p>
      </dgm:t>
    </dgm:pt>
    <dgm:pt modelId="{561A7070-F353-4271-8889-2FF19A714B19}" type="sibTrans" cxnId="{347A8331-090B-4465-9D37-D072C1CEEA5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13BCC9D-7393-4544-86CF-03176E291E5A}">
      <dgm:prSet/>
      <dgm:spPr/>
      <dgm:t>
        <a:bodyPr/>
        <a:lstStyle/>
        <a:p>
          <a:r>
            <a:rPr lang="ru-RU" dirty="0"/>
            <a:t>Нетребовательность к ресурсам ПК</a:t>
          </a:r>
          <a:endParaRPr lang="en-US" dirty="0"/>
        </a:p>
      </dgm:t>
    </dgm:pt>
    <dgm:pt modelId="{91829282-7829-4451-A653-B7C64619EDC4}" type="parTrans" cxnId="{DCAC5318-2216-4ECE-BD0B-444CB43EEFDD}">
      <dgm:prSet/>
      <dgm:spPr/>
      <dgm:t>
        <a:bodyPr/>
        <a:lstStyle/>
        <a:p>
          <a:endParaRPr lang="en-US"/>
        </a:p>
      </dgm:t>
    </dgm:pt>
    <dgm:pt modelId="{97E2217F-E449-4828-916F-00EDC240B54D}" type="sibTrans" cxnId="{DCAC5318-2216-4ECE-BD0B-444CB43EEFD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A9E3D53-D1A7-4590-9534-1AEF0B0E09A1}">
      <dgm:prSet/>
      <dgm:spPr/>
      <dgm:t>
        <a:bodyPr/>
        <a:lstStyle/>
        <a:p>
          <a:r>
            <a:rPr lang="ru-RU"/>
            <a:t>Отсутствие зависимостей от другого ПО</a:t>
          </a:r>
          <a:endParaRPr lang="en-US"/>
        </a:p>
      </dgm:t>
    </dgm:pt>
    <dgm:pt modelId="{70494875-0885-4326-930B-5104BD2C7882}" type="parTrans" cxnId="{C5A5ECDA-17B1-4C09-8060-4B49E5A17C09}">
      <dgm:prSet/>
      <dgm:spPr/>
      <dgm:t>
        <a:bodyPr/>
        <a:lstStyle/>
        <a:p>
          <a:endParaRPr lang="en-US"/>
        </a:p>
      </dgm:t>
    </dgm:pt>
    <dgm:pt modelId="{7A70C6E8-AE35-474E-BA54-3819689D8F6A}" type="sibTrans" cxnId="{C5A5ECDA-17B1-4C09-8060-4B49E5A17C0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938838E-1354-FE48-9D08-8CA596B2C138}" type="pres">
      <dgm:prSet presAssocID="{7BB47EDF-B9AB-42A6-8732-524D46A8B524}" presName="Name0" presStyleCnt="0">
        <dgm:presLayoutVars>
          <dgm:animLvl val="lvl"/>
          <dgm:resizeHandles val="exact"/>
        </dgm:presLayoutVars>
      </dgm:prSet>
      <dgm:spPr/>
    </dgm:pt>
    <dgm:pt modelId="{43CFC194-77F0-BC43-961A-61560F5F3848}" type="pres">
      <dgm:prSet presAssocID="{EE67BC85-FAAC-442B-824D-9721CD7CA704}" presName="compositeNode" presStyleCnt="0">
        <dgm:presLayoutVars>
          <dgm:bulletEnabled val="1"/>
        </dgm:presLayoutVars>
      </dgm:prSet>
      <dgm:spPr/>
    </dgm:pt>
    <dgm:pt modelId="{389E9262-5582-C247-BB25-FB6DAA55CFC6}" type="pres">
      <dgm:prSet presAssocID="{EE67BC85-FAAC-442B-824D-9721CD7CA704}" presName="bgRect" presStyleLbl="bgAccFollowNode1" presStyleIdx="0" presStyleCnt="4"/>
      <dgm:spPr/>
    </dgm:pt>
    <dgm:pt modelId="{B4890DF4-25EA-D346-9529-FBB732E487A5}" type="pres">
      <dgm:prSet presAssocID="{302F406A-3943-417B-B12A-862A58E45314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5C01EF22-E3F5-9143-8749-6593C16C4BBB}" type="pres">
      <dgm:prSet presAssocID="{EE67BC85-FAAC-442B-824D-9721CD7CA704}" presName="bottomLine" presStyleLbl="alignNode1" presStyleIdx="1" presStyleCnt="8">
        <dgm:presLayoutVars/>
      </dgm:prSet>
      <dgm:spPr/>
    </dgm:pt>
    <dgm:pt modelId="{64D6EA71-1A31-8941-AE53-C360E508EB59}" type="pres">
      <dgm:prSet presAssocID="{EE67BC85-FAAC-442B-824D-9721CD7CA704}" presName="nodeText" presStyleLbl="bgAccFollowNode1" presStyleIdx="0" presStyleCnt="4">
        <dgm:presLayoutVars>
          <dgm:bulletEnabled val="1"/>
        </dgm:presLayoutVars>
      </dgm:prSet>
      <dgm:spPr/>
    </dgm:pt>
    <dgm:pt modelId="{88BECDD9-39CD-AE47-B22E-D401F3FABD04}" type="pres">
      <dgm:prSet presAssocID="{302F406A-3943-417B-B12A-862A58E45314}" presName="sibTrans" presStyleCnt="0"/>
      <dgm:spPr/>
    </dgm:pt>
    <dgm:pt modelId="{87E7CE97-3F94-7144-9E77-A268645A02A0}" type="pres">
      <dgm:prSet presAssocID="{6FF45DFC-D0A9-4789-B8FA-658B448BDE04}" presName="compositeNode" presStyleCnt="0">
        <dgm:presLayoutVars>
          <dgm:bulletEnabled val="1"/>
        </dgm:presLayoutVars>
      </dgm:prSet>
      <dgm:spPr/>
    </dgm:pt>
    <dgm:pt modelId="{2D945D59-E8A9-FC46-8608-699F24BFD47D}" type="pres">
      <dgm:prSet presAssocID="{6FF45DFC-D0A9-4789-B8FA-658B448BDE04}" presName="bgRect" presStyleLbl="bgAccFollowNode1" presStyleIdx="1" presStyleCnt="4"/>
      <dgm:spPr/>
    </dgm:pt>
    <dgm:pt modelId="{05BAD346-1439-DA43-9F85-9651D07C7CDC}" type="pres">
      <dgm:prSet presAssocID="{561A7070-F353-4271-8889-2FF19A714B1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D4DCA57B-1BCE-F641-BBB4-86A62BE35702}" type="pres">
      <dgm:prSet presAssocID="{6FF45DFC-D0A9-4789-B8FA-658B448BDE04}" presName="bottomLine" presStyleLbl="alignNode1" presStyleIdx="3" presStyleCnt="8">
        <dgm:presLayoutVars/>
      </dgm:prSet>
      <dgm:spPr/>
    </dgm:pt>
    <dgm:pt modelId="{A8F3D78D-7539-5049-8BD5-A44F8DDD5D03}" type="pres">
      <dgm:prSet presAssocID="{6FF45DFC-D0A9-4789-B8FA-658B448BDE04}" presName="nodeText" presStyleLbl="bgAccFollowNode1" presStyleIdx="1" presStyleCnt="4">
        <dgm:presLayoutVars>
          <dgm:bulletEnabled val="1"/>
        </dgm:presLayoutVars>
      </dgm:prSet>
      <dgm:spPr/>
    </dgm:pt>
    <dgm:pt modelId="{B7091DE2-321E-6A4F-8B4A-BD1182C6FAD1}" type="pres">
      <dgm:prSet presAssocID="{561A7070-F353-4271-8889-2FF19A714B19}" presName="sibTrans" presStyleCnt="0"/>
      <dgm:spPr/>
    </dgm:pt>
    <dgm:pt modelId="{77E88458-9879-A345-889F-A32EF0C0F623}" type="pres">
      <dgm:prSet presAssocID="{413BCC9D-7393-4544-86CF-03176E291E5A}" presName="compositeNode" presStyleCnt="0">
        <dgm:presLayoutVars>
          <dgm:bulletEnabled val="1"/>
        </dgm:presLayoutVars>
      </dgm:prSet>
      <dgm:spPr/>
    </dgm:pt>
    <dgm:pt modelId="{1C8750F4-6914-FC42-A71B-B96F419465DC}" type="pres">
      <dgm:prSet presAssocID="{413BCC9D-7393-4544-86CF-03176E291E5A}" presName="bgRect" presStyleLbl="bgAccFollowNode1" presStyleIdx="2" presStyleCnt="4"/>
      <dgm:spPr/>
    </dgm:pt>
    <dgm:pt modelId="{CF80670D-3906-8C41-8B66-728DB14009F8}" type="pres">
      <dgm:prSet presAssocID="{97E2217F-E449-4828-916F-00EDC240B54D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59EEA54-E40D-314C-A9CD-C5CBD959F12E}" type="pres">
      <dgm:prSet presAssocID="{413BCC9D-7393-4544-86CF-03176E291E5A}" presName="bottomLine" presStyleLbl="alignNode1" presStyleIdx="5" presStyleCnt="8">
        <dgm:presLayoutVars/>
      </dgm:prSet>
      <dgm:spPr/>
    </dgm:pt>
    <dgm:pt modelId="{20C3DED9-1B9F-594D-A3F2-B829DD805B32}" type="pres">
      <dgm:prSet presAssocID="{413BCC9D-7393-4544-86CF-03176E291E5A}" presName="nodeText" presStyleLbl="bgAccFollowNode1" presStyleIdx="2" presStyleCnt="4">
        <dgm:presLayoutVars>
          <dgm:bulletEnabled val="1"/>
        </dgm:presLayoutVars>
      </dgm:prSet>
      <dgm:spPr/>
    </dgm:pt>
    <dgm:pt modelId="{A4F9C0B9-18E7-A140-84D4-121AD70BE768}" type="pres">
      <dgm:prSet presAssocID="{97E2217F-E449-4828-916F-00EDC240B54D}" presName="sibTrans" presStyleCnt="0"/>
      <dgm:spPr/>
    </dgm:pt>
    <dgm:pt modelId="{B3B02A1C-844E-C24E-9A70-D71FA530403A}" type="pres">
      <dgm:prSet presAssocID="{4A9E3D53-D1A7-4590-9534-1AEF0B0E09A1}" presName="compositeNode" presStyleCnt="0">
        <dgm:presLayoutVars>
          <dgm:bulletEnabled val="1"/>
        </dgm:presLayoutVars>
      </dgm:prSet>
      <dgm:spPr/>
    </dgm:pt>
    <dgm:pt modelId="{19A818D5-8769-F245-A730-ABFC90B4E587}" type="pres">
      <dgm:prSet presAssocID="{4A9E3D53-D1A7-4590-9534-1AEF0B0E09A1}" presName="bgRect" presStyleLbl="bgAccFollowNode1" presStyleIdx="3" presStyleCnt="4"/>
      <dgm:spPr/>
    </dgm:pt>
    <dgm:pt modelId="{4B5560CC-106C-9C4D-8B55-2AA7A3EC06CC}" type="pres">
      <dgm:prSet presAssocID="{7A70C6E8-AE35-474E-BA54-3819689D8F6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940A7F92-05A9-8D4D-B8F7-68D4493B1C4B}" type="pres">
      <dgm:prSet presAssocID="{4A9E3D53-D1A7-4590-9534-1AEF0B0E09A1}" presName="bottomLine" presStyleLbl="alignNode1" presStyleIdx="7" presStyleCnt="8">
        <dgm:presLayoutVars/>
      </dgm:prSet>
      <dgm:spPr/>
    </dgm:pt>
    <dgm:pt modelId="{373FA61D-D70C-B14B-ACA8-8D8D9DE1B56D}" type="pres">
      <dgm:prSet presAssocID="{4A9E3D53-D1A7-4590-9534-1AEF0B0E09A1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34D1300-AEF0-C64B-BE4A-B88F2DB461C0}" type="presOf" srcId="{EE67BC85-FAAC-442B-824D-9721CD7CA704}" destId="{64D6EA71-1A31-8941-AE53-C360E508EB59}" srcOrd="1" destOrd="0" presId="urn:microsoft.com/office/officeart/2016/7/layout/BasicLinearProcessNumbered"/>
    <dgm:cxn modelId="{582CA801-6426-584F-8FEC-B6CE4C5AB286}" type="presOf" srcId="{413BCC9D-7393-4544-86CF-03176E291E5A}" destId="{1C8750F4-6914-FC42-A71B-B96F419465DC}" srcOrd="0" destOrd="0" presId="urn:microsoft.com/office/officeart/2016/7/layout/BasicLinearProcessNumbered"/>
    <dgm:cxn modelId="{1AE59603-54B5-8043-8C0B-43C41506A7A6}" type="presOf" srcId="{7BB47EDF-B9AB-42A6-8732-524D46A8B524}" destId="{1938838E-1354-FE48-9D08-8CA596B2C138}" srcOrd="0" destOrd="0" presId="urn:microsoft.com/office/officeart/2016/7/layout/BasicLinearProcessNumbered"/>
    <dgm:cxn modelId="{79DC4E04-F687-A140-A5F0-15CB93823BCD}" type="presOf" srcId="{EE67BC85-FAAC-442B-824D-9721CD7CA704}" destId="{389E9262-5582-C247-BB25-FB6DAA55CFC6}" srcOrd="0" destOrd="0" presId="urn:microsoft.com/office/officeart/2016/7/layout/BasicLinearProcessNumbered"/>
    <dgm:cxn modelId="{77469609-9FEA-D944-8D6C-B8DB271D78EE}" type="presOf" srcId="{6FF45DFC-D0A9-4789-B8FA-658B448BDE04}" destId="{2D945D59-E8A9-FC46-8608-699F24BFD47D}" srcOrd="0" destOrd="0" presId="urn:microsoft.com/office/officeart/2016/7/layout/BasicLinearProcessNumbered"/>
    <dgm:cxn modelId="{2D5CEF16-CC9A-F745-9A9B-649B79BF7C1F}" type="presOf" srcId="{302F406A-3943-417B-B12A-862A58E45314}" destId="{B4890DF4-25EA-D346-9529-FBB732E487A5}" srcOrd="0" destOrd="0" presId="urn:microsoft.com/office/officeart/2016/7/layout/BasicLinearProcessNumbered"/>
    <dgm:cxn modelId="{DCAC5318-2216-4ECE-BD0B-444CB43EEFDD}" srcId="{7BB47EDF-B9AB-42A6-8732-524D46A8B524}" destId="{413BCC9D-7393-4544-86CF-03176E291E5A}" srcOrd="2" destOrd="0" parTransId="{91829282-7829-4451-A653-B7C64619EDC4}" sibTransId="{97E2217F-E449-4828-916F-00EDC240B54D}"/>
    <dgm:cxn modelId="{347A8331-090B-4465-9D37-D072C1CEEA53}" srcId="{7BB47EDF-B9AB-42A6-8732-524D46A8B524}" destId="{6FF45DFC-D0A9-4789-B8FA-658B448BDE04}" srcOrd="1" destOrd="0" parTransId="{FD78022F-75D5-4C8B-95BE-72EC8BC7727B}" sibTransId="{561A7070-F353-4271-8889-2FF19A714B19}"/>
    <dgm:cxn modelId="{1FAC9343-FD22-F440-A54D-7778235EB4CE}" type="presOf" srcId="{97E2217F-E449-4828-916F-00EDC240B54D}" destId="{CF80670D-3906-8C41-8B66-728DB14009F8}" srcOrd="0" destOrd="0" presId="urn:microsoft.com/office/officeart/2016/7/layout/BasicLinearProcessNumbered"/>
    <dgm:cxn modelId="{C262EF4F-D76E-F049-B2A0-5FF4980DE456}" type="presOf" srcId="{6FF45DFC-D0A9-4789-B8FA-658B448BDE04}" destId="{A8F3D78D-7539-5049-8BD5-A44F8DDD5D03}" srcOrd="1" destOrd="0" presId="urn:microsoft.com/office/officeart/2016/7/layout/BasicLinearProcessNumbered"/>
    <dgm:cxn modelId="{1E1EE155-236D-EF4C-B58A-3CBF1D3DA2C6}" type="presOf" srcId="{413BCC9D-7393-4544-86CF-03176E291E5A}" destId="{20C3DED9-1B9F-594D-A3F2-B829DD805B32}" srcOrd="1" destOrd="0" presId="urn:microsoft.com/office/officeart/2016/7/layout/BasicLinearProcessNumbered"/>
    <dgm:cxn modelId="{89F37A7A-1A66-4541-B768-DAED8D208CAF}" type="presOf" srcId="{561A7070-F353-4271-8889-2FF19A714B19}" destId="{05BAD346-1439-DA43-9F85-9651D07C7CDC}" srcOrd="0" destOrd="0" presId="urn:microsoft.com/office/officeart/2016/7/layout/BasicLinearProcessNumbered"/>
    <dgm:cxn modelId="{9A1B549F-89C6-5042-BA41-A64EC4E0769C}" type="presOf" srcId="{7A70C6E8-AE35-474E-BA54-3819689D8F6A}" destId="{4B5560CC-106C-9C4D-8B55-2AA7A3EC06CC}" srcOrd="0" destOrd="0" presId="urn:microsoft.com/office/officeart/2016/7/layout/BasicLinearProcessNumbered"/>
    <dgm:cxn modelId="{169306BF-9D7A-EF4D-A95A-BA4684B51645}" type="presOf" srcId="{4A9E3D53-D1A7-4590-9534-1AEF0B0E09A1}" destId="{373FA61D-D70C-B14B-ACA8-8D8D9DE1B56D}" srcOrd="1" destOrd="0" presId="urn:microsoft.com/office/officeart/2016/7/layout/BasicLinearProcessNumbered"/>
    <dgm:cxn modelId="{583F3CC5-FCEC-3E45-83B4-EEF234776B57}" type="presOf" srcId="{4A9E3D53-D1A7-4590-9534-1AEF0B0E09A1}" destId="{19A818D5-8769-F245-A730-ABFC90B4E587}" srcOrd="0" destOrd="0" presId="urn:microsoft.com/office/officeart/2016/7/layout/BasicLinearProcessNumbered"/>
    <dgm:cxn modelId="{C5A5ECDA-17B1-4C09-8060-4B49E5A17C09}" srcId="{7BB47EDF-B9AB-42A6-8732-524D46A8B524}" destId="{4A9E3D53-D1A7-4590-9534-1AEF0B0E09A1}" srcOrd="3" destOrd="0" parTransId="{70494875-0885-4326-930B-5104BD2C7882}" sibTransId="{7A70C6E8-AE35-474E-BA54-3819689D8F6A}"/>
    <dgm:cxn modelId="{105311DB-14F5-44CE-A798-D403F2FB94ED}" srcId="{7BB47EDF-B9AB-42A6-8732-524D46A8B524}" destId="{EE67BC85-FAAC-442B-824D-9721CD7CA704}" srcOrd="0" destOrd="0" parTransId="{341280C8-7221-4CB7-913C-E1C1D2D8B287}" sibTransId="{302F406A-3943-417B-B12A-862A58E45314}"/>
    <dgm:cxn modelId="{38F2DBEF-85E0-8241-A1B8-C2F0A439331B}" type="presParOf" srcId="{1938838E-1354-FE48-9D08-8CA596B2C138}" destId="{43CFC194-77F0-BC43-961A-61560F5F3848}" srcOrd="0" destOrd="0" presId="urn:microsoft.com/office/officeart/2016/7/layout/BasicLinearProcessNumbered"/>
    <dgm:cxn modelId="{9EA8B252-AA8A-EE4F-A5F0-C4972834A442}" type="presParOf" srcId="{43CFC194-77F0-BC43-961A-61560F5F3848}" destId="{389E9262-5582-C247-BB25-FB6DAA55CFC6}" srcOrd="0" destOrd="0" presId="urn:microsoft.com/office/officeart/2016/7/layout/BasicLinearProcessNumbered"/>
    <dgm:cxn modelId="{90E8BC8C-7EEB-0144-9321-B534D587329B}" type="presParOf" srcId="{43CFC194-77F0-BC43-961A-61560F5F3848}" destId="{B4890DF4-25EA-D346-9529-FBB732E487A5}" srcOrd="1" destOrd="0" presId="urn:microsoft.com/office/officeart/2016/7/layout/BasicLinearProcessNumbered"/>
    <dgm:cxn modelId="{051AFE76-9E98-5B46-971B-9B1631C2FDA4}" type="presParOf" srcId="{43CFC194-77F0-BC43-961A-61560F5F3848}" destId="{5C01EF22-E3F5-9143-8749-6593C16C4BBB}" srcOrd="2" destOrd="0" presId="urn:microsoft.com/office/officeart/2016/7/layout/BasicLinearProcessNumbered"/>
    <dgm:cxn modelId="{102ACD58-D2E7-5145-A7CE-F3AF7A615D61}" type="presParOf" srcId="{43CFC194-77F0-BC43-961A-61560F5F3848}" destId="{64D6EA71-1A31-8941-AE53-C360E508EB59}" srcOrd="3" destOrd="0" presId="urn:microsoft.com/office/officeart/2016/7/layout/BasicLinearProcessNumbered"/>
    <dgm:cxn modelId="{3BFEF80D-F531-9546-A98B-10BE995A8C28}" type="presParOf" srcId="{1938838E-1354-FE48-9D08-8CA596B2C138}" destId="{88BECDD9-39CD-AE47-B22E-D401F3FABD04}" srcOrd="1" destOrd="0" presId="urn:microsoft.com/office/officeart/2016/7/layout/BasicLinearProcessNumbered"/>
    <dgm:cxn modelId="{553EBC15-2BA5-1A46-86ED-796EEF0C7F66}" type="presParOf" srcId="{1938838E-1354-FE48-9D08-8CA596B2C138}" destId="{87E7CE97-3F94-7144-9E77-A268645A02A0}" srcOrd="2" destOrd="0" presId="urn:microsoft.com/office/officeart/2016/7/layout/BasicLinearProcessNumbered"/>
    <dgm:cxn modelId="{B84C80D0-0056-8F4D-9169-9C215365FA2C}" type="presParOf" srcId="{87E7CE97-3F94-7144-9E77-A268645A02A0}" destId="{2D945D59-E8A9-FC46-8608-699F24BFD47D}" srcOrd="0" destOrd="0" presId="urn:microsoft.com/office/officeart/2016/7/layout/BasicLinearProcessNumbered"/>
    <dgm:cxn modelId="{859ADEFB-DDEC-AC48-9049-EC2F9C049671}" type="presParOf" srcId="{87E7CE97-3F94-7144-9E77-A268645A02A0}" destId="{05BAD346-1439-DA43-9F85-9651D07C7CDC}" srcOrd="1" destOrd="0" presId="urn:microsoft.com/office/officeart/2016/7/layout/BasicLinearProcessNumbered"/>
    <dgm:cxn modelId="{7222717A-E0AB-264D-9A90-8A6A92749764}" type="presParOf" srcId="{87E7CE97-3F94-7144-9E77-A268645A02A0}" destId="{D4DCA57B-1BCE-F641-BBB4-86A62BE35702}" srcOrd="2" destOrd="0" presId="urn:microsoft.com/office/officeart/2016/7/layout/BasicLinearProcessNumbered"/>
    <dgm:cxn modelId="{B18F5A16-24A1-1847-B1BF-8E5C5AD8D30F}" type="presParOf" srcId="{87E7CE97-3F94-7144-9E77-A268645A02A0}" destId="{A8F3D78D-7539-5049-8BD5-A44F8DDD5D03}" srcOrd="3" destOrd="0" presId="urn:microsoft.com/office/officeart/2016/7/layout/BasicLinearProcessNumbered"/>
    <dgm:cxn modelId="{0C4BA283-5E26-DD4C-9B31-00994EF9033E}" type="presParOf" srcId="{1938838E-1354-FE48-9D08-8CA596B2C138}" destId="{B7091DE2-321E-6A4F-8B4A-BD1182C6FAD1}" srcOrd="3" destOrd="0" presId="urn:microsoft.com/office/officeart/2016/7/layout/BasicLinearProcessNumbered"/>
    <dgm:cxn modelId="{CBF4C56C-7CC8-E148-82B3-3FF0A268FFBB}" type="presParOf" srcId="{1938838E-1354-FE48-9D08-8CA596B2C138}" destId="{77E88458-9879-A345-889F-A32EF0C0F623}" srcOrd="4" destOrd="0" presId="urn:microsoft.com/office/officeart/2016/7/layout/BasicLinearProcessNumbered"/>
    <dgm:cxn modelId="{E3E5C1A3-F891-7642-A1FC-DFAFFAB145B0}" type="presParOf" srcId="{77E88458-9879-A345-889F-A32EF0C0F623}" destId="{1C8750F4-6914-FC42-A71B-B96F419465DC}" srcOrd="0" destOrd="0" presId="urn:microsoft.com/office/officeart/2016/7/layout/BasicLinearProcessNumbered"/>
    <dgm:cxn modelId="{D340B9E8-181A-1E4A-9DEE-37A388EDE611}" type="presParOf" srcId="{77E88458-9879-A345-889F-A32EF0C0F623}" destId="{CF80670D-3906-8C41-8B66-728DB14009F8}" srcOrd="1" destOrd="0" presId="urn:microsoft.com/office/officeart/2016/7/layout/BasicLinearProcessNumbered"/>
    <dgm:cxn modelId="{E0DF639A-B278-2E46-9286-36E4B61D0505}" type="presParOf" srcId="{77E88458-9879-A345-889F-A32EF0C0F623}" destId="{A59EEA54-E40D-314C-A9CD-C5CBD959F12E}" srcOrd="2" destOrd="0" presId="urn:microsoft.com/office/officeart/2016/7/layout/BasicLinearProcessNumbered"/>
    <dgm:cxn modelId="{EAB45929-8EB9-F541-BED2-E41606D89CD5}" type="presParOf" srcId="{77E88458-9879-A345-889F-A32EF0C0F623}" destId="{20C3DED9-1B9F-594D-A3F2-B829DD805B32}" srcOrd="3" destOrd="0" presId="urn:microsoft.com/office/officeart/2016/7/layout/BasicLinearProcessNumbered"/>
    <dgm:cxn modelId="{D5FDF4B8-ED99-CA42-A232-F664036147FB}" type="presParOf" srcId="{1938838E-1354-FE48-9D08-8CA596B2C138}" destId="{A4F9C0B9-18E7-A140-84D4-121AD70BE768}" srcOrd="5" destOrd="0" presId="urn:microsoft.com/office/officeart/2016/7/layout/BasicLinearProcessNumbered"/>
    <dgm:cxn modelId="{C63D1CD2-4B99-8646-BE39-1B7BABE44B82}" type="presParOf" srcId="{1938838E-1354-FE48-9D08-8CA596B2C138}" destId="{B3B02A1C-844E-C24E-9A70-D71FA530403A}" srcOrd="6" destOrd="0" presId="urn:microsoft.com/office/officeart/2016/7/layout/BasicLinearProcessNumbered"/>
    <dgm:cxn modelId="{8DEF33A4-8576-D64A-8DC8-1258E2E42002}" type="presParOf" srcId="{B3B02A1C-844E-C24E-9A70-D71FA530403A}" destId="{19A818D5-8769-F245-A730-ABFC90B4E587}" srcOrd="0" destOrd="0" presId="urn:microsoft.com/office/officeart/2016/7/layout/BasicLinearProcessNumbered"/>
    <dgm:cxn modelId="{EC068C71-7C27-B940-8C3D-6D901E98D93B}" type="presParOf" srcId="{B3B02A1C-844E-C24E-9A70-D71FA530403A}" destId="{4B5560CC-106C-9C4D-8B55-2AA7A3EC06CC}" srcOrd="1" destOrd="0" presId="urn:microsoft.com/office/officeart/2016/7/layout/BasicLinearProcessNumbered"/>
    <dgm:cxn modelId="{BE4BE5D6-2C34-4247-9F8A-53FAAE0F43AA}" type="presParOf" srcId="{B3B02A1C-844E-C24E-9A70-D71FA530403A}" destId="{940A7F92-05A9-8D4D-B8F7-68D4493B1C4B}" srcOrd="2" destOrd="0" presId="urn:microsoft.com/office/officeart/2016/7/layout/BasicLinearProcessNumbered"/>
    <dgm:cxn modelId="{57F8C149-8589-374E-9916-7556783A2374}" type="presParOf" srcId="{B3B02A1C-844E-C24E-9A70-D71FA530403A}" destId="{373FA61D-D70C-B14B-ACA8-8D8D9DE1B56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E9262-5582-C247-BB25-FB6DAA55CFC6}">
      <dsp:nvSpPr>
        <dsp:cNvPr id="0" name=""/>
        <dsp:cNvSpPr/>
      </dsp:nvSpPr>
      <dsp:spPr>
        <a:xfrm>
          <a:off x="2755" y="498173"/>
          <a:ext cx="2185777" cy="30600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12" tIns="330200" rIns="17041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Простота в инсталляции и настройке</a:t>
          </a:r>
          <a:endParaRPr lang="en-US" sz="1400" kern="1200" dirty="0"/>
        </a:p>
      </dsp:txBody>
      <dsp:txXfrm>
        <a:off x="2755" y="1661006"/>
        <a:ext cx="2185777" cy="1836052"/>
      </dsp:txXfrm>
    </dsp:sp>
    <dsp:sp modelId="{B4890DF4-25EA-D346-9529-FBB732E487A5}">
      <dsp:nvSpPr>
        <dsp:cNvPr id="0" name=""/>
        <dsp:cNvSpPr/>
      </dsp:nvSpPr>
      <dsp:spPr>
        <a:xfrm>
          <a:off x="636630" y="804181"/>
          <a:ext cx="918026" cy="9180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573" tIns="12700" rIns="71573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1</a:t>
          </a:r>
        </a:p>
      </dsp:txBody>
      <dsp:txXfrm>
        <a:off x="771072" y="938623"/>
        <a:ext cx="649142" cy="649142"/>
      </dsp:txXfrm>
    </dsp:sp>
    <dsp:sp modelId="{5C01EF22-E3F5-9143-8749-6593C16C4BBB}">
      <dsp:nvSpPr>
        <dsp:cNvPr id="0" name=""/>
        <dsp:cNvSpPr/>
      </dsp:nvSpPr>
      <dsp:spPr>
        <a:xfrm>
          <a:off x="2755" y="3558188"/>
          <a:ext cx="2185777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45D59-E8A9-FC46-8608-699F24BFD47D}">
      <dsp:nvSpPr>
        <dsp:cNvPr id="0" name=""/>
        <dsp:cNvSpPr/>
      </dsp:nvSpPr>
      <dsp:spPr>
        <a:xfrm>
          <a:off x="2407110" y="498173"/>
          <a:ext cx="2185777" cy="30600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12" tIns="330200" rIns="17041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Элементарный и интуитивно понятный интерфейс</a:t>
          </a:r>
          <a:endParaRPr lang="en-US" sz="1400" kern="1200" dirty="0"/>
        </a:p>
      </dsp:txBody>
      <dsp:txXfrm>
        <a:off x="2407110" y="1661006"/>
        <a:ext cx="2185777" cy="1836052"/>
      </dsp:txXfrm>
    </dsp:sp>
    <dsp:sp modelId="{05BAD346-1439-DA43-9F85-9651D07C7CDC}">
      <dsp:nvSpPr>
        <dsp:cNvPr id="0" name=""/>
        <dsp:cNvSpPr/>
      </dsp:nvSpPr>
      <dsp:spPr>
        <a:xfrm>
          <a:off x="3040985" y="804181"/>
          <a:ext cx="918026" cy="9180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573" tIns="12700" rIns="71573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2</a:t>
          </a:r>
        </a:p>
      </dsp:txBody>
      <dsp:txXfrm>
        <a:off x="3175427" y="938623"/>
        <a:ext cx="649142" cy="649142"/>
      </dsp:txXfrm>
    </dsp:sp>
    <dsp:sp modelId="{D4DCA57B-1BCE-F641-BBB4-86A62BE35702}">
      <dsp:nvSpPr>
        <dsp:cNvPr id="0" name=""/>
        <dsp:cNvSpPr/>
      </dsp:nvSpPr>
      <dsp:spPr>
        <a:xfrm>
          <a:off x="2407110" y="3558188"/>
          <a:ext cx="2185777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750F4-6914-FC42-A71B-B96F419465DC}">
      <dsp:nvSpPr>
        <dsp:cNvPr id="0" name=""/>
        <dsp:cNvSpPr/>
      </dsp:nvSpPr>
      <dsp:spPr>
        <a:xfrm>
          <a:off x="4811464" y="498173"/>
          <a:ext cx="2185777" cy="306008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12" tIns="330200" rIns="17041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Нетребовательность к ресурсам ПК</a:t>
          </a:r>
          <a:endParaRPr lang="en-US" sz="1400" kern="1200" dirty="0"/>
        </a:p>
      </dsp:txBody>
      <dsp:txXfrm>
        <a:off x="4811464" y="1661006"/>
        <a:ext cx="2185777" cy="1836052"/>
      </dsp:txXfrm>
    </dsp:sp>
    <dsp:sp modelId="{CF80670D-3906-8C41-8B66-728DB14009F8}">
      <dsp:nvSpPr>
        <dsp:cNvPr id="0" name=""/>
        <dsp:cNvSpPr/>
      </dsp:nvSpPr>
      <dsp:spPr>
        <a:xfrm>
          <a:off x="5445340" y="804181"/>
          <a:ext cx="918026" cy="91802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573" tIns="12700" rIns="71573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3</a:t>
          </a:r>
        </a:p>
      </dsp:txBody>
      <dsp:txXfrm>
        <a:off x="5579782" y="938623"/>
        <a:ext cx="649142" cy="649142"/>
      </dsp:txXfrm>
    </dsp:sp>
    <dsp:sp modelId="{A59EEA54-E40D-314C-A9CD-C5CBD959F12E}">
      <dsp:nvSpPr>
        <dsp:cNvPr id="0" name=""/>
        <dsp:cNvSpPr/>
      </dsp:nvSpPr>
      <dsp:spPr>
        <a:xfrm>
          <a:off x="4811464" y="3558188"/>
          <a:ext cx="2185777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818D5-8769-F245-A730-ABFC90B4E587}">
      <dsp:nvSpPr>
        <dsp:cNvPr id="0" name=""/>
        <dsp:cNvSpPr/>
      </dsp:nvSpPr>
      <dsp:spPr>
        <a:xfrm>
          <a:off x="7215819" y="498173"/>
          <a:ext cx="2185777" cy="306008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12" tIns="330200" rIns="17041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Отсутствие зависимостей от другого ПО</a:t>
          </a:r>
          <a:endParaRPr lang="en-US" sz="1400" kern="1200"/>
        </a:p>
      </dsp:txBody>
      <dsp:txXfrm>
        <a:off x="7215819" y="1661006"/>
        <a:ext cx="2185777" cy="1836052"/>
      </dsp:txXfrm>
    </dsp:sp>
    <dsp:sp modelId="{4B5560CC-106C-9C4D-8B55-2AA7A3EC06CC}">
      <dsp:nvSpPr>
        <dsp:cNvPr id="0" name=""/>
        <dsp:cNvSpPr/>
      </dsp:nvSpPr>
      <dsp:spPr>
        <a:xfrm>
          <a:off x="7849695" y="804181"/>
          <a:ext cx="918026" cy="9180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573" tIns="12700" rIns="71573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4</a:t>
          </a:r>
        </a:p>
      </dsp:txBody>
      <dsp:txXfrm>
        <a:off x="7984137" y="938623"/>
        <a:ext cx="649142" cy="649142"/>
      </dsp:txXfrm>
    </dsp:sp>
    <dsp:sp modelId="{940A7F92-05A9-8D4D-B8F7-68D4493B1C4B}">
      <dsp:nvSpPr>
        <dsp:cNvPr id="0" name=""/>
        <dsp:cNvSpPr/>
      </dsp:nvSpPr>
      <dsp:spPr>
        <a:xfrm>
          <a:off x="7215819" y="3558188"/>
          <a:ext cx="2185777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CF6E-E324-AC4E-A81D-CED955E8DA4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6200A-4CCD-1240-BB35-B5C1AA5769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38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6200A-4CCD-1240-BB35-B5C1AA57698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92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68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87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5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2099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836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23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68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715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26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81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2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05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61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80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40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2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54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12C888-B299-4243-9149-109AB72DFF19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6B819-0E29-41B1-9096-A8DD7F89A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27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Джугели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дмитрий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ПИН-31Д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5600" dirty="0"/>
              <a:t>Программный модуль </a:t>
            </a:r>
            <a:br>
              <a:rPr lang="ru-RU" sz="5600" dirty="0"/>
            </a:br>
            <a:r>
              <a:rPr lang="ru-RU" sz="5600" dirty="0"/>
              <a:t>«Касса в магазине»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421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 descr="Изображение выглядит как текст, снимок экрана, дисплей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EBCB9451-4C7E-5EF5-8CB5-7674F5C31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88" y="2264569"/>
            <a:ext cx="5765800" cy="37719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23304" cy="1400530"/>
          </a:xfrm>
        </p:spPr>
        <p:txBody>
          <a:bodyPr/>
          <a:lstStyle/>
          <a:p>
            <a:r>
              <a:rPr lang="ru-RU" dirty="0"/>
              <a:t>Интерфейс окна выбора способа оплаты</a:t>
            </a:r>
          </a:p>
        </p:txBody>
      </p:sp>
      <p:cxnSp>
        <p:nvCxnSpPr>
          <p:cNvPr id="8" name="Прямая со стрелкой 7"/>
          <p:cNvCxnSpPr>
            <a:cxnSpLocks/>
          </p:cNvCxnSpPr>
          <p:nvPr/>
        </p:nvCxnSpPr>
        <p:spPr>
          <a:xfrm>
            <a:off x="680859" y="4259997"/>
            <a:ext cx="3219767" cy="4113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273" y="3059668"/>
            <a:ext cx="1792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Кнопка выбора наличного расчета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FEC2C00-D9FC-D4D0-B172-618D90D4B701}"/>
              </a:ext>
            </a:extLst>
          </p:cNvPr>
          <p:cNvCxnSpPr>
            <a:cxnSpLocks/>
          </p:cNvCxnSpPr>
          <p:nvPr/>
        </p:nvCxnSpPr>
        <p:spPr>
          <a:xfrm flipH="1">
            <a:off x="6737281" y="4259997"/>
            <a:ext cx="3313552" cy="4378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665F5B-504B-8904-43C7-05EB45CCDE10}"/>
              </a:ext>
            </a:extLst>
          </p:cNvPr>
          <p:cNvSpPr txBox="1"/>
          <p:nvPr/>
        </p:nvSpPr>
        <p:spPr>
          <a:xfrm>
            <a:off x="9154722" y="3059668"/>
            <a:ext cx="1792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Кнопка выбора </a:t>
            </a:r>
            <a:r>
              <a:rPr lang="ru-RU" dirty="0">
                <a:solidFill>
                  <a:prstClr val="white"/>
                </a:solidFill>
                <a:latin typeface="Century Gothic" panose="020B0502020202020204"/>
              </a:rPr>
              <a:t>без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наличного расчета</a:t>
            </a:r>
          </a:p>
        </p:txBody>
      </p:sp>
    </p:spTree>
    <p:extLst>
      <p:ext uri="{BB962C8B-B14F-4D97-AF65-F5344CB8AC3E}">
        <p14:creationId xmlns:p14="http://schemas.microsoft.com/office/powerpoint/2010/main" val="328856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</a:t>
            </a:r>
          </a:p>
        </p:txBody>
      </p:sp>
      <p:pic>
        <p:nvPicPr>
          <p:cNvPr id="7" name="Рисунок 6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8DDA193-60BF-DB25-BF92-E1AAEED83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2" y="1853248"/>
            <a:ext cx="5292150" cy="3490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026C9E-54D8-CF9C-FE9F-6BB3514F126D}"/>
              </a:ext>
            </a:extLst>
          </p:cNvPr>
          <p:cNvSpPr txBox="1"/>
          <p:nvPr/>
        </p:nvSpPr>
        <p:spPr>
          <a:xfrm>
            <a:off x="0" y="5683111"/>
            <a:ext cx="524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prstClr val="white"/>
                </a:solidFill>
                <a:latin typeface="Century Gothic" panose="020B0502020202020204"/>
              </a:rPr>
              <a:t>Заполнение таблицы данными о товарах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Рисунок 13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5D5CB5D-897E-375F-B029-298DA8D59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90" y="1853248"/>
            <a:ext cx="5858386" cy="3490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29E993-426F-525E-23CE-7D15A45C2A1E}"/>
              </a:ext>
            </a:extLst>
          </p:cNvPr>
          <p:cNvSpPr txBox="1"/>
          <p:nvPr/>
        </p:nvSpPr>
        <p:spPr>
          <a:xfrm>
            <a:off x="5805672" y="5544612"/>
            <a:ext cx="524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Изменение количества товара : штрихкод 5, название молоко</a:t>
            </a:r>
          </a:p>
        </p:txBody>
      </p:sp>
    </p:spTree>
    <p:extLst>
      <p:ext uri="{BB962C8B-B14F-4D97-AF65-F5344CB8AC3E}">
        <p14:creationId xmlns:p14="http://schemas.microsoft.com/office/powerpoint/2010/main" val="164088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26C9E-54D8-CF9C-FE9F-6BB3514F126D}"/>
              </a:ext>
            </a:extLst>
          </p:cNvPr>
          <p:cNvSpPr txBox="1"/>
          <p:nvPr/>
        </p:nvSpPr>
        <p:spPr>
          <a:xfrm>
            <a:off x="104959" y="5544612"/>
            <a:ext cx="524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prstClr val="white"/>
                </a:solidFill>
                <a:latin typeface="Century Gothic" panose="020B0502020202020204"/>
              </a:rPr>
              <a:t>Продажа товара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9E993-426F-525E-23CE-7D15A45C2A1E}"/>
              </a:ext>
            </a:extLst>
          </p:cNvPr>
          <p:cNvSpPr txBox="1"/>
          <p:nvPr/>
        </p:nvSpPr>
        <p:spPr>
          <a:xfrm>
            <a:off x="6113198" y="5460831"/>
            <a:ext cx="524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Создается файл </a:t>
            </a: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C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heck.txt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Рисунок 3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FA3F9C2-A772-4950-30C2-45109DF7B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9" y="1920032"/>
            <a:ext cx="5770114" cy="3423493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ABB0CE7A-F4EC-6EFC-C331-FBCA6D0F1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0032"/>
            <a:ext cx="4978400" cy="342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3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ru-RU" dirty="0"/>
              <a:t>Преимущества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636CE588-29C3-5289-3FFA-9FC981962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51959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940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Предназначение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71F8E94-FDD8-6A11-0561-D1E9B7ECBBCA}"/>
              </a:ext>
            </a:extLst>
          </p:cNvPr>
          <p:cNvSpPr txBox="1">
            <a:spLocks/>
          </p:cNvSpPr>
          <p:nvPr/>
        </p:nvSpPr>
        <p:spPr>
          <a:xfrm>
            <a:off x="946223" y="266251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/>
              <a:t>Программа предназначена</a:t>
            </a:r>
            <a:r>
              <a:rPr lang="en-US" dirty="0"/>
              <a:t> </a:t>
            </a:r>
            <a:r>
              <a:rPr lang="ru-RU" dirty="0"/>
              <a:t>для упрощения работы с рассчетно-кассовым аппаратом</a:t>
            </a:r>
          </a:p>
          <a:p>
            <a:pPr marL="0" indent="0">
              <a:buFont typeface="Wingdings 3" charset="2"/>
              <a:buNone/>
            </a:pPr>
            <a:endParaRPr lang="ru-RU" dirty="0"/>
          </a:p>
          <a:p>
            <a:endParaRPr lang="ru-RU" dirty="0"/>
          </a:p>
          <a:p>
            <a:r>
              <a:rPr lang="ru-RU" dirty="0"/>
              <a:t>Введение данного модуля позволит улучшить эффективность работы кассиров, уменьшить вероятность ошибок.</a:t>
            </a:r>
          </a:p>
        </p:txBody>
      </p:sp>
    </p:spTree>
    <p:extLst>
      <p:ext uri="{BB962C8B-B14F-4D97-AF65-F5344CB8AC3E}">
        <p14:creationId xmlns:p14="http://schemas.microsoft.com/office/powerpoint/2010/main" val="1253927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Функциональность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Программа позволяет: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Авторизоваться оператору кассы</a:t>
            </a:r>
          </a:p>
          <a:p>
            <a:r>
              <a:rPr lang="ru-RU" dirty="0"/>
              <a:t>Вводить товары с штрихкодом и количеством товара</a:t>
            </a:r>
          </a:p>
          <a:p>
            <a:r>
              <a:rPr lang="ru-RU" dirty="0"/>
              <a:t>Изменять количество товара в текущей операции</a:t>
            </a:r>
          </a:p>
          <a:p>
            <a:r>
              <a:rPr lang="ru-RU" dirty="0"/>
              <a:t>Очищать ленту товаров</a:t>
            </a:r>
          </a:p>
          <a:p>
            <a:r>
              <a:rPr lang="ru-RU" dirty="0"/>
              <a:t>Выбирать способ оплаты</a:t>
            </a:r>
          </a:p>
          <a:p>
            <a:r>
              <a:rPr lang="ru-RU" dirty="0"/>
              <a:t>Осуществлять продажу товара с печатью чека</a:t>
            </a:r>
          </a:p>
        </p:txBody>
      </p:sp>
    </p:spTree>
    <p:extLst>
      <p:ext uri="{BB962C8B-B14F-4D97-AF65-F5344CB8AC3E}">
        <p14:creationId xmlns:p14="http://schemas.microsoft.com/office/powerpoint/2010/main" val="2279261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8447" y="681414"/>
            <a:ext cx="8947522" cy="1400530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Перечень технологий</a:t>
            </a:r>
            <a:b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     Язык программирования </a:t>
            </a:r>
            <a:r>
              <a:rPr lang="en" dirty="0"/>
              <a:t>C# - </a:t>
            </a:r>
            <a:r>
              <a:rPr lang="ru-RU" dirty="0"/>
              <a:t>это современный язык </a:t>
            </a:r>
            <a:r>
              <a:rPr lang="en-US" dirty="0"/>
              <a:t>    		</a:t>
            </a:r>
            <a:r>
              <a:rPr lang="ru-RU" dirty="0"/>
              <a:t>программирования с</a:t>
            </a:r>
            <a:r>
              <a:rPr lang="en-US" dirty="0"/>
              <a:t> </a:t>
            </a:r>
            <a:r>
              <a:rPr lang="ru-RU" dirty="0"/>
              <a:t> объектно-ориентированным подходом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en" dirty="0"/>
              <a:t>Microsoft Visual Studio 2019 - </a:t>
            </a:r>
            <a:r>
              <a:rPr lang="ru-RU" dirty="0"/>
              <a:t>это полноценная среда разработки (</a:t>
            </a:r>
            <a:r>
              <a:rPr lang="en" dirty="0"/>
              <a:t>IDE) </a:t>
            </a:r>
            <a:r>
              <a:rPr lang="ru-RU" dirty="0"/>
              <a:t>для языка</a:t>
            </a:r>
            <a:r>
              <a:rPr lang="en-US" dirty="0"/>
              <a:t> </a:t>
            </a:r>
            <a:r>
              <a:rPr lang="en" dirty="0"/>
              <a:t>C#, </a:t>
            </a:r>
            <a:r>
              <a:rPr lang="ru-RU" dirty="0"/>
              <a:t>которая включает в себя встроенный отладчик, собственный компилятор,</a:t>
            </a:r>
            <a:r>
              <a:rPr lang="en-US" dirty="0"/>
              <a:t> </a:t>
            </a:r>
            <a:r>
              <a:rPr lang="ru-RU" dirty="0"/>
              <a:t>поддержку технологии </a:t>
            </a:r>
            <a:r>
              <a:rPr lang="en" dirty="0"/>
              <a:t>Windows Forms ;</a:t>
            </a:r>
            <a:endParaRPr lang="ru-RU" dirty="0"/>
          </a:p>
          <a:p>
            <a:endParaRPr lang="en" dirty="0"/>
          </a:p>
          <a:p>
            <a:r>
              <a:rPr lang="en" dirty="0"/>
              <a:t>Git (</a:t>
            </a:r>
            <a:r>
              <a:rPr lang="en" dirty="0" err="1"/>
              <a:t>github</a:t>
            </a:r>
            <a:r>
              <a:rPr lang="en" dirty="0"/>
              <a:t>) </a:t>
            </a:r>
            <a:r>
              <a:rPr lang="ru-RU" dirty="0"/>
              <a:t>современная и удобная распределённая система управления и контроля</a:t>
            </a:r>
            <a:r>
              <a:rPr lang="en-US" dirty="0"/>
              <a:t> </a:t>
            </a:r>
            <a:r>
              <a:rPr lang="ru-RU" dirty="0"/>
              <a:t>версий.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36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8447" y="681414"/>
            <a:ext cx="8947522" cy="1400530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Аппаратные и иные требования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Аппаратная платформа: IBM совместимый персональный компьютер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ru-RU" dirty="0"/>
          </a:p>
          <a:p>
            <a:pPr lvl="0"/>
            <a:r>
              <a:rPr lang="ru-RU" dirty="0"/>
              <a:t>Программная платформа: ОС </a:t>
            </a:r>
            <a:r>
              <a:rPr lang="en-US" dirty="0"/>
              <a:t>Windows 7 x64</a:t>
            </a:r>
            <a:r>
              <a:rPr lang="ru-RU" dirty="0"/>
              <a:t> и выше</a:t>
            </a:r>
            <a:r>
              <a:rPr lang="en-US" dirty="0"/>
              <a:t>;</a:t>
            </a:r>
          </a:p>
          <a:p>
            <a:pPr lvl="0"/>
            <a:endParaRPr lang="en-US" dirty="0"/>
          </a:p>
          <a:p>
            <a:r>
              <a:rPr lang="ru-RU" dirty="0"/>
              <a:t>Специальные навыки у оператора: </a:t>
            </a:r>
            <a:r>
              <a:rPr lang="ru-RU" u="sng" dirty="0"/>
              <a:t>не требуются</a:t>
            </a:r>
            <a:r>
              <a:rPr lang="en-US" u="sng" dirty="0"/>
              <a:t>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8330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нимок экрана, текст, Прямоугольн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0534AC4-14F2-E933-C562-9D0F44EE8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35" y="2038551"/>
            <a:ext cx="5944312" cy="395252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авторизации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7652539" y="2942599"/>
            <a:ext cx="2295144" cy="7040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27788" y="2397680"/>
            <a:ext cx="293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Поле ввода пароля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2542013" y="2301342"/>
            <a:ext cx="1408176" cy="6217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9234" y="1861035"/>
            <a:ext cx="253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prstClr val="white"/>
                </a:solidFill>
                <a:latin typeface="Century Gothic" panose="020B0502020202020204"/>
              </a:rPr>
              <a:t>Поле ввода логина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1827099" y="5049141"/>
            <a:ext cx="1965960" cy="5486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6111" y="4487356"/>
            <a:ext cx="302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Кнопка входа</a:t>
            </a:r>
          </a:p>
        </p:txBody>
      </p:sp>
      <p:cxnSp>
        <p:nvCxnSpPr>
          <p:cNvPr id="22" name="Прямая со стрелкой 21"/>
          <p:cNvCxnSpPr>
            <a:cxnSpLocks/>
          </p:cNvCxnSpPr>
          <p:nvPr/>
        </p:nvCxnSpPr>
        <p:spPr>
          <a:xfrm flipH="1">
            <a:off x="7620733" y="4856688"/>
            <a:ext cx="1656032" cy="7882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59547" y="4394705"/>
            <a:ext cx="291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prstClr val="white"/>
                </a:solidFill>
                <a:latin typeface="Century Gothic" panose="020B0502020202020204"/>
              </a:rPr>
              <a:t>Кнопка отмены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54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снимок экрана, текст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95B77BCD-C793-06BD-81DF-A1D9FE741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97" y="1807974"/>
            <a:ext cx="6314948" cy="379786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главного окна</a:t>
            </a:r>
          </a:p>
        </p:txBody>
      </p:sp>
      <p:cxnSp>
        <p:nvCxnSpPr>
          <p:cNvPr id="8" name="Прямая со стрелкой 7"/>
          <p:cNvCxnSpPr>
            <a:cxnSpLocks/>
            <a:stCxn id="11" idx="2"/>
          </p:cNvCxnSpPr>
          <p:nvPr/>
        </p:nvCxnSpPr>
        <p:spPr>
          <a:xfrm flipV="1">
            <a:off x="1098579" y="2219547"/>
            <a:ext cx="1479431" cy="9098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309" y="1929049"/>
            <a:ext cx="2112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Таблица с информацией о текущей продаже</a:t>
            </a:r>
          </a:p>
        </p:txBody>
      </p:sp>
      <p:cxnSp>
        <p:nvCxnSpPr>
          <p:cNvPr id="13" name="Прямая со стрелкой 12"/>
          <p:cNvCxnSpPr>
            <a:cxnSpLocks/>
            <a:stCxn id="14" idx="2"/>
          </p:cNvCxnSpPr>
          <p:nvPr/>
        </p:nvCxnSpPr>
        <p:spPr>
          <a:xfrm flipH="1">
            <a:off x="8604504" y="1765789"/>
            <a:ext cx="1947672" cy="7751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04504" y="1396457"/>
            <a:ext cx="389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Кнопка ввода нового товара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907CB5-1369-3B12-CCA7-B1E55A8C9BB6}"/>
              </a:ext>
            </a:extLst>
          </p:cNvPr>
          <p:cNvSpPr txBox="1"/>
          <p:nvPr/>
        </p:nvSpPr>
        <p:spPr>
          <a:xfrm>
            <a:off x="42309" y="4044442"/>
            <a:ext cx="2112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Информация о сумме продажи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1D94179-3FB0-D4D4-8956-BF878102A5F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98579" y="4967772"/>
            <a:ext cx="1479431" cy="2584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6A5F3ED-46ED-8914-D17D-40171385BD18}"/>
              </a:ext>
            </a:extLst>
          </p:cNvPr>
          <p:cNvSpPr txBox="1"/>
          <p:nvPr/>
        </p:nvSpPr>
        <p:spPr>
          <a:xfrm>
            <a:off x="9193451" y="2286764"/>
            <a:ext cx="358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Кнопка изменения количества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1D931ED-B9E2-4831-3A6F-52B15C2E333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8604504" y="2933095"/>
            <a:ext cx="2378954" cy="1962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383486-C8F7-18BA-6D28-5E341A581094}"/>
              </a:ext>
            </a:extLst>
          </p:cNvPr>
          <p:cNvSpPr txBox="1"/>
          <p:nvPr/>
        </p:nvSpPr>
        <p:spPr>
          <a:xfrm>
            <a:off x="9303414" y="3419545"/>
            <a:ext cx="358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Кнопка очистки ленты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0808504-45D7-D500-AB21-6D26E48BE399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8604504" y="3604211"/>
            <a:ext cx="698910" cy="249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F4902D-EF74-E637-DCD8-13A881A074E2}"/>
              </a:ext>
            </a:extLst>
          </p:cNvPr>
          <p:cNvSpPr txBox="1"/>
          <p:nvPr/>
        </p:nvSpPr>
        <p:spPr>
          <a:xfrm>
            <a:off x="9505338" y="3839582"/>
            <a:ext cx="295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Кнопка выбора способа оплаты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2717BFF4-CAAB-F76F-6F5B-8189E02531E3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8596290" y="4162747"/>
            <a:ext cx="909048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84B9AFF-0B37-D43C-D461-F6072629F20D}"/>
              </a:ext>
            </a:extLst>
          </p:cNvPr>
          <p:cNvSpPr txBox="1"/>
          <p:nvPr/>
        </p:nvSpPr>
        <p:spPr>
          <a:xfrm>
            <a:off x="9066694" y="4793328"/>
            <a:ext cx="322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Кнопка продажи товара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7C381A2A-66BF-DA21-1D35-68E323AB6774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8646572" y="4639619"/>
            <a:ext cx="420122" cy="3383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00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00323B19-265C-3739-4F24-57A94A40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91" y="2367060"/>
            <a:ext cx="5527358" cy="36483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окна ввод товара</a:t>
            </a:r>
          </a:p>
        </p:txBody>
      </p:sp>
      <p:cxnSp>
        <p:nvCxnSpPr>
          <p:cNvPr id="8" name="Прямая со стрелкой 7"/>
          <p:cNvCxnSpPr>
            <a:cxnSpLocks/>
          </p:cNvCxnSpPr>
          <p:nvPr/>
        </p:nvCxnSpPr>
        <p:spPr>
          <a:xfrm>
            <a:off x="1619519" y="2540831"/>
            <a:ext cx="3011469" cy="9599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7161" y="2002536"/>
            <a:ext cx="179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Поле ввода штрих-кода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48234" y="3244334"/>
            <a:ext cx="304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Кнопка ввода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ACB0A4-DAED-2D7E-5363-E5D23F1BAAA5}"/>
              </a:ext>
            </a:extLst>
          </p:cNvPr>
          <p:cNvSpPr txBox="1"/>
          <p:nvPr/>
        </p:nvSpPr>
        <p:spPr>
          <a:xfrm>
            <a:off x="132008" y="4866501"/>
            <a:ext cx="179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Поле ввода количества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FCA5D75-51DA-5861-7A38-30B0421F3BC5}"/>
              </a:ext>
            </a:extLst>
          </p:cNvPr>
          <p:cNvCxnSpPr>
            <a:cxnSpLocks/>
          </p:cNvCxnSpPr>
          <p:nvPr/>
        </p:nvCxnSpPr>
        <p:spPr>
          <a:xfrm flipV="1">
            <a:off x="1033272" y="4866501"/>
            <a:ext cx="3597716" cy="902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FEC2C00-D9FC-D4D0-B172-618D90D4B70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7243763" y="3613666"/>
            <a:ext cx="3328718" cy="9297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82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снимок экрана, текст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D53EABE5-4BFF-B80D-C63D-C3742920B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88" y="2270919"/>
            <a:ext cx="5740400" cy="37592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окна изменение количества</a:t>
            </a:r>
          </a:p>
        </p:txBody>
      </p:sp>
      <p:cxnSp>
        <p:nvCxnSpPr>
          <p:cNvPr id="8" name="Прямая со стрелкой 7"/>
          <p:cNvCxnSpPr>
            <a:cxnSpLocks/>
          </p:cNvCxnSpPr>
          <p:nvPr/>
        </p:nvCxnSpPr>
        <p:spPr>
          <a:xfrm>
            <a:off x="1619519" y="2540831"/>
            <a:ext cx="3219767" cy="8881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7161" y="2002536"/>
            <a:ext cx="179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Поле ввода штрих-кода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48234" y="3244334"/>
            <a:ext cx="304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Кнопка ввода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ACB0A4-DAED-2D7E-5363-E5D23F1BAAA5}"/>
              </a:ext>
            </a:extLst>
          </p:cNvPr>
          <p:cNvSpPr txBox="1"/>
          <p:nvPr/>
        </p:nvSpPr>
        <p:spPr>
          <a:xfrm>
            <a:off x="132008" y="4866501"/>
            <a:ext cx="179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Поле ввода количества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FCA5D75-51DA-5861-7A38-30B0421F3BC5}"/>
              </a:ext>
            </a:extLst>
          </p:cNvPr>
          <p:cNvCxnSpPr>
            <a:cxnSpLocks/>
          </p:cNvCxnSpPr>
          <p:nvPr/>
        </p:nvCxnSpPr>
        <p:spPr>
          <a:xfrm flipV="1">
            <a:off x="1033272" y="4051495"/>
            <a:ext cx="3806014" cy="17175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FEC2C00-D9FC-D4D0-B172-618D90D4B70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7258929" y="3613666"/>
            <a:ext cx="3313552" cy="4378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360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288</Words>
  <Application>Microsoft Macintosh PowerPoint</Application>
  <PresentationFormat>Широкоэкранный</PresentationFormat>
  <Paragraphs>68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Calibri</vt:lpstr>
      <vt:lpstr>Century Gothic</vt:lpstr>
      <vt:lpstr>Tahoma</vt:lpstr>
      <vt:lpstr>Times New Roman</vt:lpstr>
      <vt:lpstr>Wingdings 3</vt:lpstr>
      <vt:lpstr>Ион</vt:lpstr>
      <vt:lpstr>Программный модуль  «Касса в магазине»</vt:lpstr>
      <vt:lpstr>Предназначение</vt:lpstr>
      <vt:lpstr>Функциональность</vt:lpstr>
      <vt:lpstr>Перечень технологий </vt:lpstr>
      <vt:lpstr>Аппаратные и иные требования</vt:lpstr>
      <vt:lpstr>Интерфейс авторизации</vt:lpstr>
      <vt:lpstr>Интерфейс главного окна</vt:lpstr>
      <vt:lpstr>Интерфейс окна ввод товара</vt:lpstr>
      <vt:lpstr>Интерфейс окна изменение количества</vt:lpstr>
      <vt:lpstr>Интерфейс окна выбора способа оплаты</vt:lpstr>
      <vt:lpstr>Работа программы</vt:lpstr>
      <vt:lpstr>Работа программы</vt:lpstr>
      <vt:lpstr>Преимущества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Программный модуль  «Касса в магазине»</dc:title>
  <dc:creator>Anny</dc:creator>
  <cp:lastModifiedBy>Dzhugeli Dima</cp:lastModifiedBy>
  <cp:revision>9</cp:revision>
  <dcterms:created xsi:type="dcterms:W3CDTF">2018-12-03T16:29:24Z</dcterms:created>
  <dcterms:modified xsi:type="dcterms:W3CDTF">2024-04-16T16:27:23Z</dcterms:modified>
</cp:coreProperties>
</file>