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76" r:id="rId6"/>
    <p:sldId id="277" r:id="rId7"/>
    <p:sldId id="278" r:id="rId8"/>
    <p:sldId id="267" r:id="rId9"/>
    <p:sldId id="268" r:id="rId10"/>
    <p:sldId id="269" r:id="rId11"/>
    <p:sldId id="272" r:id="rId12"/>
    <p:sldId id="274" r:id="rId13"/>
    <p:sldId id="271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ah.net/downloads/" TargetMode="External"/><Relationship Id="rId7" Type="http://schemas.openxmlformats.org/officeDocument/2006/relationships/hyperlink" Target="https://try.digitalocean.com/developerbrand/?utm_campaign=emea_brand_kw_en_cpc&amp;utm_adgroup=digitalocean_exact_exact&amp;_keyword=digital%20ocean&amp;_device=c&amp;_adposition=&amp;utm_medium=cpc&amp;utm_source=google&amp;gclid=EAIaIQobChMIkprimeel7gIVn0eRBR1B2wPUEAAYASAAEgKUB_D_BwE" TargetMode="External"/><Relationship Id="rId2" Type="http://schemas.openxmlformats.org/officeDocument/2006/relationships/hyperlink" Target="https://www.microsoft.com/hr-hr/microsoft-teams/download-ap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about.gitla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Najam vozila</a:t>
            </a:r>
            <a:br>
              <a:rPr lang="en-US" dirty="0"/>
            </a:br>
            <a:r>
              <a:rPr lang="hr-HR" sz="4400" dirty="0"/>
              <a:t>HALIKARNAS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817FA4-0C6D-4A91-B089-82BA41E4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91672E-6436-4399-AE82-E9358BC4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>
                <a:hlinkClick r:id="rId2"/>
              </a:rPr>
              <a:t>Microsoft </a:t>
            </a:r>
            <a:r>
              <a:rPr lang="hr-HR" dirty="0" err="1">
                <a:hlinkClick r:id="rId2"/>
              </a:rPr>
              <a:t>Teams</a:t>
            </a:r>
            <a:r>
              <a:rPr lang="hr-HR" dirty="0"/>
              <a:t>, WhatsApp</a:t>
            </a:r>
          </a:p>
          <a:p>
            <a:endParaRPr lang="hr-HR" dirty="0"/>
          </a:p>
          <a:p>
            <a:r>
              <a:rPr lang="hr-HR" dirty="0" err="1">
                <a:hlinkClick r:id="rId3"/>
              </a:rPr>
              <a:t>Astah</a:t>
            </a:r>
            <a:r>
              <a:rPr lang="hr-HR" dirty="0">
                <a:hlinkClick r:id="rId3"/>
              </a:rPr>
              <a:t> UML</a:t>
            </a:r>
            <a:endParaRPr lang="hr-HR" dirty="0"/>
          </a:p>
          <a:p>
            <a:endParaRPr lang="hr-HR" dirty="0"/>
          </a:p>
          <a:p>
            <a:r>
              <a:rPr lang="hr-HR" dirty="0" err="1"/>
              <a:t>Git</a:t>
            </a:r>
            <a:r>
              <a:rPr lang="hr-HR" dirty="0"/>
              <a:t>, </a:t>
            </a:r>
            <a:r>
              <a:rPr lang="hr-HR" dirty="0" err="1">
                <a:hlinkClick r:id="rId4"/>
              </a:rPr>
              <a:t>Gitlab</a:t>
            </a:r>
            <a:endParaRPr lang="hr-HR" dirty="0"/>
          </a:p>
          <a:p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 – Express.js, </a:t>
            </a:r>
            <a:r>
              <a:rPr lang="hr-HR" dirty="0">
                <a:hlinkClick r:id="rId5"/>
              </a:rPr>
              <a:t>Node.js</a:t>
            </a:r>
            <a:r>
              <a:rPr lang="hr-HR" dirty="0"/>
              <a:t>, </a:t>
            </a:r>
            <a:r>
              <a:rPr lang="hr-HR" dirty="0" err="1"/>
              <a:t>Postgres</a:t>
            </a:r>
            <a:endParaRPr lang="hr-HR" dirty="0"/>
          </a:p>
          <a:p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 – </a:t>
            </a:r>
            <a:r>
              <a:rPr lang="hr-HR" dirty="0" err="1">
                <a:hlinkClick r:id="rId6"/>
              </a:rPr>
              <a:t>Visual</a:t>
            </a:r>
            <a:r>
              <a:rPr lang="hr-HR" dirty="0">
                <a:hlinkClick r:id="rId6"/>
              </a:rPr>
              <a:t> Studio </a:t>
            </a:r>
            <a:r>
              <a:rPr lang="hr-HR" dirty="0" err="1">
                <a:hlinkClick r:id="rId6"/>
              </a:rPr>
              <a:t>Code</a:t>
            </a:r>
            <a:r>
              <a:rPr lang="hr-HR" dirty="0"/>
              <a:t>, </a:t>
            </a:r>
            <a:r>
              <a:rPr lang="hr-HR" dirty="0" err="1"/>
              <a:t>Javascript</a:t>
            </a:r>
            <a:r>
              <a:rPr lang="hr-HR" dirty="0"/>
              <a:t>, CSS, HTML</a:t>
            </a:r>
          </a:p>
          <a:p>
            <a:endParaRPr lang="hr-HR" dirty="0"/>
          </a:p>
          <a:p>
            <a:r>
              <a:rPr lang="hr-HR" dirty="0" err="1">
                <a:hlinkClick r:id="rId7"/>
              </a:rPr>
              <a:t>DigitalOcean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3838F73-1CD1-4814-88BB-6E4AAC8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59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9BA0CE-9162-44F8-A57E-19A17507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00C1D63-7964-4A00-BDD3-23AEB105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Možemo razdvojiti na dvije cjeline: </a:t>
            </a:r>
          </a:p>
          <a:p>
            <a:pPr lvl="1"/>
            <a:r>
              <a:rPr lang="hr-HR" dirty="0"/>
              <a:t>Web aplikacija – web preglednik i web poslužitelj</a:t>
            </a:r>
          </a:p>
          <a:p>
            <a:pPr lvl="1"/>
            <a:r>
              <a:rPr lang="hr-HR" dirty="0"/>
              <a:t>Baza podataka</a:t>
            </a:r>
          </a:p>
          <a:p>
            <a:r>
              <a:rPr lang="hr-HR" dirty="0"/>
              <a:t>Web Preglednik – grafički prikaz implementacije aplikacije</a:t>
            </a:r>
          </a:p>
          <a:p>
            <a:r>
              <a:rPr lang="hr-HR" dirty="0"/>
              <a:t>Web poslužitelj – komunikacija i obrada zahtjeva između korisnika i aplikacije</a:t>
            </a:r>
          </a:p>
          <a:p>
            <a:r>
              <a:rPr lang="hr-HR" dirty="0"/>
              <a:t>Izabrana arhitektura sustava temeljena na MVC modelu</a:t>
            </a:r>
          </a:p>
          <a:p>
            <a:r>
              <a:rPr lang="hr-HR" dirty="0"/>
              <a:t>Relacijska baza podataka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F45506E-794F-44B5-836B-2A0BE5F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004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8A514A-D41B-442A-A08B-F0954AB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85FEA8B7-2F14-4114-B0E4-FE5B325AB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41203"/>
            <a:ext cx="7886700" cy="403919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65EBAA3-B266-4D6B-9590-F61B6999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795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A3467E-3337-448C-A3D7-321C0474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2118EE2-7B4F-4178-8FCB-55D525E5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Rad na dokumentaciji – svi</a:t>
            </a:r>
          </a:p>
          <a:p>
            <a:r>
              <a:rPr lang="hr-HR" dirty="0"/>
              <a:t>5 developera</a:t>
            </a:r>
          </a:p>
          <a:p>
            <a:r>
              <a:rPr lang="hr-HR" dirty="0"/>
              <a:t>2 testera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9511B14-A0BE-4B8F-91BB-AA0357A0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560D1D0-03B6-429C-9CF2-A68A88F5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24"/>
            <a:ext cx="9144000" cy="2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4DC36C-0533-4BA3-9ABB-2E9C81E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B2A9EE-4B85-44E8-B3A2-77009755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Vrijednost komunikacije i timskog rada</a:t>
            </a:r>
          </a:p>
          <a:p>
            <a:endParaRPr lang="hr-HR" dirty="0"/>
          </a:p>
          <a:p>
            <a:r>
              <a:rPr lang="hr-HR" dirty="0"/>
              <a:t>Upoznavanje s korištenim alatima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23E906B-849C-4974-B141-790CE99B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85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B6C37-30BB-4AC3-934F-FFEC04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97A323-6EB3-4E44-B441-308DBD6D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Josip Hrvatić  -  Josip.Hrvatic@fer.hr</a:t>
            </a:r>
          </a:p>
          <a:p>
            <a:r>
              <a:rPr lang="hr-HR" dirty="0"/>
              <a:t>Magda </a:t>
            </a:r>
            <a:r>
              <a:rPr lang="hr-HR" dirty="0" err="1"/>
              <a:t>Smolić-Ročak</a:t>
            </a:r>
            <a:r>
              <a:rPr lang="hr-HR" dirty="0"/>
              <a:t>  -  </a:t>
            </a:r>
          </a:p>
          <a:p>
            <a:pPr marL="0" indent="0">
              <a:buNone/>
            </a:pPr>
            <a:r>
              <a:rPr lang="hr-HR" dirty="0"/>
              <a:t>			Magda.Smolic-Rocak@fer.hr</a:t>
            </a:r>
          </a:p>
          <a:p>
            <a:r>
              <a:rPr lang="hr-HR" dirty="0"/>
              <a:t>Krešimir </a:t>
            </a:r>
            <a:r>
              <a:rPr lang="hr-HR" dirty="0" err="1"/>
              <a:t>Blaić</a:t>
            </a:r>
            <a:r>
              <a:rPr lang="hr-HR" dirty="0"/>
              <a:t>  -  Kresimir.Blaic@fer.hr</a:t>
            </a:r>
          </a:p>
          <a:p>
            <a:r>
              <a:rPr lang="hr-HR" dirty="0"/>
              <a:t>Antonio Damjanović  -  Antonio.Damjanovic@fer.hr</a:t>
            </a:r>
          </a:p>
          <a:p>
            <a:r>
              <a:rPr lang="hr-HR" dirty="0"/>
              <a:t>Tomo Ratko  -  Tomo.Ratko@fer.hr</a:t>
            </a:r>
          </a:p>
          <a:p>
            <a:r>
              <a:rPr lang="hr-HR" dirty="0"/>
              <a:t>Dominik </a:t>
            </a:r>
            <a:r>
              <a:rPr lang="hr-HR" dirty="0" err="1"/>
              <a:t>Sekula</a:t>
            </a:r>
            <a:r>
              <a:rPr lang="hr-HR" dirty="0"/>
              <a:t>  -  Dominik.Sekula@fer.hr</a:t>
            </a:r>
          </a:p>
          <a:p>
            <a:r>
              <a:rPr lang="hr-HR" dirty="0"/>
              <a:t>Matija </a:t>
            </a:r>
            <a:r>
              <a:rPr lang="hr-HR" dirty="0" err="1"/>
              <a:t>Huđin</a:t>
            </a:r>
            <a:r>
              <a:rPr lang="hr-HR" dirty="0"/>
              <a:t>  -  Matija.Hudin@fer.hr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93DE51A-6284-4788-89DD-CA4EB3F3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07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4B23C8-1F64-46CF-AF56-171F9E15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EF431B-F3C8-45D2-B245-F2620D7B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Iznajmljivanje vozila privatnim i poslovnim korisnicima</a:t>
            </a:r>
          </a:p>
          <a:p>
            <a:r>
              <a:rPr lang="hr-HR" dirty="0"/>
              <a:t>3 kategorije vozila (niža, srednja i visoka)</a:t>
            </a:r>
          </a:p>
          <a:p>
            <a:r>
              <a:rPr lang="hr-HR" dirty="0"/>
              <a:t>Iznajmljivanje isključivo putem interneta, registriranim korisnicima</a:t>
            </a:r>
          </a:p>
          <a:p>
            <a:r>
              <a:rPr lang="hr-HR" dirty="0"/>
              <a:t>Najmanje trajanje najma vozila </a:t>
            </a:r>
            <a:r>
              <a:rPr lang="hr-HR"/>
              <a:t>3 je dana</a:t>
            </a:r>
            <a:endParaRPr lang="hr-HR" dirty="0"/>
          </a:p>
          <a:p>
            <a:r>
              <a:rPr lang="hr-HR" dirty="0"/>
              <a:t>Postoji predviđeno vrijeme za preuzimanje i vraćanje vozila</a:t>
            </a:r>
          </a:p>
          <a:p>
            <a:r>
              <a:rPr lang="hr-HR" dirty="0"/>
              <a:t>Posebne usluge poduzeća – dodatno se naplaćuju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BE4D224-5489-4F8E-A61B-C3983D69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455" y="6501751"/>
            <a:ext cx="525895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3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CED8FB-397F-4130-8431-B210CDB4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E047A6B-09A6-446F-87A9-AE9426C8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Praktična primjena postupaka oblikovanja programske podrške</a:t>
            </a:r>
          </a:p>
          <a:p>
            <a:r>
              <a:rPr lang="hr-HR" dirty="0"/>
              <a:t>Poboljšanje vještina potrebnih za uspješnu implementaciju zadatka</a:t>
            </a:r>
          </a:p>
          <a:p>
            <a:r>
              <a:rPr lang="hr-HR" dirty="0"/>
              <a:t>Godišnje 580 milijuna ljudi koristi usluge iznajmljivanja vozila</a:t>
            </a:r>
          </a:p>
          <a:p>
            <a:r>
              <a:rPr lang="hr-HR" dirty="0"/>
              <a:t>Očekuje se porast</a:t>
            </a:r>
          </a:p>
          <a:p>
            <a:r>
              <a:rPr lang="hr-HR" dirty="0"/>
              <a:t>Rent-a-car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5C84060-8A1F-4AD7-9C7B-F7B6561B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09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6A70A947-EBAF-42B9-9C6F-9E3CE91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23041BE9-61CF-4C58-9B29-1A06306DF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105844"/>
            <a:ext cx="7849526" cy="266399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3FC3D16-2207-4771-A167-35F6DDA0B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2968330"/>
            <a:ext cx="7849525" cy="33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4484D684-62FB-4D6E-9604-715A9B6B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FA2684B-F1AE-4F18-9530-7DCDAC05A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2" y="115409"/>
            <a:ext cx="7589615" cy="3435659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C60CFFFE-87C1-46A5-8F54-B52FFB943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7" y="3835153"/>
            <a:ext cx="8299765" cy="24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329D74A3-8B1D-4352-A780-EC9FDD3F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4" name="Slika 3" descr="Slika na kojoj se prikazuje tekst, snimka zaslona, na zatvorenom&#10;&#10;Opis je automatski generiran">
            <a:extLst>
              <a:ext uri="{FF2B5EF4-FFF2-40B4-BE49-F238E27FC236}">
                <a16:creationId xmlns:a16="http://schemas.microsoft.com/office/drawing/2014/main" id="{E6D908BE-B436-4028-B1E6-4A194762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781"/>
            <a:ext cx="9144000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0937E7-A969-4F80-96EC-93E1D1AF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8C5B69-1496-4439-AF30-AFA20223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Neprijavljeni korisnik – pregled raspoloživih vozila, izrada korisničkog računa</a:t>
            </a:r>
          </a:p>
          <a:p>
            <a:r>
              <a:rPr lang="hr-HR" dirty="0"/>
              <a:t>Korisnik – odabir vozila i odabir mjesta i vremena preuzimanja</a:t>
            </a:r>
          </a:p>
          <a:p>
            <a:r>
              <a:rPr lang="hr-HR" dirty="0"/>
              <a:t>Administrator – brisanje korisničkih računa, određivanje vlasnika sustava</a:t>
            </a:r>
          </a:p>
          <a:p>
            <a:r>
              <a:rPr lang="hr-HR" dirty="0"/>
              <a:t>Vlasnik sustava – pregled svih vozila, dodavanje novih vozila </a:t>
            </a:r>
          </a:p>
          <a:p>
            <a:r>
              <a:rPr lang="hr-HR" dirty="0"/>
              <a:t>Baza podataka – pohrana podataka o korisnicima, vlasnicima sustava i vozilima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E0D40CA-70A7-428E-9888-710A0D33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565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BD383D-84E1-4140-BD66-A1EDEB1D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1E5E17-FFCD-47AD-9209-1B404BD7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Točnost i pouzdanost informacija</a:t>
            </a:r>
          </a:p>
          <a:p>
            <a:endParaRPr lang="hr-HR" dirty="0"/>
          </a:p>
          <a:p>
            <a:r>
              <a:rPr lang="hr-HR" dirty="0"/>
              <a:t>Unos neispravnih podataka ne smije narušiti sustav</a:t>
            </a:r>
          </a:p>
          <a:p>
            <a:endParaRPr lang="hr-HR" dirty="0"/>
          </a:p>
          <a:p>
            <a:r>
              <a:rPr lang="hr-HR" dirty="0"/>
              <a:t>Odgovor na svaki upit kraći od 1 sekunde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E151C77-A3EF-4212-B56F-09F242D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685298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1320</TotalTime>
  <Words>353</Words>
  <Application>Microsoft Office PowerPoint</Application>
  <PresentationFormat>Prikaz na zaslonu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Najam vozila HALIKARNAS</vt:lpstr>
      <vt:lpstr>Sadržaj</vt:lpstr>
      <vt:lpstr>Opis zadatka</vt:lpstr>
      <vt:lpstr>PowerPoint prezentacija</vt:lpstr>
      <vt:lpstr>PowerPoint prezentacija</vt:lpstr>
      <vt:lpstr>PowerPoint prezentacija</vt:lpstr>
      <vt:lpstr>PowerPoint prezentacija</vt:lpstr>
      <vt:lpstr>Pregled zahtjeva</vt:lpstr>
      <vt:lpstr>PowerPoint prezentacija</vt:lpstr>
      <vt:lpstr>Korišteni alati i tehnologije</vt:lpstr>
      <vt:lpstr>Arhitektura sustava</vt:lpstr>
      <vt:lpstr>PowerPoint prezentacija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blaic.kreso@gmail.com</cp:lastModifiedBy>
  <cp:revision>40</cp:revision>
  <dcterms:created xsi:type="dcterms:W3CDTF">2016-01-18T13:10:52Z</dcterms:created>
  <dcterms:modified xsi:type="dcterms:W3CDTF">2021-01-18T18:46:38Z</dcterms:modified>
</cp:coreProperties>
</file>