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63" r:id="rId3"/>
    <p:sldId id="260" r:id="rId4"/>
    <p:sldId id="261" r:id="rId5"/>
    <p:sldId id="257" r:id="rId6"/>
    <p:sldId id="258" r:id="rId7"/>
    <p:sldId id="266" r:id="rId8"/>
    <p:sldId id="264" r:id="rId9"/>
    <p:sldId id="268" r:id="rId10"/>
    <p:sldId id="269" r:id="rId11"/>
    <p:sldId id="267" r:id="rId12"/>
    <p:sldId id="270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81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30A52-262D-4E0F-BD46-99259C53C7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FF9923-354D-40D5-B77E-77A374C95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NLP</a:t>
          </a:r>
        </a:p>
      </dgm:t>
    </dgm:pt>
    <dgm:pt modelId="{C4396440-21E8-49B7-A5E5-2F75A8076ABE}" type="parTrans" cxnId="{7970744F-C3D5-41FA-82AD-FA3F270176FE}">
      <dgm:prSet/>
      <dgm:spPr/>
      <dgm:t>
        <a:bodyPr/>
        <a:lstStyle/>
        <a:p>
          <a:endParaRPr lang="en-US"/>
        </a:p>
      </dgm:t>
    </dgm:pt>
    <dgm:pt modelId="{2E09E6AC-3AC8-4A15-8DA5-736F627A20DD}" type="sibTrans" cxnId="{7970744F-C3D5-41FA-82AD-FA3F270176FE}">
      <dgm:prSet/>
      <dgm:spPr/>
      <dgm:t>
        <a:bodyPr/>
        <a:lstStyle/>
        <a:p>
          <a:endParaRPr lang="en-US"/>
        </a:p>
      </dgm:t>
    </dgm:pt>
    <dgm:pt modelId="{1138C19B-5C53-4180-BBB9-58776D8B4A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Che cos’è una Skill Alexa?</a:t>
          </a:r>
          <a:endParaRPr lang="en-US" b="0" dirty="0"/>
        </a:p>
      </dgm:t>
    </dgm:pt>
    <dgm:pt modelId="{EDC93AA8-16CB-4AC8-983B-367B71D4C290}" type="parTrans" cxnId="{0B35D6A1-AF40-47EF-BD4D-A8D5755414CF}">
      <dgm:prSet/>
      <dgm:spPr/>
      <dgm:t>
        <a:bodyPr/>
        <a:lstStyle/>
        <a:p>
          <a:endParaRPr lang="en-US"/>
        </a:p>
      </dgm:t>
    </dgm:pt>
    <dgm:pt modelId="{00C9D32C-24B8-4339-B305-A04FB43665FE}" type="sibTrans" cxnId="{0B35D6A1-AF40-47EF-BD4D-A8D5755414CF}">
      <dgm:prSet/>
      <dgm:spPr/>
      <dgm:t>
        <a:bodyPr/>
        <a:lstStyle/>
        <a:p>
          <a:endParaRPr lang="en-US"/>
        </a:p>
      </dgm:t>
    </dgm:pt>
    <dgm:pt modelId="{77F96E7B-842F-494B-8D6F-12941DC6C1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/>
            <a:t>Interfaccia vocale</a:t>
          </a:r>
        </a:p>
      </dgm:t>
    </dgm:pt>
    <dgm:pt modelId="{F1E3EA4E-C748-458F-AE74-4ED7902DE425}" type="parTrans" cxnId="{CEE82B3B-7297-4285-9A3F-779F01CE8427}">
      <dgm:prSet/>
      <dgm:spPr/>
      <dgm:t>
        <a:bodyPr/>
        <a:lstStyle/>
        <a:p>
          <a:endParaRPr lang="en-US"/>
        </a:p>
      </dgm:t>
    </dgm:pt>
    <dgm:pt modelId="{CF8A5375-AB7B-4ECA-A42A-F904710E243A}" type="sibTrans" cxnId="{CEE82B3B-7297-4285-9A3F-779F01CE8427}">
      <dgm:prSet/>
      <dgm:spPr/>
      <dgm:t>
        <a:bodyPr/>
        <a:lstStyle/>
        <a:p>
          <a:endParaRPr lang="en-US"/>
        </a:p>
      </dgm:t>
    </dgm:pt>
    <dgm:pt modelId="{3F3FF45A-BDCC-4E20-B342-5C64FFC9DC1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/>
            <a:t>Servizi</a:t>
          </a:r>
          <a:r>
            <a:rPr lang="en-US" dirty="0"/>
            <a:t> di AWS</a:t>
          </a:r>
        </a:p>
      </dgm:t>
    </dgm:pt>
    <dgm:pt modelId="{BD77A7E2-45C7-437F-BC30-2EA8DC24B8DD}" type="parTrans" cxnId="{C3E41575-13D3-4D7B-AE75-B8B422A18172}">
      <dgm:prSet/>
      <dgm:spPr/>
      <dgm:t>
        <a:bodyPr/>
        <a:lstStyle/>
        <a:p>
          <a:endParaRPr lang="en-US"/>
        </a:p>
      </dgm:t>
    </dgm:pt>
    <dgm:pt modelId="{0668F2D4-2EB7-4929-A67C-D63943EF986A}" type="sibTrans" cxnId="{C3E41575-13D3-4D7B-AE75-B8B422A18172}">
      <dgm:prSet/>
      <dgm:spPr/>
      <dgm:t>
        <a:bodyPr/>
        <a:lstStyle/>
        <a:p>
          <a:endParaRPr lang="en-US"/>
        </a:p>
      </dgm:t>
    </dgm:pt>
    <dgm:pt modelId="{4645E72E-CBE4-4764-828F-BF392C0B43C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Ambiente di sviluppo</a:t>
          </a:r>
          <a:endParaRPr lang="en-US" dirty="0"/>
        </a:p>
      </dgm:t>
    </dgm:pt>
    <dgm:pt modelId="{CD7BA4C8-9AF4-40EA-82B5-A24D1A47A54C}" type="parTrans" cxnId="{F81BB32B-7732-4F35-802F-CACC81077D4F}">
      <dgm:prSet/>
      <dgm:spPr/>
      <dgm:t>
        <a:bodyPr/>
        <a:lstStyle/>
        <a:p>
          <a:endParaRPr lang="en-US"/>
        </a:p>
      </dgm:t>
    </dgm:pt>
    <dgm:pt modelId="{9CBB9456-DDC8-4FAA-A7FE-0A0ED6673712}" type="sibTrans" cxnId="{F81BB32B-7732-4F35-802F-CACC81077D4F}">
      <dgm:prSet/>
      <dgm:spPr/>
      <dgm:t>
        <a:bodyPr/>
        <a:lstStyle/>
        <a:p>
          <a:endParaRPr lang="en-US"/>
        </a:p>
      </dgm:t>
    </dgm:pt>
    <dgm:pt modelId="{A80CBA8E-5767-490D-8EFA-F46D8B4C061E}" type="pres">
      <dgm:prSet presAssocID="{6F130A52-262D-4E0F-BD46-99259C53C717}" presName="root" presStyleCnt="0">
        <dgm:presLayoutVars>
          <dgm:dir/>
          <dgm:resizeHandles val="exact"/>
        </dgm:presLayoutVars>
      </dgm:prSet>
      <dgm:spPr/>
    </dgm:pt>
    <dgm:pt modelId="{541F9604-9EB6-45C1-BF30-7BA5DE098B71}" type="pres">
      <dgm:prSet presAssocID="{D0FF9923-354D-40D5-B77E-77A374C95786}" presName="compNode" presStyleCnt="0"/>
      <dgm:spPr/>
    </dgm:pt>
    <dgm:pt modelId="{731D9836-F274-457F-8D38-4F0DC0D08C27}" type="pres">
      <dgm:prSet presAssocID="{D0FF9923-354D-40D5-B77E-77A374C95786}" presName="bgRect" presStyleLbl="bgShp" presStyleIdx="0" presStyleCnt="5"/>
      <dgm:spPr/>
    </dgm:pt>
    <dgm:pt modelId="{9ADBCF17-93B6-4EEA-8B86-0C44C112CDC3}" type="pres">
      <dgm:prSet presAssocID="{D0FF9923-354D-40D5-B77E-77A374C957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9F2DF7-F9B5-4ACC-BC93-A043257D24DC}" type="pres">
      <dgm:prSet presAssocID="{D0FF9923-354D-40D5-B77E-77A374C95786}" presName="spaceRect" presStyleCnt="0"/>
      <dgm:spPr/>
    </dgm:pt>
    <dgm:pt modelId="{6D3DFD75-D509-49AC-AFA1-6CECB0A9F566}" type="pres">
      <dgm:prSet presAssocID="{D0FF9923-354D-40D5-B77E-77A374C95786}" presName="parTx" presStyleLbl="revTx" presStyleIdx="0" presStyleCnt="5">
        <dgm:presLayoutVars>
          <dgm:chMax val="0"/>
          <dgm:chPref val="0"/>
        </dgm:presLayoutVars>
      </dgm:prSet>
      <dgm:spPr/>
    </dgm:pt>
    <dgm:pt modelId="{4FB56768-38D5-4B59-B2C4-0112CAC1DEB0}" type="pres">
      <dgm:prSet presAssocID="{2E09E6AC-3AC8-4A15-8DA5-736F627A20DD}" presName="sibTrans" presStyleCnt="0"/>
      <dgm:spPr/>
    </dgm:pt>
    <dgm:pt modelId="{E8F2B315-A4C4-41E0-B309-6F26C0DAAFBE}" type="pres">
      <dgm:prSet presAssocID="{1138C19B-5C53-4180-BBB9-58776D8B4AC3}" presName="compNode" presStyleCnt="0"/>
      <dgm:spPr/>
    </dgm:pt>
    <dgm:pt modelId="{4BA41D6C-B277-4A20-A5D3-8E1C95E54772}" type="pres">
      <dgm:prSet presAssocID="{1138C19B-5C53-4180-BBB9-58776D8B4AC3}" presName="bgRect" presStyleLbl="bgShp" presStyleIdx="1" presStyleCnt="5"/>
      <dgm:spPr/>
    </dgm:pt>
    <dgm:pt modelId="{A3EDF877-10E1-4028-A719-A78EC639DDD6}" type="pres">
      <dgm:prSet presAssocID="{1138C19B-5C53-4180-BBB9-58776D8B4A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16189C4-9300-498A-A4A7-E7B54295B4CD}" type="pres">
      <dgm:prSet presAssocID="{1138C19B-5C53-4180-BBB9-58776D8B4AC3}" presName="spaceRect" presStyleCnt="0"/>
      <dgm:spPr/>
    </dgm:pt>
    <dgm:pt modelId="{4F312013-65CE-47E1-AEF4-F490EC512201}" type="pres">
      <dgm:prSet presAssocID="{1138C19B-5C53-4180-BBB9-58776D8B4AC3}" presName="parTx" presStyleLbl="revTx" presStyleIdx="1" presStyleCnt="5">
        <dgm:presLayoutVars>
          <dgm:chMax val="0"/>
          <dgm:chPref val="0"/>
        </dgm:presLayoutVars>
      </dgm:prSet>
      <dgm:spPr/>
    </dgm:pt>
    <dgm:pt modelId="{B35DEB70-B3F4-4CED-966D-E5C89A45BAB4}" type="pres">
      <dgm:prSet presAssocID="{00C9D32C-24B8-4339-B305-A04FB43665FE}" presName="sibTrans" presStyleCnt="0"/>
      <dgm:spPr/>
    </dgm:pt>
    <dgm:pt modelId="{43668332-D664-4C28-A028-4085190CA0BB}" type="pres">
      <dgm:prSet presAssocID="{77F96E7B-842F-494B-8D6F-12941DC6C149}" presName="compNode" presStyleCnt="0"/>
      <dgm:spPr/>
    </dgm:pt>
    <dgm:pt modelId="{66887E6C-0B21-4871-8782-CEDB3B80BD30}" type="pres">
      <dgm:prSet presAssocID="{77F96E7B-842F-494B-8D6F-12941DC6C149}" presName="bgRect" presStyleLbl="bgShp" presStyleIdx="2" presStyleCnt="5"/>
      <dgm:spPr/>
    </dgm:pt>
    <dgm:pt modelId="{F3C6E914-9277-4A5A-9860-51106901B0F6}" type="pres">
      <dgm:prSet presAssocID="{77F96E7B-842F-494B-8D6F-12941DC6C1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2AD0617-B730-4544-9CB0-4CC7C1A46434}" type="pres">
      <dgm:prSet presAssocID="{77F96E7B-842F-494B-8D6F-12941DC6C149}" presName="spaceRect" presStyleCnt="0"/>
      <dgm:spPr/>
    </dgm:pt>
    <dgm:pt modelId="{12C223EC-84CF-4BF9-8308-CEFCBFABE0AA}" type="pres">
      <dgm:prSet presAssocID="{77F96E7B-842F-494B-8D6F-12941DC6C149}" presName="parTx" presStyleLbl="revTx" presStyleIdx="2" presStyleCnt="5">
        <dgm:presLayoutVars>
          <dgm:chMax val="0"/>
          <dgm:chPref val="0"/>
        </dgm:presLayoutVars>
      </dgm:prSet>
      <dgm:spPr/>
    </dgm:pt>
    <dgm:pt modelId="{49198E8A-F897-4B0A-9699-0DF4DF37C236}" type="pres">
      <dgm:prSet presAssocID="{CF8A5375-AB7B-4ECA-A42A-F904710E243A}" presName="sibTrans" presStyleCnt="0"/>
      <dgm:spPr/>
    </dgm:pt>
    <dgm:pt modelId="{DA58572F-B4B9-4C52-B6EA-0D902DB5413C}" type="pres">
      <dgm:prSet presAssocID="{3F3FF45A-BDCC-4E20-B342-5C64FFC9DC12}" presName="compNode" presStyleCnt="0"/>
      <dgm:spPr/>
    </dgm:pt>
    <dgm:pt modelId="{4EB7CE4C-5B33-4C34-A519-5C71F72E8F5B}" type="pres">
      <dgm:prSet presAssocID="{3F3FF45A-BDCC-4E20-B342-5C64FFC9DC12}" presName="bgRect" presStyleLbl="bgShp" presStyleIdx="3" presStyleCnt="5"/>
      <dgm:spPr/>
    </dgm:pt>
    <dgm:pt modelId="{93D34DCD-635A-461D-9B7B-ACE6F9C88311}" type="pres">
      <dgm:prSet presAssocID="{3F3FF45A-BDCC-4E20-B342-5C64FFC9DC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835AE8A-0D3D-4229-854D-ECB7E5B8F055}" type="pres">
      <dgm:prSet presAssocID="{3F3FF45A-BDCC-4E20-B342-5C64FFC9DC12}" presName="spaceRect" presStyleCnt="0"/>
      <dgm:spPr/>
    </dgm:pt>
    <dgm:pt modelId="{25A78472-862B-461E-9CDE-D39683B0D819}" type="pres">
      <dgm:prSet presAssocID="{3F3FF45A-BDCC-4E20-B342-5C64FFC9DC12}" presName="parTx" presStyleLbl="revTx" presStyleIdx="3" presStyleCnt="5">
        <dgm:presLayoutVars>
          <dgm:chMax val="0"/>
          <dgm:chPref val="0"/>
        </dgm:presLayoutVars>
      </dgm:prSet>
      <dgm:spPr/>
    </dgm:pt>
    <dgm:pt modelId="{3065FF14-DF72-4C3F-8B49-8DB0C0EB95AD}" type="pres">
      <dgm:prSet presAssocID="{0668F2D4-2EB7-4929-A67C-D63943EF986A}" presName="sibTrans" presStyleCnt="0"/>
      <dgm:spPr/>
    </dgm:pt>
    <dgm:pt modelId="{818F543A-6197-4294-8844-6DE76B732697}" type="pres">
      <dgm:prSet presAssocID="{4645E72E-CBE4-4764-828F-BF392C0B43C5}" presName="compNode" presStyleCnt="0"/>
      <dgm:spPr/>
    </dgm:pt>
    <dgm:pt modelId="{EEAAF53A-9449-439F-8672-267EC26A0F27}" type="pres">
      <dgm:prSet presAssocID="{4645E72E-CBE4-4764-828F-BF392C0B43C5}" presName="bgRect" presStyleLbl="bgShp" presStyleIdx="4" presStyleCnt="5"/>
      <dgm:spPr/>
    </dgm:pt>
    <dgm:pt modelId="{598F6F97-8BFF-47B9-8D0F-FE7D4BA9BFFD}" type="pres">
      <dgm:prSet presAssocID="{4645E72E-CBE4-4764-828F-BF392C0B43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50033558-D041-45DA-B131-E826F7701483}" type="pres">
      <dgm:prSet presAssocID="{4645E72E-CBE4-4764-828F-BF392C0B43C5}" presName="spaceRect" presStyleCnt="0"/>
      <dgm:spPr/>
    </dgm:pt>
    <dgm:pt modelId="{FFC28B06-E758-4806-97B8-420585C6BC75}" type="pres">
      <dgm:prSet presAssocID="{4645E72E-CBE4-4764-828F-BF392C0B43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2BE928-31F3-4CE0-9B3B-788075D2C1F6}" type="presOf" srcId="{1138C19B-5C53-4180-BBB9-58776D8B4AC3}" destId="{4F312013-65CE-47E1-AEF4-F490EC512201}" srcOrd="0" destOrd="0" presId="urn:microsoft.com/office/officeart/2018/2/layout/IconVerticalSolidList"/>
    <dgm:cxn modelId="{F81BB32B-7732-4F35-802F-CACC81077D4F}" srcId="{6F130A52-262D-4E0F-BD46-99259C53C717}" destId="{4645E72E-CBE4-4764-828F-BF392C0B43C5}" srcOrd="4" destOrd="0" parTransId="{CD7BA4C8-9AF4-40EA-82B5-A24D1A47A54C}" sibTransId="{9CBB9456-DDC8-4FAA-A7FE-0A0ED6673712}"/>
    <dgm:cxn modelId="{CEE82B3B-7297-4285-9A3F-779F01CE8427}" srcId="{6F130A52-262D-4E0F-BD46-99259C53C717}" destId="{77F96E7B-842F-494B-8D6F-12941DC6C149}" srcOrd="2" destOrd="0" parTransId="{F1E3EA4E-C748-458F-AE74-4ED7902DE425}" sibTransId="{CF8A5375-AB7B-4ECA-A42A-F904710E243A}"/>
    <dgm:cxn modelId="{FF7B5566-84E1-4A9D-8D09-D90A7C265D2F}" type="presOf" srcId="{D0FF9923-354D-40D5-B77E-77A374C95786}" destId="{6D3DFD75-D509-49AC-AFA1-6CECB0A9F566}" srcOrd="0" destOrd="0" presId="urn:microsoft.com/office/officeart/2018/2/layout/IconVerticalSolidList"/>
    <dgm:cxn modelId="{7970744F-C3D5-41FA-82AD-FA3F270176FE}" srcId="{6F130A52-262D-4E0F-BD46-99259C53C717}" destId="{D0FF9923-354D-40D5-B77E-77A374C95786}" srcOrd="0" destOrd="0" parTransId="{C4396440-21E8-49B7-A5E5-2F75A8076ABE}" sibTransId="{2E09E6AC-3AC8-4A15-8DA5-736F627A20DD}"/>
    <dgm:cxn modelId="{C3E41575-13D3-4D7B-AE75-B8B422A18172}" srcId="{6F130A52-262D-4E0F-BD46-99259C53C717}" destId="{3F3FF45A-BDCC-4E20-B342-5C64FFC9DC12}" srcOrd="3" destOrd="0" parTransId="{BD77A7E2-45C7-437F-BC30-2EA8DC24B8DD}" sibTransId="{0668F2D4-2EB7-4929-A67C-D63943EF986A}"/>
    <dgm:cxn modelId="{5D37E55A-A8E6-4FCE-A409-0A215076196E}" type="presOf" srcId="{4645E72E-CBE4-4764-828F-BF392C0B43C5}" destId="{FFC28B06-E758-4806-97B8-420585C6BC75}" srcOrd="0" destOrd="0" presId="urn:microsoft.com/office/officeart/2018/2/layout/IconVerticalSolidList"/>
    <dgm:cxn modelId="{0E7A1E8F-0127-46E8-AA24-C04E6219B0E2}" type="presOf" srcId="{6F130A52-262D-4E0F-BD46-99259C53C717}" destId="{A80CBA8E-5767-490D-8EFA-F46D8B4C061E}" srcOrd="0" destOrd="0" presId="urn:microsoft.com/office/officeart/2018/2/layout/IconVerticalSolidList"/>
    <dgm:cxn modelId="{0B35D6A1-AF40-47EF-BD4D-A8D5755414CF}" srcId="{6F130A52-262D-4E0F-BD46-99259C53C717}" destId="{1138C19B-5C53-4180-BBB9-58776D8B4AC3}" srcOrd="1" destOrd="0" parTransId="{EDC93AA8-16CB-4AC8-983B-367B71D4C290}" sibTransId="{00C9D32C-24B8-4339-B305-A04FB43665FE}"/>
    <dgm:cxn modelId="{5FBE66B0-9BF1-4450-989B-C88EE404B0C2}" type="presOf" srcId="{77F96E7B-842F-494B-8D6F-12941DC6C149}" destId="{12C223EC-84CF-4BF9-8308-CEFCBFABE0AA}" srcOrd="0" destOrd="0" presId="urn:microsoft.com/office/officeart/2018/2/layout/IconVerticalSolidList"/>
    <dgm:cxn modelId="{A4C427CC-5816-4214-9CC0-210A7892AAEC}" type="presOf" srcId="{3F3FF45A-BDCC-4E20-B342-5C64FFC9DC12}" destId="{25A78472-862B-461E-9CDE-D39683B0D819}" srcOrd="0" destOrd="0" presId="urn:microsoft.com/office/officeart/2018/2/layout/IconVerticalSolidList"/>
    <dgm:cxn modelId="{44798CDB-7175-4F82-86C0-50DC446B8D87}" type="presParOf" srcId="{A80CBA8E-5767-490D-8EFA-F46D8B4C061E}" destId="{541F9604-9EB6-45C1-BF30-7BA5DE098B71}" srcOrd="0" destOrd="0" presId="urn:microsoft.com/office/officeart/2018/2/layout/IconVerticalSolidList"/>
    <dgm:cxn modelId="{B80C3AE1-A5BA-4E09-BF4D-C7C52916BF20}" type="presParOf" srcId="{541F9604-9EB6-45C1-BF30-7BA5DE098B71}" destId="{731D9836-F274-457F-8D38-4F0DC0D08C27}" srcOrd="0" destOrd="0" presId="urn:microsoft.com/office/officeart/2018/2/layout/IconVerticalSolidList"/>
    <dgm:cxn modelId="{1E792D4F-9BB5-4906-9047-D0FCF68CB2E0}" type="presParOf" srcId="{541F9604-9EB6-45C1-BF30-7BA5DE098B71}" destId="{9ADBCF17-93B6-4EEA-8B86-0C44C112CDC3}" srcOrd="1" destOrd="0" presId="urn:microsoft.com/office/officeart/2018/2/layout/IconVerticalSolidList"/>
    <dgm:cxn modelId="{9C5A3FB3-8F2D-4323-A22A-38536EA02C9F}" type="presParOf" srcId="{541F9604-9EB6-45C1-BF30-7BA5DE098B71}" destId="{D39F2DF7-F9B5-4ACC-BC93-A043257D24DC}" srcOrd="2" destOrd="0" presId="urn:microsoft.com/office/officeart/2018/2/layout/IconVerticalSolidList"/>
    <dgm:cxn modelId="{08C8953C-AD51-46F4-BF82-4B55D6C1E157}" type="presParOf" srcId="{541F9604-9EB6-45C1-BF30-7BA5DE098B71}" destId="{6D3DFD75-D509-49AC-AFA1-6CECB0A9F566}" srcOrd="3" destOrd="0" presId="urn:microsoft.com/office/officeart/2018/2/layout/IconVerticalSolidList"/>
    <dgm:cxn modelId="{B304E2F9-389D-4B71-ABC1-9AE8B6C1542F}" type="presParOf" srcId="{A80CBA8E-5767-490D-8EFA-F46D8B4C061E}" destId="{4FB56768-38D5-4B59-B2C4-0112CAC1DEB0}" srcOrd="1" destOrd="0" presId="urn:microsoft.com/office/officeart/2018/2/layout/IconVerticalSolidList"/>
    <dgm:cxn modelId="{21D5FE2D-234F-462C-AB9E-3D67F99DE95E}" type="presParOf" srcId="{A80CBA8E-5767-490D-8EFA-F46D8B4C061E}" destId="{E8F2B315-A4C4-41E0-B309-6F26C0DAAFBE}" srcOrd="2" destOrd="0" presId="urn:microsoft.com/office/officeart/2018/2/layout/IconVerticalSolidList"/>
    <dgm:cxn modelId="{28ECCBA7-305B-4DB2-BE3C-11B1C3D94FD2}" type="presParOf" srcId="{E8F2B315-A4C4-41E0-B309-6F26C0DAAFBE}" destId="{4BA41D6C-B277-4A20-A5D3-8E1C95E54772}" srcOrd="0" destOrd="0" presId="urn:microsoft.com/office/officeart/2018/2/layout/IconVerticalSolidList"/>
    <dgm:cxn modelId="{45AE7E66-A548-4FF4-A220-9DFB2A3A22B0}" type="presParOf" srcId="{E8F2B315-A4C4-41E0-B309-6F26C0DAAFBE}" destId="{A3EDF877-10E1-4028-A719-A78EC639DDD6}" srcOrd="1" destOrd="0" presId="urn:microsoft.com/office/officeart/2018/2/layout/IconVerticalSolidList"/>
    <dgm:cxn modelId="{FB4A0431-3614-4CAB-9CBD-B97324670315}" type="presParOf" srcId="{E8F2B315-A4C4-41E0-B309-6F26C0DAAFBE}" destId="{016189C4-9300-498A-A4A7-E7B54295B4CD}" srcOrd="2" destOrd="0" presId="urn:microsoft.com/office/officeart/2018/2/layout/IconVerticalSolidList"/>
    <dgm:cxn modelId="{82AE545E-D8F4-4644-BB97-7338213254AB}" type="presParOf" srcId="{E8F2B315-A4C4-41E0-B309-6F26C0DAAFBE}" destId="{4F312013-65CE-47E1-AEF4-F490EC512201}" srcOrd="3" destOrd="0" presId="urn:microsoft.com/office/officeart/2018/2/layout/IconVerticalSolidList"/>
    <dgm:cxn modelId="{77FA60EF-861F-46C3-A836-73F74E3FA25E}" type="presParOf" srcId="{A80CBA8E-5767-490D-8EFA-F46D8B4C061E}" destId="{B35DEB70-B3F4-4CED-966D-E5C89A45BAB4}" srcOrd="3" destOrd="0" presId="urn:microsoft.com/office/officeart/2018/2/layout/IconVerticalSolidList"/>
    <dgm:cxn modelId="{9790EB26-9868-4780-B64C-975DFAA43B01}" type="presParOf" srcId="{A80CBA8E-5767-490D-8EFA-F46D8B4C061E}" destId="{43668332-D664-4C28-A028-4085190CA0BB}" srcOrd="4" destOrd="0" presId="urn:microsoft.com/office/officeart/2018/2/layout/IconVerticalSolidList"/>
    <dgm:cxn modelId="{FD405A59-576C-4D96-97AC-E2FFE70A49C1}" type="presParOf" srcId="{43668332-D664-4C28-A028-4085190CA0BB}" destId="{66887E6C-0B21-4871-8782-CEDB3B80BD30}" srcOrd="0" destOrd="0" presId="urn:microsoft.com/office/officeart/2018/2/layout/IconVerticalSolidList"/>
    <dgm:cxn modelId="{D36E5789-2513-47A3-94E7-82D0F8789F94}" type="presParOf" srcId="{43668332-D664-4C28-A028-4085190CA0BB}" destId="{F3C6E914-9277-4A5A-9860-51106901B0F6}" srcOrd="1" destOrd="0" presId="urn:microsoft.com/office/officeart/2018/2/layout/IconVerticalSolidList"/>
    <dgm:cxn modelId="{67DC8C6B-8A43-4EE6-9087-CB35AC8C5B7B}" type="presParOf" srcId="{43668332-D664-4C28-A028-4085190CA0BB}" destId="{62AD0617-B730-4544-9CB0-4CC7C1A46434}" srcOrd="2" destOrd="0" presId="urn:microsoft.com/office/officeart/2018/2/layout/IconVerticalSolidList"/>
    <dgm:cxn modelId="{E66A78AB-F725-4B40-B85B-D2FD43451163}" type="presParOf" srcId="{43668332-D664-4C28-A028-4085190CA0BB}" destId="{12C223EC-84CF-4BF9-8308-CEFCBFABE0AA}" srcOrd="3" destOrd="0" presId="urn:microsoft.com/office/officeart/2018/2/layout/IconVerticalSolidList"/>
    <dgm:cxn modelId="{D9EFA301-08D6-4307-9F59-11D409239113}" type="presParOf" srcId="{A80CBA8E-5767-490D-8EFA-F46D8B4C061E}" destId="{49198E8A-F897-4B0A-9699-0DF4DF37C236}" srcOrd="5" destOrd="0" presId="urn:microsoft.com/office/officeart/2018/2/layout/IconVerticalSolidList"/>
    <dgm:cxn modelId="{FAAED1B4-AACB-45FA-AC98-63434BFBE332}" type="presParOf" srcId="{A80CBA8E-5767-490D-8EFA-F46D8B4C061E}" destId="{DA58572F-B4B9-4C52-B6EA-0D902DB5413C}" srcOrd="6" destOrd="0" presId="urn:microsoft.com/office/officeart/2018/2/layout/IconVerticalSolidList"/>
    <dgm:cxn modelId="{E3EEB775-70E6-40BC-A5C5-BC50DA8393DB}" type="presParOf" srcId="{DA58572F-B4B9-4C52-B6EA-0D902DB5413C}" destId="{4EB7CE4C-5B33-4C34-A519-5C71F72E8F5B}" srcOrd="0" destOrd="0" presId="urn:microsoft.com/office/officeart/2018/2/layout/IconVerticalSolidList"/>
    <dgm:cxn modelId="{5C3CE6C8-9DC3-4AF1-AA83-FBCBE0CA3D2C}" type="presParOf" srcId="{DA58572F-B4B9-4C52-B6EA-0D902DB5413C}" destId="{93D34DCD-635A-461D-9B7B-ACE6F9C88311}" srcOrd="1" destOrd="0" presId="urn:microsoft.com/office/officeart/2018/2/layout/IconVerticalSolidList"/>
    <dgm:cxn modelId="{D241C250-9CDA-43EB-B871-E4ED5F23B33D}" type="presParOf" srcId="{DA58572F-B4B9-4C52-B6EA-0D902DB5413C}" destId="{6835AE8A-0D3D-4229-854D-ECB7E5B8F055}" srcOrd="2" destOrd="0" presId="urn:microsoft.com/office/officeart/2018/2/layout/IconVerticalSolidList"/>
    <dgm:cxn modelId="{83A7EE59-5B43-4CF8-AD2E-F254CB54AB80}" type="presParOf" srcId="{DA58572F-B4B9-4C52-B6EA-0D902DB5413C}" destId="{25A78472-862B-461E-9CDE-D39683B0D819}" srcOrd="3" destOrd="0" presId="urn:microsoft.com/office/officeart/2018/2/layout/IconVerticalSolidList"/>
    <dgm:cxn modelId="{96DD3846-C998-4F10-ADAB-45785D99AE79}" type="presParOf" srcId="{A80CBA8E-5767-490D-8EFA-F46D8B4C061E}" destId="{3065FF14-DF72-4C3F-8B49-8DB0C0EB95AD}" srcOrd="7" destOrd="0" presId="urn:microsoft.com/office/officeart/2018/2/layout/IconVerticalSolidList"/>
    <dgm:cxn modelId="{F35DF39C-B15E-4D08-8096-6C3F8BEA76E6}" type="presParOf" srcId="{A80CBA8E-5767-490D-8EFA-F46D8B4C061E}" destId="{818F543A-6197-4294-8844-6DE76B732697}" srcOrd="8" destOrd="0" presId="urn:microsoft.com/office/officeart/2018/2/layout/IconVerticalSolidList"/>
    <dgm:cxn modelId="{FB2C146E-2EE0-4344-8981-BDE1CD5553F2}" type="presParOf" srcId="{818F543A-6197-4294-8844-6DE76B732697}" destId="{EEAAF53A-9449-439F-8672-267EC26A0F27}" srcOrd="0" destOrd="0" presId="urn:microsoft.com/office/officeart/2018/2/layout/IconVerticalSolidList"/>
    <dgm:cxn modelId="{E1F71F11-13E6-4344-8E0D-8B54DE76396C}" type="presParOf" srcId="{818F543A-6197-4294-8844-6DE76B732697}" destId="{598F6F97-8BFF-47B9-8D0F-FE7D4BA9BFFD}" srcOrd="1" destOrd="0" presId="urn:microsoft.com/office/officeart/2018/2/layout/IconVerticalSolidList"/>
    <dgm:cxn modelId="{F07E4DD0-2C81-4727-BAE7-0170F8647CA4}" type="presParOf" srcId="{818F543A-6197-4294-8844-6DE76B732697}" destId="{50033558-D041-45DA-B131-E826F7701483}" srcOrd="2" destOrd="0" presId="urn:microsoft.com/office/officeart/2018/2/layout/IconVerticalSolidList"/>
    <dgm:cxn modelId="{ED266B3D-45F5-4056-8FA0-EA39D99123AE}" type="presParOf" srcId="{818F543A-6197-4294-8844-6DE76B732697}" destId="{FFC28B06-E758-4806-97B8-420585C6BC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07001-B76F-41A5-AB1D-7EEED7BF82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51722C-2C1C-4797-9366-5A05B0519473}">
      <dgm:prSet/>
      <dgm:spPr/>
      <dgm:t>
        <a:bodyPr/>
        <a:lstStyle/>
        <a:p>
          <a:r>
            <a:rPr lang="it-IT"/>
            <a:t>L'elaborazione del linguaggio naturale è il processo di trattamento automatico mediante un calcolatore elettronico delle informazioni scritte o parlate in una lingua naturale.</a:t>
          </a:r>
          <a:endParaRPr lang="en-US"/>
        </a:p>
      </dgm:t>
    </dgm:pt>
    <dgm:pt modelId="{A39A9F4B-39CD-4760-B069-89ABC8FEBC0C}" type="parTrans" cxnId="{56C89F35-68C0-45A4-8AF6-81F0E08ACDDA}">
      <dgm:prSet/>
      <dgm:spPr/>
      <dgm:t>
        <a:bodyPr/>
        <a:lstStyle/>
        <a:p>
          <a:endParaRPr lang="en-US"/>
        </a:p>
      </dgm:t>
    </dgm:pt>
    <dgm:pt modelId="{667DEE7A-BF06-4793-ACFF-019C7AD863D0}" type="sibTrans" cxnId="{56C89F35-68C0-45A4-8AF6-81F0E08ACDDA}">
      <dgm:prSet/>
      <dgm:spPr/>
      <dgm:t>
        <a:bodyPr/>
        <a:lstStyle/>
        <a:p>
          <a:endParaRPr lang="en-US"/>
        </a:p>
      </dgm:t>
    </dgm:pt>
    <dgm:pt modelId="{629E4F26-A786-4B05-BF51-C3908CFA6871}">
      <dgm:prSet/>
      <dgm:spPr/>
      <dgm:t>
        <a:bodyPr/>
        <a:lstStyle/>
        <a:p>
          <a:r>
            <a:rPr lang="en-US"/>
            <a:t>Perchè il business dovrebbe usare NLP?</a:t>
          </a:r>
        </a:p>
      </dgm:t>
    </dgm:pt>
    <dgm:pt modelId="{41E67ADD-4FA3-4B00-8565-AD156FBD2F1D}" type="parTrans" cxnId="{E914A529-1439-4B35-89A8-ACC6C6E265A7}">
      <dgm:prSet/>
      <dgm:spPr/>
      <dgm:t>
        <a:bodyPr/>
        <a:lstStyle/>
        <a:p>
          <a:endParaRPr lang="en-US"/>
        </a:p>
      </dgm:t>
    </dgm:pt>
    <dgm:pt modelId="{CBFC978B-F78A-41A4-93C1-E599797CF960}" type="sibTrans" cxnId="{E914A529-1439-4B35-89A8-ACC6C6E265A7}">
      <dgm:prSet/>
      <dgm:spPr/>
      <dgm:t>
        <a:bodyPr/>
        <a:lstStyle/>
        <a:p>
          <a:endParaRPr lang="en-US"/>
        </a:p>
      </dgm:t>
    </dgm:pt>
    <dgm:pt modelId="{FC52F322-FF98-4B07-ABDB-4157A4016E53}">
      <dgm:prSet/>
      <dgm:spPr/>
      <dgm:t>
        <a:bodyPr/>
        <a:lstStyle/>
        <a:p>
          <a:r>
            <a:rPr lang="en-US"/>
            <a:t>Come il business può usare NLP?</a:t>
          </a:r>
        </a:p>
      </dgm:t>
    </dgm:pt>
    <dgm:pt modelId="{153938A1-40CC-40D6-8538-CA3FA77C49BC}" type="parTrans" cxnId="{F91D8736-4679-402D-9B77-3BBE6E7338A3}">
      <dgm:prSet/>
      <dgm:spPr/>
      <dgm:t>
        <a:bodyPr/>
        <a:lstStyle/>
        <a:p>
          <a:endParaRPr lang="en-US"/>
        </a:p>
      </dgm:t>
    </dgm:pt>
    <dgm:pt modelId="{2428C85D-0B9E-43CF-81AA-C11CDF2D0A1B}" type="sibTrans" cxnId="{F91D8736-4679-402D-9B77-3BBE6E7338A3}">
      <dgm:prSet/>
      <dgm:spPr/>
      <dgm:t>
        <a:bodyPr/>
        <a:lstStyle/>
        <a:p>
          <a:endParaRPr lang="en-US"/>
        </a:p>
      </dgm:t>
    </dgm:pt>
    <dgm:pt modelId="{49A5CDCE-FA04-4095-A8B7-3A33732CCEFA}" type="pres">
      <dgm:prSet presAssocID="{7C107001-B76F-41A5-AB1D-7EEED7BF828C}" presName="root" presStyleCnt="0">
        <dgm:presLayoutVars>
          <dgm:dir/>
          <dgm:resizeHandles val="exact"/>
        </dgm:presLayoutVars>
      </dgm:prSet>
      <dgm:spPr/>
    </dgm:pt>
    <dgm:pt modelId="{CA9F2059-6C78-41B1-91CB-EBF4CB82737C}" type="pres">
      <dgm:prSet presAssocID="{BB51722C-2C1C-4797-9366-5A05B0519473}" presName="compNode" presStyleCnt="0"/>
      <dgm:spPr/>
    </dgm:pt>
    <dgm:pt modelId="{22DFCDF4-FB13-4865-B657-CE9609CC17BF}" type="pres">
      <dgm:prSet presAssocID="{BB51722C-2C1C-4797-9366-5A05B0519473}" presName="bgRect" presStyleLbl="bgShp" presStyleIdx="0" presStyleCnt="3"/>
      <dgm:spPr/>
    </dgm:pt>
    <dgm:pt modelId="{5A9A1793-8BCC-4941-AFCC-1BD426DCE35F}" type="pres">
      <dgm:prSet presAssocID="{BB51722C-2C1C-4797-9366-5A05B0519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2F142B3-E54A-400D-8E7C-B6CF4B9260BE}" type="pres">
      <dgm:prSet presAssocID="{BB51722C-2C1C-4797-9366-5A05B0519473}" presName="spaceRect" presStyleCnt="0"/>
      <dgm:spPr/>
    </dgm:pt>
    <dgm:pt modelId="{40DEA11A-3604-40A9-9846-73B1537E7519}" type="pres">
      <dgm:prSet presAssocID="{BB51722C-2C1C-4797-9366-5A05B0519473}" presName="parTx" presStyleLbl="revTx" presStyleIdx="0" presStyleCnt="3">
        <dgm:presLayoutVars>
          <dgm:chMax val="0"/>
          <dgm:chPref val="0"/>
        </dgm:presLayoutVars>
      </dgm:prSet>
      <dgm:spPr/>
    </dgm:pt>
    <dgm:pt modelId="{A51E86DA-105E-40EC-AF2C-F2C7EF5DA301}" type="pres">
      <dgm:prSet presAssocID="{667DEE7A-BF06-4793-ACFF-019C7AD863D0}" presName="sibTrans" presStyleCnt="0"/>
      <dgm:spPr/>
    </dgm:pt>
    <dgm:pt modelId="{BB6E11D7-F3AE-447C-92B9-8B0816EE0EC0}" type="pres">
      <dgm:prSet presAssocID="{629E4F26-A786-4B05-BF51-C3908CFA6871}" presName="compNode" presStyleCnt="0"/>
      <dgm:spPr/>
    </dgm:pt>
    <dgm:pt modelId="{A6CDD476-0786-46C7-A658-9F6B086A7DCD}" type="pres">
      <dgm:prSet presAssocID="{629E4F26-A786-4B05-BF51-C3908CFA6871}" presName="bgRect" presStyleLbl="bgShp" presStyleIdx="1" presStyleCnt="3"/>
      <dgm:spPr/>
    </dgm:pt>
    <dgm:pt modelId="{E97A6F2E-8427-4D34-A861-A26E24FFCAD0}" type="pres">
      <dgm:prSet presAssocID="{629E4F26-A786-4B05-BF51-C3908CFA68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2F8469B-5FEF-4B44-8731-18CD471D0A8A}" type="pres">
      <dgm:prSet presAssocID="{629E4F26-A786-4B05-BF51-C3908CFA6871}" presName="spaceRect" presStyleCnt="0"/>
      <dgm:spPr/>
    </dgm:pt>
    <dgm:pt modelId="{A8BCDA5A-8326-4FC6-96E9-13C40CDC0531}" type="pres">
      <dgm:prSet presAssocID="{629E4F26-A786-4B05-BF51-C3908CFA6871}" presName="parTx" presStyleLbl="revTx" presStyleIdx="1" presStyleCnt="3">
        <dgm:presLayoutVars>
          <dgm:chMax val="0"/>
          <dgm:chPref val="0"/>
        </dgm:presLayoutVars>
      </dgm:prSet>
      <dgm:spPr/>
    </dgm:pt>
    <dgm:pt modelId="{FF006AAE-466E-415B-8FD5-81229F759FBB}" type="pres">
      <dgm:prSet presAssocID="{CBFC978B-F78A-41A4-93C1-E599797CF960}" presName="sibTrans" presStyleCnt="0"/>
      <dgm:spPr/>
    </dgm:pt>
    <dgm:pt modelId="{F05F0C7D-BE80-4638-A29D-5F630A673CA1}" type="pres">
      <dgm:prSet presAssocID="{FC52F322-FF98-4B07-ABDB-4157A4016E53}" presName="compNode" presStyleCnt="0"/>
      <dgm:spPr/>
    </dgm:pt>
    <dgm:pt modelId="{41071BEA-1FF5-46FD-9A8C-EEED1C91EFB9}" type="pres">
      <dgm:prSet presAssocID="{FC52F322-FF98-4B07-ABDB-4157A4016E53}" presName="bgRect" presStyleLbl="bgShp" presStyleIdx="2" presStyleCnt="3"/>
      <dgm:spPr/>
    </dgm:pt>
    <dgm:pt modelId="{75762266-1CF3-4B35-8CCC-90C1E9788AB0}" type="pres">
      <dgm:prSet presAssocID="{FC52F322-FF98-4B07-ABDB-4157A4016E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5FA1C9A-54E7-4365-A79E-1244DDD5505A}" type="pres">
      <dgm:prSet presAssocID="{FC52F322-FF98-4B07-ABDB-4157A4016E53}" presName="spaceRect" presStyleCnt="0"/>
      <dgm:spPr/>
    </dgm:pt>
    <dgm:pt modelId="{6190E3A3-1763-496C-BD22-05638E5A382D}" type="pres">
      <dgm:prSet presAssocID="{FC52F322-FF98-4B07-ABDB-4157A4016E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14A529-1439-4B35-89A8-ACC6C6E265A7}" srcId="{7C107001-B76F-41A5-AB1D-7EEED7BF828C}" destId="{629E4F26-A786-4B05-BF51-C3908CFA6871}" srcOrd="1" destOrd="0" parTransId="{41E67ADD-4FA3-4B00-8565-AD156FBD2F1D}" sibTransId="{CBFC978B-F78A-41A4-93C1-E599797CF960}"/>
    <dgm:cxn modelId="{BEC32F31-AACD-44A2-883C-6398A0D0DE44}" type="presOf" srcId="{629E4F26-A786-4B05-BF51-C3908CFA6871}" destId="{A8BCDA5A-8326-4FC6-96E9-13C40CDC0531}" srcOrd="0" destOrd="0" presId="urn:microsoft.com/office/officeart/2018/2/layout/IconVerticalSolidList"/>
    <dgm:cxn modelId="{56C89F35-68C0-45A4-8AF6-81F0E08ACDDA}" srcId="{7C107001-B76F-41A5-AB1D-7EEED7BF828C}" destId="{BB51722C-2C1C-4797-9366-5A05B0519473}" srcOrd="0" destOrd="0" parTransId="{A39A9F4B-39CD-4760-B069-89ABC8FEBC0C}" sibTransId="{667DEE7A-BF06-4793-ACFF-019C7AD863D0}"/>
    <dgm:cxn modelId="{F91D8736-4679-402D-9B77-3BBE6E7338A3}" srcId="{7C107001-B76F-41A5-AB1D-7EEED7BF828C}" destId="{FC52F322-FF98-4B07-ABDB-4157A4016E53}" srcOrd="2" destOrd="0" parTransId="{153938A1-40CC-40D6-8538-CA3FA77C49BC}" sibTransId="{2428C85D-0B9E-43CF-81AA-C11CDF2D0A1B}"/>
    <dgm:cxn modelId="{F28A357E-1C22-4AD8-863F-1FE546EFC095}" type="presOf" srcId="{FC52F322-FF98-4B07-ABDB-4157A4016E53}" destId="{6190E3A3-1763-496C-BD22-05638E5A382D}" srcOrd="0" destOrd="0" presId="urn:microsoft.com/office/officeart/2018/2/layout/IconVerticalSolidList"/>
    <dgm:cxn modelId="{6C5ED5EB-8FEF-4C23-8F83-0BDDFA2A6772}" type="presOf" srcId="{7C107001-B76F-41A5-AB1D-7EEED7BF828C}" destId="{49A5CDCE-FA04-4095-A8B7-3A33732CCEFA}" srcOrd="0" destOrd="0" presId="urn:microsoft.com/office/officeart/2018/2/layout/IconVerticalSolidList"/>
    <dgm:cxn modelId="{60849AEE-4841-4C4A-913A-DDA5DE839A62}" type="presOf" srcId="{BB51722C-2C1C-4797-9366-5A05B0519473}" destId="{40DEA11A-3604-40A9-9846-73B1537E7519}" srcOrd="0" destOrd="0" presId="urn:microsoft.com/office/officeart/2018/2/layout/IconVerticalSolidList"/>
    <dgm:cxn modelId="{5C0F6A6C-74A1-4C6D-8342-D0B70DA509A3}" type="presParOf" srcId="{49A5CDCE-FA04-4095-A8B7-3A33732CCEFA}" destId="{CA9F2059-6C78-41B1-91CB-EBF4CB82737C}" srcOrd="0" destOrd="0" presId="urn:microsoft.com/office/officeart/2018/2/layout/IconVerticalSolidList"/>
    <dgm:cxn modelId="{EAB9AC27-FD13-416A-B9E0-BE9838753408}" type="presParOf" srcId="{CA9F2059-6C78-41B1-91CB-EBF4CB82737C}" destId="{22DFCDF4-FB13-4865-B657-CE9609CC17BF}" srcOrd="0" destOrd="0" presId="urn:microsoft.com/office/officeart/2018/2/layout/IconVerticalSolidList"/>
    <dgm:cxn modelId="{1FA95E75-BBE0-4025-95DC-62E02ACE632B}" type="presParOf" srcId="{CA9F2059-6C78-41B1-91CB-EBF4CB82737C}" destId="{5A9A1793-8BCC-4941-AFCC-1BD426DCE35F}" srcOrd="1" destOrd="0" presId="urn:microsoft.com/office/officeart/2018/2/layout/IconVerticalSolidList"/>
    <dgm:cxn modelId="{BF792BBA-7571-451F-B1F5-5D0E6051B5DD}" type="presParOf" srcId="{CA9F2059-6C78-41B1-91CB-EBF4CB82737C}" destId="{A2F142B3-E54A-400D-8E7C-B6CF4B9260BE}" srcOrd="2" destOrd="0" presId="urn:microsoft.com/office/officeart/2018/2/layout/IconVerticalSolidList"/>
    <dgm:cxn modelId="{4B27B408-5A1E-4A57-B4DC-D244F86D5396}" type="presParOf" srcId="{CA9F2059-6C78-41B1-91CB-EBF4CB82737C}" destId="{40DEA11A-3604-40A9-9846-73B1537E7519}" srcOrd="3" destOrd="0" presId="urn:microsoft.com/office/officeart/2018/2/layout/IconVerticalSolidList"/>
    <dgm:cxn modelId="{3BDA514E-B1C5-46CE-AEFC-18D2A30BC7E3}" type="presParOf" srcId="{49A5CDCE-FA04-4095-A8B7-3A33732CCEFA}" destId="{A51E86DA-105E-40EC-AF2C-F2C7EF5DA301}" srcOrd="1" destOrd="0" presId="urn:microsoft.com/office/officeart/2018/2/layout/IconVerticalSolidList"/>
    <dgm:cxn modelId="{38DEC665-3B2B-4BC7-9870-53AE76AB3370}" type="presParOf" srcId="{49A5CDCE-FA04-4095-A8B7-3A33732CCEFA}" destId="{BB6E11D7-F3AE-447C-92B9-8B0816EE0EC0}" srcOrd="2" destOrd="0" presId="urn:microsoft.com/office/officeart/2018/2/layout/IconVerticalSolidList"/>
    <dgm:cxn modelId="{AE53D818-CE7F-4516-A38B-16F6597B5B5D}" type="presParOf" srcId="{BB6E11D7-F3AE-447C-92B9-8B0816EE0EC0}" destId="{A6CDD476-0786-46C7-A658-9F6B086A7DCD}" srcOrd="0" destOrd="0" presId="urn:microsoft.com/office/officeart/2018/2/layout/IconVerticalSolidList"/>
    <dgm:cxn modelId="{E1D7802E-0410-423E-B8EF-43D4A404741A}" type="presParOf" srcId="{BB6E11D7-F3AE-447C-92B9-8B0816EE0EC0}" destId="{E97A6F2E-8427-4D34-A861-A26E24FFCAD0}" srcOrd="1" destOrd="0" presId="urn:microsoft.com/office/officeart/2018/2/layout/IconVerticalSolidList"/>
    <dgm:cxn modelId="{E1A123C3-3459-495C-8963-B7E613EB771F}" type="presParOf" srcId="{BB6E11D7-F3AE-447C-92B9-8B0816EE0EC0}" destId="{02F8469B-5FEF-4B44-8731-18CD471D0A8A}" srcOrd="2" destOrd="0" presId="urn:microsoft.com/office/officeart/2018/2/layout/IconVerticalSolidList"/>
    <dgm:cxn modelId="{6BD17247-50D4-4C50-A302-BEFCF6722394}" type="presParOf" srcId="{BB6E11D7-F3AE-447C-92B9-8B0816EE0EC0}" destId="{A8BCDA5A-8326-4FC6-96E9-13C40CDC0531}" srcOrd="3" destOrd="0" presId="urn:microsoft.com/office/officeart/2018/2/layout/IconVerticalSolidList"/>
    <dgm:cxn modelId="{1116C7C8-AD64-4717-92E9-8A512094D9F1}" type="presParOf" srcId="{49A5CDCE-FA04-4095-A8B7-3A33732CCEFA}" destId="{FF006AAE-466E-415B-8FD5-81229F759FBB}" srcOrd="3" destOrd="0" presId="urn:microsoft.com/office/officeart/2018/2/layout/IconVerticalSolidList"/>
    <dgm:cxn modelId="{FDF34744-4D42-4C24-B347-AEDB1B53F820}" type="presParOf" srcId="{49A5CDCE-FA04-4095-A8B7-3A33732CCEFA}" destId="{F05F0C7D-BE80-4638-A29D-5F630A673CA1}" srcOrd="4" destOrd="0" presId="urn:microsoft.com/office/officeart/2018/2/layout/IconVerticalSolidList"/>
    <dgm:cxn modelId="{AC9E080E-7DD7-49A0-B0FD-16ADD39A30D5}" type="presParOf" srcId="{F05F0C7D-BE80-4638-A29D-5F630A673CA1}" destId="{41071BEA-1FF5-46FD-9A8C-EEED1C91EFB9}" srcOrd="0" destOrd="0" presId="urn:microsoft.com/office/officeart/2018/2/layout/IconVerticalSolidList"/>
    <dgm:cxn modelId="{DCD31167-24A4-4DE2-9D3A-692060A62AF6}" type="presParOf" srcId="{F05F0C7D-BE80-4638-A29D-5F630A673CA1}" destId="{75762266-1CF3-4B35-8CCC-90C1E9788AB0}" srcOrd="1" destOrd="0" presId="urn:microsoft.com/office/officeart/2018/2/layout/IconVerticalSolidList"/>
    <dgm:cxn modelId="{C7AE6A56-8873-4C9E-B93C-E5774F3476AD}" type="presParOf" srcId="{F05F0C7D-BE80-4638-A29D-5F630A673CA1}" destId="{45FA1C9A-54E7-4365-A79E-1244DDD5505A}" srcOrd="2" destOrd="0" presId="urn:microsoft.com/office/officeart/2018/2/layout/IconVerticalSolidList"/>
    <dgm:cxn modelId="{BA594623-B6BB-4A70-A1CC-D89AF638E909}" type="presParOf" srcId="{F05F0C7D-BE80-4638-A29D-5F630A673CA1}" destId="{6190E3A3-1763-496C-BD22-05638E5A38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2BCDB-7E18-4C75-A478-D5C8F969C5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B7A93A4-F1D5-438E-BAAD-96548F4A2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 Skill</a:t>
          </a:r>
          <a:r>
            <a:rPr lang="en-US" b="0"/>
            <a:t>,</a:t>
          </a:r>
          <a:r>
            <a:rPr lang="en-US" b="1"/>
            <a:t> </a:t>
          </a:r>
          <a:r>
            <a:rPr lang="it-IT"/>
            <a:t>per gestire qualsiasi tipo di richiesta</a:t>
          </a:r>
          <a:endParaRPr lang="en-US"/>
        </a:p>
      </dgm:t>
    </dgm:pt>
    <dgm:pt modelId="{6FFC4009-3695-4250-B57D-B2EFD0C63CB8}" type="parTrans" cxnId="{37790172-1717-4A2E-B34F-344113E197B8}">
      <dgm:prSet/>
      <dgm:spPr/>
      <dgm:t>
        <a:bodyPr/>
        <a:lstStyle/>
        <a:p>
          <a:endParaRPr lang="en-US"/>
        </a:p>
      </dgm:t>
    </dgm:pt>
    <dgm:pt modelId="{DC39803C-606B-4A49-949C-B01EC3E09ACD}" type="sibTrans" cxnId="{37790172-1717-4A2E-B34F-344113E197B8}">
      <dgm:prSet/>
      <dgm:spPr/>
      <dgm:t>
        <a:bodyPr/>
        <a:lstStyle/>
        <a:p>
          <a:endParaRPr lang="en-US"/>
        </a:p>
      </dgm:t>
    </dgm:pt>
    <dgm:pt modelId="{FF583B29-423F-4E07-9D7F-909F32A8FF2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Smart Home Skill</a:t>
          </a:r>
          <a:r>
            <a:rPr lang="it-IT" b="0"/>
            <a:t>,</a:t>
          </a:r>
          <a:r>
            <a:rPr lang="it-IT" b="1"/>
            <a:t> </a:t>
          </a:r>
          <a:r>
            <a:rPr lang="it-IT"/>
            <a:t>per controllare smart device (luci, porte, prese..)</a:t>
          </a:r>
          <a:endParaRPr lang="en-US"/>
        </a:p>
      </dgm:t>
    </dgm:pt>
    <dgm:pt modelId="{D9E515BC-2DD0-4A7C-AD9C-3CE22D77736C}" type="parTrans" cxnId="{EBE42EB8-8270-4DF3-BAA5-26B653D7C22E}">
      <dgm:prSet/>
      <dgm:spPr/>
      <dgm:t>
        <a:bodyPr/>
        <a:lstStyle/>
        <a:p>
          <a:endParaRPr lang="en-US"/>
        </a:p>
      </dgm:t>
    </dgm:pt>
    <dgm:pt modelId="{7514A25C-834D-4607-B055-40E327501305}" type="sibTrans" cxnId="{EBE42EB8-8270-4DF3-BAA5-26B653D7C22E}">
      <dgm:prSet/>
      <dgm:spPr/>
      <dgm:t>
        <a:bodyPr/>
        <a:lstStyle/>
        <a:p>
          <a:endParaRPr lang="en-US"/>
        </a:p>
      </dgm:t>
    </dgm:pt>
    <dgm:pt modelId="{859A2859-2515-4464-96C7-001A69B05AA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Video Skill</a:t>
          </a:r>
          <a:r>
            <a:rPr lang="it-IT" b="0"/>
            <a:t>,</a:t>
          </a:r>
          <a:r>
            <a:rPr lang="it-IT" b="1"/>
            <a:t> </a:t>
          </a:r>
          <a:r>
            <a:rPr lang="it-IT"/>
            <a:t>per controllare la riproduzione video</a:t>
          </a:r>
          <a:endParaRPr lang="en-US"/>
        </a:p>
      </dgm:t>
    </dgm:pt>
    <dgm:pt modelId="{423952EB-2CA2-4275-AC4D-AB0C9EC9E5ED}" type="parTrans" cxnId="{4A888B97-6CB8-4204-A0D8-B337904524B9}">
      <dgm:prSet/>
      <dgm:spPr/>
      <dgm:t>
        <a:bodyPr/>
        <a:lstStyle/>
        <a:p>
          <a:endParaRPr lang="en-US"/>
        </a:p>
      </dgm:t>
    </dgm:pt>
    <dgm:pt modelId="{B605E2FF-AEE9-4DCC-9B77-6DB979D9C1E9}" type="sibTrans" cxnId="{4A888B97-6CB8-4204-A0D8-B337904524B9}">
      <dgm:prSet/>
      <dgm:spPr/>
      <dgm:t>
        <a:bodyPr/>
        <a:lstStyle/>
        <a:p>
          <a:endParaRPr lang="en-US"/>
        </a:p>
      </dgm:t>
    </dgm:pt>
    <dgm:pt modelId="{E78FC6BD-8E19-4DC7-9919-F1FA6A685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Flash Briefing Skill</a:t>
          </a:r>
          <a:r>
            <a:rPr lang="en-US" b="0"/>
            <a:t>, </a:t>
          </a:r>
          <a:r>
            <a:rPr lang="en-US"/>
            <a:t>per news e/o brevi messaggi</a:t>
          </a:r>
        </a:p>
      </dgm:t>
    </dgm:pt>
    <dgm:pt modelId="{F88EB0D0-FA21-4BA0-B391-B37625C52B96}" type="parTrans" cxnId="{6FDEF76B-E7CE-4BB3-BE89-B13F3AB9770F}">
      <dgm:prSet/>
      <dgm:spPr/>
      <dgm:t>
        <a:bodyPr/>
        <a:lstStyle/>
        <a:p>
          <a:endParaRPr lang="en-US"/>
        </a:p>
      </dgm:t>
    </dgm:pt>
    <dgm:pt modelId="{155AE7A7-F4A3-48EF-B24D-0682D1E66B7F}" type="sibTrans" cxnId="{6FDEF76B-E7CE-4BB3-BE89-B13F3AB9770F}">
      <dgm:prSet/>
      <dgm:spPr/>
      <dgm:t>
        <a:bodyPr/>
        <a:lstStyle/>
        <a:p>
          <a:endParaRPr lang="en-US"/>
        </a:p>
      </dgm:t>
    </dgm:pt>
    <dgm:pt modelId="{7AB988FB-D080-4C3D-BA33-ADD6BAFE61D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Music Skill</a:t>
          </a:r>
          <a:r>
            <a:rPr lang="it-IT"/>
            <a:t>, per la riproduzione di contenuti musicali</a:t>
          </a:r>
          <a:endParaRPr lang="en-US"/>
        </a:p>
      </dgm:t>
    </dgm:pt>
    <dgm:pt modelId="{2CE50EA4-CCB3-46EC-A469-C8E52775D5BF}" type="parTrans" cxnId="{3016BE73-FD15-4E76-B143-0E15883ECD73}">
      <dgm:prSet/>
      <dgm:spPr/>
      <dgm:t>
        <a:bodyPr/>
        <a:lstStyle/>
        <a:p>
          <a:endParaRPr lang="en-US"/>
        </a:p>
      </dgm:t>
    </dgm:pt>
    <dgm:pt modelId="{112801D5-11D8-4455-88F6-8859B46040A3}" type="sibTrans" cxnId="{3016BE73-FD15-4E76-B143-0E15883ECD73}">
      <dgm:prSet/>
      <dgm:spPr/>
      <dgm:t>
        <a:bodyPr/>
        <a:lstStyle/>
        <a:p>
          <a:endParaRPr lang="en-US"/>
        </a:p>
      </dgm:t>
    </dgm:pt>
    <dgm:pt modelId="{026B1B3D-A199-40BF-B461-EF6DC7B4C328}" type="pres">
      <dgm:prSet presAssocID="{D3E2BCDB-7E18-4C75-A478-D5C8F969C554}" presName="root" presStyleCnt="0">
        <dgm:presLayoutVars>
          <dgm:dir/>
          <dgm:resizeHandles val="exact"/>
        </dgm:presLayoutVars>
      </dgm:prSet>
      <dgm:spPr/>
    </dgm:pt>
    <dgm:pt modelId="{30925D61-2E42-4ED7-8AD0-A739321348CD}" type="pres">
      <dgm:prSet presAssocID="{8B7A93A4-F1D5-438E-BAAD-96548F4A2E2C}" presName="compNode" presStyleCnt="0"/>
      <dgm:spPr/>
    </dgm:pt>
    <dgm:pt modelId="{890D1F0A-89A0-40AD-9743-4B378B3DCF71}" type="pres">
      <dgm:prSet presAssocID="{8B7A93A4-F1D5-438E-BAAD-96548F4A2E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Shrugging"/>
        </a:ext>
      </dgm:extLst>
    </dgm:pt>
    <dgm:pt modelId="{09F65279-35EC-4C9D-BC99-7EC1DBDB6BEE}" type="pres">
      <dgm:prSet presAssocID="{8B7A93A4-F1D5-438E-BAAD-96548F4A2E2C}" presName="spaceRect" presStyleCnt="0"/>
      <dgm:spPr/>
    </dgm:pt>
    <dgm:pt modelId="{D4D4CD43-7815-4733-9454-DABE80736EAC}" type="pres">
      <dgm:prSet presAssocID="{8B7A93A4-F1D5-438E-BAAD-96548F4A2E2C}" presName="textRect" presStyleLbl="revTx" presStyleIdx="0" presStyleCnt="5">
        <dgm:presLayoutVars>
          <dgm:chMax val="1"/>
          <dgm:chPref val="1"/>
        </dgm:presLayoutVars>
      </dgm:prSet>
      <dgm:spPr/>
    </dgm:pt>
    <dgm:pt modelId="{B65BF442-C9CA-41CD-BCCC-8395A1D5DB3F}" type="pres">
      <dgm:prSet presAssocID="{DC39803C-606B-4A49-949C-B01EC3E09ACD}" presName="sibTrans" presStyleCnt="0"/>
      <dgm:spPr/>
    </dgm:pt>
    <dgm:pt modelId="{AC33884C-708E-4B7E-8208-1D606C0D625B}" type="pres">
      <dgm:prSet presAssocID="{FF583B29-423F-4E07-9D7F-909F32A8FF28}" presName="compNode" presStyleCnt="0"/>
      <dgm:spPr/>
    </dgm:pt>
    <dgm:pt modelId="{D7D02AC5-1FEC-466D-A2F2-83E855D0BF27}" type="pres">
      <dgm:prSet presAssocID="{FF583B29-423F-4E07-9D7F-909F32A8FF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C798DBB8-008A-42AD-8626-6EE44B11DD2A}" type="pres">
      <dgm:prSet presAssocID="{FF583B29-423F-4E07-9D7F-909F32A8FF28}" presName="spaceRect" presStyleCnt="0"/>
      <dgm:spPr/>
    </dgm:pt>
    <dgm:pt modelId="{435216D1-1905-4B14-B35E-0268D40E9E7B}" type="pres">
      <dgm:prSet presAssocID="{FF583B29-423F-4E07-9D7F-909F32A8FF28}" presName="textRect" presStyleLbl="revTx" presStyleIdx="1" presStyleCnt="5">
        <dgm:presLayoutVars>
          <dgm:chMax val="1"/>
          <dgm:chPref val="1"/>
        </dgm:presLayoutVars>
      </dgm:prSet>
      <dgm:spPr/>
    </dgm:pt>
    <dgm:pt modelId="{61DF5C7F-C5FA-46DC-9E29-20EA90390B8F}" type="pres">
      <dgm:prSet presAssocID="{7514A25C-834D-4607-B055-40E327501305}" presName="sibTrans" presStyleCnt="0"/>
      <dgm:spPr/>
    </dgm:pt>
    <dgm:pt modelId="{F737FFED-B865-4136-B48D-CDA41486E65B}" type="pres">
      <dgm:prSet presAssocID="{859A2859-2515-4464-96C7-001A69B05AA6}" presName="compNode" presStyleCnt="0"/>
      <dgm:spPr/>
    </dgm:pt>
    <dgm:pt modelId="{0CE9F450-1A4A-4B05-9D34-3318E4E790BD}" type="pres">
      <dgm:prSet presAssocID="{859A2859-2515-4464-96C7-001A69B05A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D39D023-CA16-4143-B6AD-DCFD1FB91A9D}" type="pres">
      <dgm:prSet presAssocID="{859A2859-2515-4464-96C7-001A69B05AA6}" presName="spaceRect" presStyleCnt="0"/>
      <dgm:spPr/>
    </dgm:pt>
    <dgm:pt modelId="{C13B149B-A6C7-485D-A337-2D86A5BDC9A8}" type="pres">
      <dgm:prSet presAssocID="{859A2859-2515-4464-96C7-001A69B05AA6}" presName="textRect" presStyleLbl="revTx" presStyleIdx="2" presStyleCnt="5">
        <dgm:presLayoutVars>
          <dgm:chMax val="1"/>
          <dgm:chPref val="1"/>
        </dgm:presLayoutVars>
      </dgm:prSet>
      <dgm:spPr/>
    </dgm:pt>
    <dgm:pt modelId="{49BB7C28-634A-4A1F-9AD0-872C03D2F82A}" type="pres">
      <dgm:prSet presAssocID="{B605E2FF-AEE9-4DCC-9B77-6DB979D9C1E9}" presName="sibTrans" presStyleCnt="0"/>
      <dgm:spPr/>
    </dgm:pt>
    <dgm:pt modelId="{560A5802-084D-4D9E-BC95-F9280C659643}" type="pres">
      <dgm:prSet presAssocID="{E78FC6BD-8E19-4DC7-9919-F1FA6A685B80}" presName="compNode" presStyleCnt="0"/>
      <dgm:spPr/>
    </dgm:pt>
    <dgm:pt modelId="{D7F14F01-3922-4B58-B285-3A2E90C4E73A}" type="pres">
      <dgm:prSet presAssocID="{E78FC6BD-8E19-4DC7-9919-F1FA6A685B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2E875B3-42D4-4E00-86BB-FA35AD2468F0}" type="pres">
      <dgm:prSet presAssocID="{E78FC6BD-8E19-4DC7-9919-F1FA6A685B80}" presName="spaceRect" presStyleCnt="0"/>
      <dgm:spPr/>
    </dgm:pt>
    <dgm:pt modelId="{512CD4DF-E917-4BFA-AA11-F8EC9185537F}" type="pres">
      <dgm:prSet presAssocID="{E78FC6BD-8E19-4DC7-9919-F1FA6A685B80}" presName="textRect" presStyleLbl="revTx" presStyleIdx="3" presStyleCnt="5">
        <dgm:presLayoutVars>
          <dgm:chMax val="1"/>
          <dgm:chPref val="1"/>
        </dgm:presLayoutVars>
      </dgm:prSet>
      <dgm:spPr/>
    </dgm:pt>
    <dgm:pt modelId="{4E64FCB3-A952-4738-AB9D-BE29144ACE70}" type="pres">
      <dgm:prSet presAssocID="{155AE7A7-F4A3-48EF-B24D-0682D1E66B7F}" presName="sibTrans" presStyleCnt="0"/>
      <dgm:spPr/>
    </dgm:pt>
    <dgm:pt modelId="{2DC3B706-6F39-4C52-99B5-B77AF0D976B2}" type="pres">
      <dgm:prSet presAssocID="{7AB988FB-D080-4C3D-BA33-ADD6BAFE61D4}" presName="compNode" presStyleCnt="0"/>
      <dgm:spPr/>
    </dgm:pt>
    <dgm:pt modelId="{9AC3566D-6170-4EF0-B63D-FD0ACF811F7A}" type="pres">
      <dgm:prSet presAssocID="{7AB988FB-D080-4C3D-BA33-ADD6BAFE61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C5AE51BF-2847-411E-8973-2E758B6FE3E5}" type="pres">
      <dgm:prSet presAssocID="{7AB988FB-D080-4C3D-BA33-ADD6BAFE61D4}" presName="spaceRect" presStyleCnt="0"/>
      <dgm:spPr/>
    </dgm:pt>
    <dgm:pt modelId="{A5D75C7E-BDF0-4D0E-A581-FC939EEA07BF}" type="pres">
      <dgm:prSet presAssocID="{7AB988FB-D080-4C3D-BA33-ADD6BAFE61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4DF5C07-8DED-4D9D-99F6-2E47387E2DC2}" type="presOf" srcId="{E78FC6BD-8E19-4DC7-9919-F1FA6A685B80}" destId="{512CD4DF-E917-4BFA-AA11-F8EC9185537F}" srcOrd="0" destOrd="0" presId="urn:microsoft.com/office/officeart/2018/2/layout/IconLabelList"/>
    <dgm:cxn modelId="{01EC0E1C-5FCB-4310-8E34-95950AC78297}" type="presOf" srcId="{FF583B29-423F-4E07-9D7F-909F32A8FF28}" destId="{435216D1-1905-4B14-B35E-0268D40E9E7B}" srcOrd="0" destOrd="0" presId="urn:microsoft.com/office/officeart/2018/2/layout/IconLabelList"/>
    <dgm:cxn modelId="{6FDEF76B-E7CE-4BB3-BE89-B13F3AB9770F}" srcId="{D3E2BCDB-7E18-4C75-A478-D5C8F969C554}" destId="{E78FC6BD-8E19-4DC7-9919-F1FA6A685B80}" srcOrd="3" destOrd="0" parTransId="{F88EB0D0-FA21-4BA0-B391-B37625C52B96}" sibTransId="{155AE7A7-F4A3-48EF-B24D-0682D1E66B7F}"/>
    <dgm:cxn modelId="{37790172-1717-4A2E-B34F-344113E197B8}" srcId="{D3E2BCDB-7E18-4C75-A478-D5C8F969C554}" destId="{8B7A93A4-F1D5-438E-BAAD-96548F4A2E2C}" srcOrd="0" destOrd="0" parTransId="{6FFC4009-3695-4250-B57D-B2EFD0C63CB8}" sibTransId="{DC39803C-606B-4A49-949C-B01EC3E09ACD}"/>
    <dgm:cxn modelId="{3016BE73-FD15-4E76-B143-0E15883ECD73}" srcId="{D3E2BCDB-7E18-4C75-A478-D5C8F969C554}" destId="{7AB988FB-D080-4C3D-BA33-ADD6BAFE61D4}" srcOrd="4" destOrd="0" parTransId="{2CE50EA4-CCB3-46EC-A469-C8E52775D5BF}" sibTransId="{112801D5-11D8-4455-88F6-8859B46040A3}"/>
    <dgm:cxn modelId="{E2B43A84-4447-482F-B1D3-B9E76EFE564D}" type="presOf" srcId="{8B7A93A4-F1D5-438E-BAAD-96548F4A2E2C}" destId="{D4D4CD43-7815-4733-9454-DABE80736EAC}" srcOrd="0" destOrd="0" presId="urn:microsoft.com/office/officeart/2018/2/layout/IconLabelList"/>
    <dgm:cxn modelId="{4810368C-3E4F-4868-9395-E3785CBB69F4}" type="presOf" srcId="{859A2859-2515-4464-96C7-001A69B05AA6}" destId="{C13B149B-A6C7-485D-A337-2D86A5BDC9A8}" srcOrd="0" destOrd="0" presId="urn:microsoft.com/office/officeart/2018/2/layout/IconLabelList"/>
    <dgm:cxn modelId="{4A888B97-6CB8-4204-A0D8-B337904524B9}" srcId="{D3E2BCDB-7E18-4C75-A478-D5C8F969C554}" destId="{859A2859-2515-4464-96C7-001A69B05AA6}" srcOrd="2" destOrd="0" parTransId="{423952EB-2CA2-4275-AC4D-AB0C9EC9E5ED}" sibTransId="{B605E2FF-AEE9-4DCC-9B77-6DB979D9C1E9}"/>
    <dgm:cxn modelId="{995D6FA0-7C0F-4027-B592-FE5452AE6CFD}" type="presOf" srcId="{7AB988FB-D080-4C3D-BA33-ADD6BAFE61D4}" destId="{A5D75C7E-BDF0-4D0E-A581-FC939EEA07BF}" srcOrd="0" destOrd="0" presId="urn:microsoft.com/office/officeart/2018/2/layout/IconLabelList"/>
    <dgm:cxn modelId="{603AC0A1-F459-4F14-AAE4-EF46118AA6F3}" type="presOf" srcId="{D3E2BCDB-7E18-4C75-A478-D5C8F969C554}" destId="{026B1B3D-A199-40BF-B461-EF6DC7B4C328}" srcOrd="0" destOrd="0" presId="urn:microsoft.com/office/officeart/2018/2/layout/IconLabelList"/>
    <dgm:cxn modelId="{EBE42EB8-8270-4DF3-BAA5-26B653D7C22E}" srcId="{D3E2BCDB-7E18-4C75-A478-D5C8F969C554}" destId="{FF583B29-423F-4E07-9D7F-909F32A8FF28}" srcOrd="1" destOrd="0" parTransId="{D9E515BC-2DD0-4A7C-AD9C-3CE22D77736C}" sibTransId="{7514A25C-834D-4607-B055-40E327501305}"/>
    <dgm:cxn modelId="{DAE0B4F5-B44D-4B57-9722-3BC7312548D6}" type="presParOf" srcId="{026B1B3D-A199-40BF-B461-EF6DC7B4C328}" destId="{30925D61-2E42-4ED7-8AD0-A739321348CD}" srcOrd="0" destOrd="0" presId="urn:microsoft.com/office/officeart/2018/2/layout/IconLabelList"/>
    <dgm:cxn modelId="{767F693F-94AF-404B-9001-E7665AF0070D}" type="presParOf" srcId="{30925D61-2E42-4ED7-8AD0-A739321348CD}" destId="{890D1F0A-89A0-40AD-9743-4B378B3DCF71}" srcOrd="0" destOrd="0" presId="urn:microsoft.com/office/officeart/2018/2/layout/IconLabelList"/>
    <dgm:cxn modelId="{72892B08-92BF-4F9A-82C7-CE47BEDE407C}" type="presParOf" srcId="{30925D61-2E42-4ED7-8AD0-A739321348CD}" destId="{09F65279-35EC-4C9D-BC99-7EC1DBDB6BEE}" srcOrd="1" destOrd="0" presId="urn:microsoft.com/office/officeart/2018/2/layout/IconLabelList"/>
    <dgm:cxn modelId="{61BE993E-3D3E-4B9B-BE22-5DEAD2A8E52A}" type="presParOf" srcId="{30925D61-2E42-4ED7-8AD0-A739321348CD}" destId="{D4D4CD43-7815-4733-9454-DABE80736EAC}" srcOrd="2" destOrd="0" presId="urn:microsoft.com/office/officeart/2018/2/layout/IconLabelList"/>
    <dgm:cxn modelId="{F2C6B150-EE1B-4445-A9A4-914BED900EF7}" type="presParOf" srcId="{026B1B3D-A199-40BF-B461-EF6DC7B4C328}" destId="{B65BF442-C9CA-41CD-BCCC-8395A1D5DB3F}" srcOrd="1" destOrd="0" presId="urn:microsoft.com/office/officeart/2018/2/layout/IconLabelList"/>
    <dgm:cxn modelId="{F50AF01C-CD6A-4F7C-843E-7C98CAB5B3AF}" type="presParOf" srcId="{026B1B3D-A199-40BF-B461-EF6DC7B4C328}" destId="{AC33884C-708E-4B7E-8208-1D606C0D625B}" srcOrd="2" destOrd="0" presId="urn:microsoft.com/office/officeart/2018/2/layout/IconLabelList"/>
    <dgm:cxn modelId="{CEB07607-330B-471B-96A4-067904B3CB88}" type="presParOf" srcId="{AC33884C-708E-4B7E-8208-1D606C0D625B}" destId="{D7D02AC5-1FEC-466D-A2F2-83E855D0BF27}" srcOrd="0" destOrd="0" presId="urn:microsoft.com/office/officeart/2018/2/layout/IconLabelList"/>
    <dgm:cxn modelId="{143F4A6F-FE76-4B4C-B092-86A8EB436792}" type="presParOf" srcId="{AC33884C-708E-4B7E-8208-1D606C0D625B}" destId="{C798DBB8-008A-42AD-8626-6EE44B11DD2A}" srcOrd="1" destOrd="0" presId="urn:microsoft.com/office/officeart/2018/2/layout/IconLabelList"/>
    <dgm:cxn modelId="{F5247037-E05A-48EC-9DFD-DD73AEF73AE0}" type="presParOf" srcId="{AC33884C-708E-4B7E-8208-1D606C0D625B}" destId="{435216D1-1905-4B14-B35E-0268D40E9E7B}" srcOrd="2" destOrd="0" presId="urn:microsoft.com/office/officeart/2018/2/layout/IconLabelList"/>
    <dgm:cxn modelId="{D1413B1E-969E-412A-8CEB-E2E5F5B98654}" type="presParOf" srcId="{026B1B3D-A199-40BF-B461-EF6DC7B4C328}" destId="{61DF5C7F-C5FA-46DC-9E29-20EA90390B8F}" srcOrd="3" destOrd="0" presId="urn:microsoft.com/office/officeart/2018/2/layout/IconLabelList"/>
    <dgm:cxn modelId="{2C93BCDE-38AB-4264-95AC-5403049479F0}" type="presParOf" srcId="{026B1B3D-A199-40BF-B461-EF6DC7B4C328}" destId="{F737FFED-B865-4136-B48D-CDA41486E65B}" srcOrd="4" destOrd="0" presId="urn:microsoft.com/office/officeart/2018/2/layout/IconLabelList"/>
    <dgm:cxn modelId="{EBC3F8E5-05F8-4D80-AC7C-0DBBCD05E172}" type="presParOf" srcId="{F737FFED-B865-4136-B48D-CDA41486E65B}" destId="{0CE9F450-1A4A-4B05-9D34-3318E4E790BD}" srcOrd="0" destOrd="0" presId="urn:microsoft.com/office/officeart/2018/2/layout/IconLabelList"/>
    <dgm:cxn modelId="{72711ED0-FD69-4446-A1D8-64407F7FB477}" type="presParOf" srcId="{F737FFED-B865-4136-B48D-CDA41486E65B}" destId="{5D39D023-CA16-4143-B6AD-DCFD1FB91A9D}" srcOrd="1" destOrd="0" presId="urn:microsoft.com/office/officeart/2018/2/layout/IconLabelList"/>
    <dgm:cxn modelId="{4EB089DB-CE6A-44A6-AA03-E763852FCE0E}" type="presParOf" srcId="{F737FFED-B865-4136-B48D-CDA41486E65B}" destId="{C13B149B-A6C7-485D-A337-2D86A5BDC9A8}" srcOrd="2" destOrd="0" presId="urn:microsoft.com/office/officeart/2018/2/layout/IconLabelList"/>
    <dgm:cxn modelId="{63205940-C9E5-423B-8B01-0EBC09AEBF33}" type="presParOf" srcId="{026B1B3D-A199-40BF-B461-EF6DC7B4C328}" destId="{49BB7C28-634A-4A1F-9AD0-872C03D2F82A}" srcOrd="5" destOrd="0" presId="urn:microsoft.com/office/officeart/2018/2/layout/IconLabelList"/>
    <dgm:cxn modelId="{2C096F40-07B2-4D96-B05C-BF3EFEC2F1C4}" type="presParOf" srcId="{026B1B3D-A199-40BF-B461-EF6DC7B4C328}" destId="{560A5802-084D-4D9E-BC95-F9280C659643}" srcOrd="6" destOrd="0" presId="urn:microsoft.com/office/officeart/2018/2/layout/IconLabelList"/>
    <dgm:cxn modelId="{714046C6-9BF6-4840-8804-583139915EFF}" type="presParOf" srcId="{560A5802-084D-4D9E-BC95-F9280C659643}" destId="{D7F14F01-3922-4B58-B285-3A2E90C4E73A}" srcOrd="0" destOrd="0" presId="urn:microsoft.com/office/officeart/2018/2/layout/IconLabelList"/>
    <dgm:cxn modelId="{DCC3C6B8-61F0-4EB2-80E9-962A8642717A}" type="presParOf" srcId="{560A5802-084D-4D9E-BC95-F9280C659643}" destId="{D2E875B3-42D4-4E00-86BB-FA35AD2468F0}" srcOrd="1" destOrd="0" presId="urn:microsoft.com/office/officeart/2018/2/layout/IconLabelList"/>
    <dgm:cxn modelId="{B73EE399-6C92-43EC-9262-FB7105C452F2}" type="presParOf" srcId="{560A5802-084D-4D9E-BC95-F9280C659643}" destId="{512CD4DF-E917-4BFA-AA11-F8EC9185537F}" srcOrd="2" destOrd="0" presId="urn:microsoft.com/office/officeart/2018/2/layout/IconLabelList"/>
    <dgm:cxn modelId="{8B0B3D3A-6866-479B-B25B-AFB3E6ABFEFF}" type="presParOf" srcId="{026B1B3D-A199-40BF-B461-EF6DC7B4C328}" destId="{4E64FCB3-A952-4738-AB9D-BE29144ACE70}" srcOrd="7" destOrd="0" presId="urn:microsoft.com/office/officeart/2018/2/layout/IconLabelList"/>
    <dgm:cxn modelId="{26D4A198-6F96-4BF0-A1AA-D453F323FAEB}" type="presParOf" srcId="{026B1B3D-A199-40BF-B461-EF6DC7B4C328}" destId="{2DC3B706-6F39-4C52-99B5-B77AF0D976B2}" srcOrd="8" destOrd="0" presId="urn:microsoft.com/office/officeart/2018/2/layout/IconLabelList"/>
    <dgm:cxn modelId="{2B24B1B8-E6B9-476B-8E9A-50B44327EAFC}" type="presParOf" srcId="{2DC3B706-6F39-4C52-99B5-B77AF0D976B2}" destId="{9AC3566D-6170-4EF0-B63D-FD0ACF811F7A}" srcOrd="0" destOrd="0" presId="urn:microsoft.com/office/officeart/2018/2/layout/IconLabelList"/>
    <dgm:cxn modelId="{6920FE79-832B-43FF-B534-FE6E21E6D661}" type="presParOf" srcId="{2DC3B706-6F39-4C52-99B5-B77AF0D976B2}" destId="{C5AE51BF-2847-411E-8973-2E758B6FE3E5}" srcOrd="1" destOrd="0" presId="urn:microsoft.com/office/officeart/2018/2/layout/IconLabelList"/>
    <dgm:cxn modelId="{367D5837-EFE8-4F96-A9B8-7E37D0C0FA15}" type="presParOf" srcId="{2DC3B706-6F39-4C52-99B5-B77AF0D976B2}" destId="{A5D75C7E-BDF0-4D0E-A581-FC939EEA0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D9836-F274-457F-8D38-4F0DC0D08C27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BCF17-93B6-4EEA-8B86-0C44C112CDC3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DFD75-D509-49AC-AFA1-6CECB0A9F566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NLP</a:t>
          </a:r>
        </a:p>
      </dsp:txBody>
      <dsp:txXfrm>
        <a:off x="970879" y="3946"/>
        <a:ext cx="5939507" cy="840588"/>
      </dsp:txXfrm>
    </dsp:sp>
    <dsp:sp modelId="{4BA41D6C-B277-4A20-A5D3-8E1C95E54772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DF877-10E1-4028-A719-A78EC639DDD6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12013-65CE-47E1-AEF4-F490EC512201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kern="1200" dirty="0"/>
            <a:t>Che cos’è una Skill Alexa?</a:t>
          </a:r>
          <a:endParaRPr lang="en-US" sz="1900" b="0" kern="1200" dirty="0"/>
        </a:p>
      </dsp:txBody>
      <dsp:txXfrm>
        <a:off x="970879" y="1054682"/>
        <a:ext cx="5939507" cy="840588"/>
      </dsp:txXfrm>
    </dsp:sp>
    <dsp:sp modelId="{66887E6C-0B21-4871-8782-CEDB3B80BD30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E914-9277-4A5A-9860-51106901B0F6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23EC-84CF-4BF9-8308-CEFCBFABE0AA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noProof="0" dirty="0"/>
            <a:t>Interfaccia vocale</a:t>
          </a:r>
        </a:p>
      </dsp:txBody>
      <dsp:txXfrm>
        <a:off x="970879" y="2105418"/>
        <a:ext cx="5939507" cy="840588"/>
      </dsp:txXfrm>
    </dsp:sp>
    <dsp:sp modelId="{4EB7CE4C-5B33-4C34-A519-5C71F72E8F5B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34DCD-635A-461D-9B7B-ACE6F9C88311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8472-862B-461E-9CDE-D39683B0D819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noProof="0" dirty="0"/>
            <a:t>Servizi</a:t>
          </a:r>
          <a:r>
            <a:rPr lang="en-US" sz="1900" kern="1200" dirty="0"/>
            <a:t> di AWS</a:t>
          </a:r>
        </a:p>
      </dsp:txBody>
      <dsp:txXfrm>
        <a:off x="970879" y="3156154"/>
        <a:ext cx="5939507" cy="840588"/>
      </dsp:txXfrm>
    </dsp:sp>
    <dsp:sp modelId="{EEAAF53A-9449-439F-8672-267EC26A0F27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6F97-8BFF-47B9-8D0F-FE7D4BA9BFFD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28B06-E758-4806-97B8-420585C6BC75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Ambiente di sviluppo</a:t>
          </a:r>
          <a:endParaRPr lang="en-US" sz="1900" kern="1200" dirty="0"/>
        </a:p>
      </dsp:txBody>
      <dsp:txXfrm>
        <a:off x="970879" y="4206889"/>
        <a:ext cx="5939507" cy="84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FCDF4-FB13-4865-B657-CE9609CC17BF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A1793-8BCC-4941-AFCC-1BD426DCE35F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11A-3604-40A9-9846-73B1537E7519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L'elaborazione del linguaggio naturale è il processo di trattamento automatico mediante un calcolatore elettronico delle informazioni scritte o parlate in una lingua naturale.</a:t>
          </a:r>
          <a:endParaRPr lang="en-US" sz="2000" kern="1200"/>
        </a:p>
      </dsp:txBody>
      <dsp:txXfrm>
        <a:off x="1666563" y="616"/>
        <a:ext cx="5243823" cy="1442911"/>
      </dsp:txXfrm>
    </dsp:sp>
    <dsp:sp modelId="{A6CDD476-0786-46C7-A658-9F6B086A7DCD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A6F2E-8427-4D34-A861-A26E24FFCAD0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CDA5A-8326-4FC6-96E9-13C40CDC0531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Perchè il business dovrebbe usare NLP?</a:t>
          </a:r>
        </a:p>
      </dsp:txBody>
      <dsp:txXfrm>
        <a:off x="1666563" y="1804256"/>
        <a:ext cx="5243823" cy="1442911"/>
      </dsp:txXfrm>
    </dsp:sp>
    <dsp:sp modelId="{41071BEA-1FF5-46FD-9A8C-EEED1C91EFB9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62266-1CF3-4B35-8CCC-90C1E9788AB0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0E3A3-1763-496C-BD22-05638E5A382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Come il business può usare NLP?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1F0A-89A0-40AD-9743-4B378B3DCF71}">
      <dsp:nvSpPr>
        <dsp:cNvPr id="0" name=""/>
        <dsp:cNvSpPr/>
      </dsp:nvSpPr>
      <dsp:spPr>
        <a:xfrm>
          <a:off x="660189" y="641159"/>
          <a:ext cx="880279" cy="880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CD43-7815-4733-9454-DABE80736EAC}">
      <dsp:nvSpPr>
        <dsp:cNvPr id="0" name=""/>
        <dsp:cNvSpPr/>
      </dsp:nvSpPr>
      <dsp:spPr>
        <a:xfrm>
          <a:off x="122240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Custom Skill</a:t>
          </a:r>
          <a:r>
            <a:rPr lang="en-US" sz="1500" b="0" kern="1200"/>
            <a:t>,</a:t>
          </a:r>
          <a:r>
            <a:rPr lang="en-US" sz="1500" b="1" kern="1200"/>
            <a:t> </a:t>
          </a:r>
          <a:r>
            <a:rPr lang="it-IT" sz="1500" kern="1200"/>
            <a:t>per gestire qualsiasi tipo di richiesta</a:t>
          </a:r>
          <a:endParaRPr lang="en-US" sz="1500" kern="1200"/>
        </a:p>
      </dsp:txBody>
      <dsp:txXfrm>
        <a:off x="122240" y="1860433"/>
        <a:ext cx="1956177" cy="720000"/>
      </dsp:txXfrm>
    </dsp:sp>
    <dsp:sp modelId="{D7D02AC5-1FEC-466D-A2F2-83E855D0BF27}">
      <dsp:nvSpPr>
        <dsp:cNvPr id="0" name=""/>
        <dsp:cNvSpPr/>
      </dsp:nvSpPr>
      <dsp:spPr>
        <a:xfrm>
          <a:off x="2958697" y="641159"/>
          <a:ext cx="880279" cy="880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216D1-1905-4B14-B35E-0268D40E9E7B}">
      <dsp:nvSpPr>
        <dsp:cNvPr id="0" name=""/>
        <dsp:cNvSpPr/>
      </dsp:nvSpPr>
      <dsp:spPr>
        <a:xfrm>
          <a:off x="2420748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Smart Home Skill</a:t>
          </a:r>
          <a:r>
            <a:rPr lang="it-IT" sz="1500" b="0" kern="1200"/>
            <a:t>,</a:t>
          </a:r>
          <a:r>
            <a:rPr lang="it-IT" sz="1500" b="1" kern="1200"/>
            <a:t> </a:t>
          </a:r>
          <a:r>
            <a:rPr lang="it-IT" sz="1500" kern="1200"/>
            <a:t>per controllare smart device (luci, porte, prese..)</a:t>
          </a:r>
          <a:endParaRPr lang="en-US" sz="1500" kern="1200"/>
        </a:p>
      </dsp:txBody>
      <dsp:txXfrm>
        <a:off x="2420748" y="1860433"/>
        <a:ext cx="1956177" cy="720000"/>
      </dsp:txXfrm>
    </dsp:sp>
    <dsp:sp modelId="{0CE9F450-1A4A-4B05-9D34-3318E4E790BD}">
      <dsp:nvSpPr>
        <dsp:cNvPr id="0" name=""/>
        <dsp:cNvSpPr/>
      </dsp:nvSpPr>
      <dsp:spPr>
        <a:xfrm>
          <a:off x="5257205" y="641159"/>
          <a:ext cx="880279" cy="8802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B149B-A6C7-485D-A337-2D86A5BDC9A8}">
      <dsp:nvSpPr>
        <dsp:cNvPr id="0" name=""/>
        <dsp:cNvSpPr/>
      </dsp:nvSpPr>
      <dsp:spPr>
        <a:xfrm>
          <a:off x="4719257" y="1860433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Video Skill</a:t>
          </a:r>
          <a:r>
            <a:rPr lang="it-IT" sz="1500" b="0" kern="1200"/>
            <a:t>,</a:t>
          </a:r>
          <a:r>
            <a:rPr lang="it-IT" sz="1500" b="1" kern="1200"/>
            <a:t> </a:t>
          </a:r>
          <a:r>
            <a:rPr lang="it-IT" sz="1500" kern="1200"/>
            <a:t>per controllare la riproduzione video</a:t>
          </a:r>
          <a:endParaRPr lang="en-US" sz="1500" kern="1200"/>
        </a:p>
      </dsp:txBody>
      <dsp:txXfrm>
        <a:off x="4719257" y="1860433"/>
        <a:ext cx="1956177" cy="720000"/>
      </dsp:txXfrm>
    </dsp:sp>
    <dsp:sp modelId="{D7F14F01-3922-4B58-B285-3A2E90C4E73A}">
      <dsp:nvSpPr>
        <dsp:cNvPr id="0" name=""/>
        <dsp:cNvSpPr/>
      </dsp:nvSpPr>
      <dsp:spPr>
        <a:xfrm>
          <a:off x="1809443" y="3069478"/>
          <a:ext cx="880279" cy="8802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CD4DF-E917-4BFA-AA11-F8EC9185537F}">
      <dsp:nvSpPr>
        <dsp:cNvPr id="0" name=""/>
        <dsp:cNvSpPr/>
      </dsp:nvSpPr>
      <dsp:spPr>
        <a:xfrm>
          <a:off x="1271494" y="4288752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Flash Briefing Skill</a:t>
          </a:r>
          <a:r>
            <a:rPr lang="en-US" sz="1500" b="0" kern="1200"/>
            <a:t>, </a:t>
          </a:r>
          <a:r>
            <a:rPr lang="en-US" sz="1500" kern="1200"/>
            <a:t>per news e/o brevi messaggi</a:t>
          </a:r>
        </a:p>
      </dsp:txBody>
      <dsp:txXfrm>
        <a:off x="1271494" y="4288752"/>
        <a:ext cx="1956177" cy="720000"/>
      </dsp:txXfrm>
    </dsp:sp>
    <dsp:sp modelId="{9AC3566D-6170-4EF0-B63D-FD0ACF811F7A}">
      <dsp:nvSpPr>
        <dsp:cNvPr id="0" name=""/>
        <dsp:cNvSpPr/>
      </dsp:nvSpPr>
      <dsp:spPr>
        <a:xfrm>
          <a:off x="4107951" y="3069478"/>
          <a:ext cx="880279" cy="8802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5C7E-BDF0-4D0E-A581-FC939EEA07BF}">
      <dsp:nvSpPr>
        <dsp:cNvPr id="0" name=""/>
        <dsp:cNvSpPr/>
      </dsp:nvSpPr>
      <dsp:spPr>
        <a:xfrm>
          <a:off x="3570003" y="4288752"/>
          <a:ext cx="1956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Music Skill</a:t>
          </a:r>
          <a:r>
            <a:rPr lang="it-IT" sz="1500" kern="1200"/>
            <a:t>, per la riproduzione di contenuti musicali</a:t>
          </a:r>
          <a:endParaRPr lang="en-US" sz="1500" kern="1200"/>
        </a:p>
      </dsp:txBody>
      <dsp:txXfrm>
        <a:off x="3570003" y="4288752"/>
        <a:ext cx="19561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79793-99B6-46E5-BAD4-37A48A5FCB20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D1D03-53C3-4A04-A514-E0A26EE8BE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05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occupera</a:t>
            </a:r>
            <a:r>
              <a:rPr lang="en-US" dirty="0"/>
              <a:t>’ di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gestisce</a:t>
            </a:r>
            <a:r>
              <a:rPr lang="en-US" dirty="0"/>
              <a:t> le </a:t>
            </a:r>
            <a:r>
              <a:rPr lang="en-US" dirty="0" err="1"/>
              <a:t>richieste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Skill Dev Day.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3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E’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relative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eventi</a:t>
            </a:r>
            <a:r>
              <a:rPr lang="en-US" dirty="0"/>
              <a:t> del Dev Day.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31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3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03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3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Gia’ </a:t>
            </a:r>
            <a:r>
              <a:rPr lang="en-US" dirty="0" err="1"/>
              <a:t>oggi</a:t>
            </a:r>
            <a:r>
              <a:rPr lang="en-US" dirty="0"/>
              <a:t> </a:t>
            </a:r>
            <a:r>
              <a:rPr lang="en-US" dirty="0" err="1"/>
              <a:t>usiamo</a:t>
            </a:r>
            <a:r>
              <a:rPr lang="en-US" dirty="0"/>
              <a:t> NLP in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contesti</a:t>
            </a:r>
            <a:r>
              <a:rPr lang="en-US" dirty="0"/>
              <a:t> applicative, la voce e’ solo un </a:t>
            </a:r>
            <a:r>
              <a:rPr lang="en-US" dirty="0" err="1"/>
              <a:t>ulteriore</a:t>
            </a:r>
            <a:r>
              <a:rPr lang="en-US" dirty="0"/>
              <a:t> modo per </a:t>
            </a:r>
            <a:r>
              <a:rPr lang="en-US" dirty="0" err="1"/>
              <a:t>interagire</a:t>
            </a:r>
            <a:r>
              <a:rPr lang="en-US" dirty="0"/>
              <a:t> </a:t>
            </a:r>
            <a:r>
              <a:rPr lang="en-US" dirty="0" err="1"/>
              <a:t>interpretando</a:t>
            </a:r>
            <a:r>
              <a:rPr lang="en-US" dirty="0"/>
              <a:t> le </a:t>
            </a:r>
            <a:r>
              <a:rPr lang="en-US" dirty="0" err="1"/>
              <a:t>richieste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6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 Built-in e Skill di </a:t>
            </a:r>
            <a:r>
              <a:rPr lang="en-US" dirty="0" err="1"/>
              <a:t>terze</a:t>
            </a:r>
            <a:r>
              <a:rPr lang="en-US" dirty="0"/>
              <a:t> </a:t>
            </a:r>
            <a:r>
              <a:rPr lang="en-US" dirty="0" err="1"/>
              <a:t>parti</a:t>
            </a:r>
            <a:endParaRPr lang="en-US" dirty="0"/>
          </a:p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applicativo</a:t>
            </a:r>
            <a:r>
              <a:rPr lang="en-US" dirty="0"/>
              <a:t> simile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app</a:t>
            </a:r>
          </a:p>
          <a:p>
            <a:r>
              <a:rPr lang="en-US" dirty="0"/>
              <a:t>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produttori</a:t>
            </a:r>
            <a:r>
              <a:rPr lang="en-US" dirty="0"/>
              <a:t> di hardware </a:t>
            </a:r>
            <a:r>
              <a:rPr lang="en-US" dirty="0" err="1"/>
              <a:t>c’e</a:t>
            </a:r>
            <a:r>
              <a:rPr lang="en-US" dirty="0"/>
              <a:t>’ un SDK </a:t>
            </a:r>
            <a:r>
              <a:rPr lang="en-US" dirty="0" err="1"/>
              <a:t>fornito</a:t>
            </a:r>
            <a:r>
              <a:rPr lang="en-US" dirty="0"/>
              <a:t> da Amazon per </a:t>
            </a:r>
            <a:r>
              <a:rPr lang="en-US" dirty="0" err="1"/>
              <a:t>inserire</a:t>
            </a:r>
            <a:r>
              <a:rPr lang="en-US" dirty="0"/>
              <a:t> embedded Alexa Voice Service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hardware (</a:t>
            </a:r>
            <a:r>
              <a:rPr lang="en-US" dirty="0" err="1"/>
              <a:t>tostapane</a:t>
            </a:r>
            <a:r>
              <a:rPr lang="en-US" dirty="0"/>
              <a:t>?)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62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14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95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,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42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 modello di interazione è in qualche modo analogo a un'interfaccia utente grafica in un’ app tradizionale. Invece di fare clic sui pulsanti e selezionare le opzioni dalle finestre di dialogo, gli utenti fanno le loro richieste e rispondono alle domande con la voce.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D1D03-53C3-4A04-A514-E0A26EE8BEA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30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2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6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dim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twitter.com/dimot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dimot/devda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6CECBC-89B0-429C-9E0F-EC8745E1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it-IT"/>
              <a:t>Introduzione allo sviluppo di Skill Alexa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0213A9-C7A6-4027-86B6-9728C6A7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Antonio Di motta</a:t>
            </a:r>
          </a:p>
          <a:p>
            <a:r>
              <a:rPr lang="it-IT" sz="9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https://github.com/antdimot</a:t>
            </a:r>
            <a:endParaRPr lang="it-IT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90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https://twitter.com/dimotta</a:t>
            </a:r>
            <a:endParaRPr lang="it-IT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1D83B8-B197-4484-ADD7-B42378A0F7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8" r="10501" b="-3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28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62140A-BEC9-4247-99E4-18B5CC52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it-IT" sz="4400" b="1" dirty="0"/>
              <a:t>Ambiente</a:t>
            </a:r>
            <a:r>
              <a:rPr lang="en-US" sz="4400" b="1" dirty="0"/>
              <a:t> </a:t>
            </a:r>
            <a:r>
              <a:rPr lang="it-IT" sz="4400" b="1" dirty="0"/>
              <a:t>applicativo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63009-35D6-4CE2-80B4-730D9761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b="1" dirty="0" err="1"/>
              <a:t>Frontend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Interaction Model (</a:t>
            </a:r>
            <a:r>
              <a:rPr lang="it-IT" sz="1800" dirty="0"/>
              <a:t>Alexa Developer Console)</a:t>
            </a:r>
          </a:p>
          <a:p>
            <a:pPr marL="0" indent="0">
              <a:buNone/>
            </a:pPr>
            <a:r>
              <a:rPr lang="it-IT" sz="1800" b="1" dirty="0" err="1"/>
              <a:t>Backend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Business Logic (</a:t>
            </a:r>
            <a:r>
              <a:rPr lang="it-IT" sz="1800" dirty="0"/>
              <a:t>AWS Lambda)</a:t>
            </a:r>
          </a:p>
          <a:p>
            <a:pPr marL="0" indent="0">
              <a:buNone/>
            </a:pPr>
            <a:r>
              <a:rPr lang="en-US" sz="1800" dirty="0"/>
              <a:t>Database (</a:t>
            </a:r>
            <a:r>
              <a:rPr lang="it-IT" sz="1800" dirty="0"/>
              <a:t>AWS </a:t>
            </a:r>
            <a:r>
              <a:rPr lang="it-IT" sz="1800" dirty="0" err="1"/>
              <a:t>DynamoDB</a:t>
            </a:r>
            <a:r>
              <a:rPr lang="it-IT" sz="1800" dirty="0"/>
              <a:t>)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695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81BE6B-3F76-4B58-B022-736AFEE8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Interaction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192D1A-9062-4379-8CC5-7BDC47E0B0DC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Invocation name:	</a:t>
            </a:r>
            <a:r>
              <a:rPr lang="en-US" sz="1500" b="1" i="1" dirty="0">
                <a:solidFill>
                  <a:srgbClr val="FFFFFF"/>
                </a:solidFill>
              </a:rPr>
              <a:t>dev day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Launch phrases: 	</a:t>
            </a:r>
            <a:r>
              <a:rPr lang="en-US" sz="1500" b="1" i="1" dirty="0" err="1">
                <a:solidFill>
                  <a:srgbClr val="FFFFFF"/>
                </a:solidFill>
              </a:rPr>
              <a:t>chiedi</a:t>
            </a:r>
            <a:r>
              <a:rPr lang="en-US" sz="1500" b="1" i="1" dirty="0">
                <a:solidFill>
                  <a:srgbClr val="FFFFFF"/>
                </a:solidFill>
              </a:rPr>
              <a:t> 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Utterance: 		</a:t>
            </a:r>
            <a:r>
              <a:rPr lang="en-US" sz="1500" b="1" i="1" dirty="0" err="1">
                <a:solidFill>
                  <a:srgbClr val="FFFFFF"/>
                </a:solidFill>
              </a:rPr>
              <a:t>quali</a:t>
            </a:r>
            <a:r>
              <a:rPr lang="en-US" sz="1500" b="1" i="1" dirty="0">
                <a:solidFill>
                  <a:srgbClr val="FFFFFF"/>
                </a:solidFill>
              </a:rPr>
              <a:t> </a:t>
            </a:r>
            <a:r>
              <a:rPr lang="en-US" sz="1500" b="1" i="1" dirty="0" err="1">
                <a:solidFill>
                  <a:srgbClr val="FFFFFF"/>
                </a:solidFill>
              </a:rPr>
              <a:t>sono</a:t>
            </a:r>
            <a:r>
              <a:rPr lang="en-US" sz="1500" b="1" i="1" dirty="0">
                <a:solidFill>
                  <a:srgbClr val="FFFFFF"/>
                </a:solidFill>
              </a:rPr>
              <a:t> </a:t>
            </a:r>
            <a:r>
              <a:rPr lang="en-US" sz="1500" b="1" i="1" dirty="0" err="1">
                <a:solidFill>
                  <a:srgbClr val="FFFFFF"/>
                </a:solidFill>
              </a:rPr>
              <a:t>i</a:t>
            </a:r>
            <a:r>
              <a:rPr lang="en-US" sz="1500" b="1" i="1" dirty="0">
                <a:solidFill>
                  <a:srgbClr val="FFFFFF"/>
                </a:solidFill>
              </a:rPr>
              <a:t> </a:t>
            </a:r>
            <a:r>
              <a:rPr lang="en-US" sz="1500" b="1" i="1" dirty="0" err="1">
                <a:solidFill>
                  <a:srgbClr val="FFFFFF"/>
                </a:solidFill>
              </a:rPr>
              <a:t>prossimi</a:t>
            </a:r>
            <a:r>
              <a:rPr lang="en-US" sz="1500" b="1" i="1" dirty="0">
                <a:solidFill>
                  <a:srgbClr val="FFFFFF"/>
                </a:solidFill>
              </a:rPr>
              <a:t> </a:t>
            </a:r>
            <a:r>
              <a:rPr lang="en-US" sz="1500" b="1" i="1" dirty="0" err="1">
                <a:solidFill>
                  <a:srgbClr val="FFFFFF"/>
                </a:solidFill>
              </a:rPr>
              <a:t>eventi</a:t>
            </a:r>
            <a:r>
              <a:rPr lang="en-US" sz="1500" b="1" i="1" dirty="0">
                <a:solidFill>
                  <a:srgbClr val="FFFFFF"/>
                </a:solidFill>
              </a:rPr>
              <a:t> 	a {city}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Intent slot:		</a:t>
            </a:r>
            <a:r>
              <a:rPr lang="en-US" sz="1500" b="1" i="1" dirty="0">
                <a:solidFill>
                  <a:srgbClr val="FFFFFF"/>
                </a:solidFill>
              </a:rPr>
              <a:t>Salerno</a:t>
            </a:r>
            <a:r>
              <a:rPr lang="en-US" sz="1500" i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4DB4B31-1EC1-4277-A28A-09B056A0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86421"/>
              </p:ext>
            </p:extLst>
          </p:nvPr>
        </p:nvGraphicFramePr>
        <p:xfrm>
          <a:off x="4421005" y="1636526"/>
          <a:ext cx="7145182" cy="35849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6488">
                  <a:extLst>
                    <a:ext uri="{9D8B030D-6E8A-4147-A177-3AD203B41FA5}">
                      <a16:colId xmlns:a16="http://schemas.microsoft.com/office/drawing/2014/main" val="2290861160"/>
                    </a:ext>
                  </a:extLst>
                </a:gridCol>
                <a:gridCol w="2867520">
                  <a:extLst>
                    <a:ext uri="{9D8B030D-6E8A-4147-A177-3AD203B41FA5}">
                      <a16:colId xmlns:a16="http://schemas.microsoft.com/office/drawing/2014/main" val="268603593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934505861"/>
                    </a:ext>
                  </a:extLst>
                </a:gridCol>
              </a:tblGrid>
              <a:tr h="8492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Azione</a:t>
                      </a:r>
                      <a:endParaRPr lang="it-IT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102" marR="145861" marT="145861" marB="1458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Interfaccia Vocale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(Interaction Model)</a:t>
                      </a:r>
                      <a:endParaRPr lang="it-IT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Interfaccia grafica classica</a:t>
                      </a:r>
                      <a:endParaRPr lang="it-IT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13608"/>
                  </a:ext>
                </a:extLst>
              </a:tr>
              <a:tr h="1367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0" i="0" u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Fare una richiesta</a:t>
                      </a:r>
                    </a:p>
                  </a:txBody>
                  <a:tcPr marL="243102" marR="145861" marT="145861" marB="1458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L’utente dice: </a:t>
                      </a:r>
                      <a:r>
                        <a:rPr lang="en-US" sz="1700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Alexa</a:t>
                      </a:r>
                      <a:r>
                        <a:rPr lang="en-US" sz="1700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chiedi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a dev day</a:t>
                      </a:r>
                      <a:r>
                        <a:rPr lang="en-US" sz="1700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quali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sono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prossimi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eventi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r>
                        <a:rPr lang="en-US" sz="1700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Salerno</a:t>
                      </a:r>
                      <a:r>
                        <a:rPr lang="en-US" sz="1700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endParaRPr lang="it-IT" sz="17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L’utente clicca su un pulsante.</a:t>
                      </a: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87732"/>
                  </a:ext>
                </a:extLst>
              </a:tr>
              <a:tr h="1367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0" i="0" u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 richiesta dell’utente è completata</a:t>
                      </a:r>
                    </a:p>
                  </a:txBody>
                  <a:tcPr marL="243102" marR="145861" marT="145861" marB="1458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Alexa risponde con le informazioni richieste: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1" i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"I prossimi eventi sono: …</a:t>
                      </a:r>
                      <a:r>
                        <a:rPr lang="it-IT" sz="17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L’applicazione mostra i risultati della richiesta su una griglia di dati.</a:t>
                      </a:r>
                    </a:p>
                  </a:txBody>
                  <a:tcPr marL="243102" marR="145861" marT="145861" marB="1458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7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29419F-982C-40BE-BD7F-C94D644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b="1" dirty="0"/>
              <a:t>Business Logic (</a:t>
            </a:r>
            <a:r>
              <a:rPr lang="it-IT" b="1" dirty="0"/>
              <a:t>AWS Lambda)</a:t>
            </a:r>
          </a:p>
        </p:txBody>
      </p:sp>
      <p:pic>
        <p:nvPicPr>
          <p:cNvPr id="5" name="Immagine 4" descr="Immagine che contiene disegnando, tavolo, mattone&#10;&#10;Descrizione generata automaticamente">
            <a:extLst>
              <a:ext uri="{FF2B5EF4-FFF2-40B4-BE49-F238E27FC236}">
                <a16:creationId xmlns:a16="http://schemas.microsoft.com/office/drawing/2014/main" id="{DD144178-CB61-4D0A-A240-E700C239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296955"/>
            <a:ext cx="4001315" cy="2000657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65973-9621-4098-82A3-703731A3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2908108"/>
          </a:xfrm>
        </p:spPr>
        <p:txBody>
          <a:bodyPr>
            <a:normAutofit/>
          </a:bodyPr>
          <a:lstStyle/>
          <a:p>
            <a:r>
              <a:rPr lang="it-IT" dirty="0"/>
              <a:t>AWS Lambda consente di eseguire codice senza dover effettuare il provisioning né gestire server.</a:t>
            </a:r>
          </a:p>
          <a:p>
            <a:r>
              <a:rPr lang="it-IT" dirty="0"/>
              <a:t>Le tariffe sono calcolate in base ai tempi di elaborazione, perciò non viene addebitato alcun costo quando il codice non è in esecuzione.</a:t>
            </a:r>
          </a:p>
          <a:p>
            <a:r>
              <a:rPr lang="it-IT" dirty="0"/>
              <a:t>Permette di eseguire codice per qualsiasi tipo di applicazione (</a:t>
            </a:r>
            <a:r>
              <a:rPr lang="it-IT" dirty="0" err="1"/>
              <a:t>NodeJs</a:t>
            </a:r>
            <a:r>
              <a:rPr lang="it-IT" dirty="0"/>
              <a:t>, </a:t>
            </a:r>
            <a:r>
              <a:rPr lang="it-IT" dirty="0" err="1"/>
              <a:t>.Net</a:t>
            </a:r>
            <a:r>
              <a:rPr lang="it-IT" dirty="0"/>
              <a:t> Core, Java…) o servizio di back-end, senza alcuna amministrazione.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7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1DD0B-9861-4BA8-98F0-FAEE0A7E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865" y="634946"/>
            <a:ext cx="6717878" cy="1450757"/>
          </a:xfrm>
        </p:spPr>
        <p:txBody>
          <a:bodyPr>
            <a:normAutofit/>
          </a:bodyPr>
          <a:lstStyle/>
          <a:p>
            <a:r>
              <a:rPr lang="en-US" b="1" dirty="0"/>
              <a:t>Database (</a:t>
            </a:r>
            <a:r>
              <a:rPr lang="it-IT" b="1" dirty="0"/>
              <a:t>AWS </a:t>
            </a:r>
            <a:r>
              <a:rPr lang="it-IT" b="1" dirty="0" err="1"/>
              <a:t>DynamoDB</a:t>
            </a:r>
            <a:r>
              <a:rPr lang="it-IT" b="1" dirty="0"/>
              <a:t>)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1D33BA-7D36-4D6D-89C6-194C2430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1" y="2085703"/>
            <a:ext cx="2698733" cy="24411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D6B5E-B86D-406B-AB29-BE194FB5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71787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Amazon </a:t>
            </a:r>
            <a:r>
              <a:rPr lang="it-IT" dirty="0" err="1"/>
              <a:t>DynamoDB</a:t>
            </a:r>
            <a:r>
              <a:rPr lang="it-IT" dirty="0"/>
              <a:t> è un servizio di database NOSQL che supporta i modelli di dati di </a:t>
            </a:r>
            <a:r>
              <a:rPr lang="it-IT" b="1" dirty="0"/>
              <a:t>tipo documento e di tipo chiave-valore </a:t>
            </a:r>
            <a:r>
              <a:rPr lang="it-IT" dirty="0"/>
              <a:t>ad altissime prestazioni a qualsiasi scala.</a:t>
            </a:r>
          </a:p>
          <a:p>
            <a:pPr marL="0" indent="0">
              <a:buNone/>
            </a:pPr>
            <a:r>
              <a:rPr lang="it-IT" dirty="0"/>
              <a:t>Particolarmente adatto 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Applicazioni web </a:t>
            </a:r>
            <a:r>
              <a:rPr lang="it-IT" dirty="0" err="1"/>
              <a:t>servless</a:t>
            </a: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Back-end per dispositivi mobili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err="1"/>
              <a:t>Microservizi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05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A31E9-9699-4E40-918D-B56C8CC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Log (AWS CloudWatch)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27B062-D13C-49CC-B467-C004CFEB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it-IT" sz="1700" dirty="0"/>
              <a:t>Amazon </a:t>
            </a:r>
            <a:r>
              <a:rPr lang="it-IT" sz="1700" dirty="0" err="1"/>
              <a:t>CloudWatch</a:t>
            </a:r>
            <a:r>
              <a:rPr lang="it-IT" sz="1700" dirty="0"/>
              <a:t> è un servizio di monitoraggio che fornisce dati e analisi concrete per monitorare le applicazioni, rispondere ai cambiamenti di prestazioni a livello di sistema, ottimizzare l'utilizzo delle risorse e ottenere una visualizzazione unificata dello stato di integrità operativa</a:t>
            </a:r>
          </a:p>
          <a:p>
            <a:r>
              <a:rPr lang="it-IT" sz="1700" dirty="0"/>
              <a:t>Raccoglie dati di monitoraggio e operativi sotto forma di log, parametri ed eventi, fornendo una visualizzazione unificata delle risorse AWS, sulle applicazioni e i servizi eseguiti in AWS e su server locali.</a:t>
            </a:r>
          </a:p>
          <a:p>
            <a:r>
              <a:rPr lang="it-IT" sz="1700" dirty="0"/>
              <a:t>Si può utilizzare per rilevare comportamento anomalo nei tuoi ambienti, impostare allarmi, visualizzare log e parametri uno di fianco all'altro, intraprendere azioni automatiche, risolvere problemi e scoprire informazioni per garantire che le applicazioni vengano eseguite senza intoppi.</a:t>
            </a:r>
          </a:p>
        </p:txBody>
      </p:sp>
      <p:pic>
        <p:nvPicPr>
          <p:cNvPr id="7" name="Immagine 6" descr="Immagine che contiene giocattolo, mattone, tavolo&#10;&#10;Descrizione generata automaticamente">
            <a:extLst>
              <a:ext uri="{FF2B5EF4-FFF2-40B4-BE49-F238E27FC236}">
                <a16:creationId xmlns:a16="http://schemas.microsoft.com/office/drawing/2014/main" id="{D25DDD85-5BF0-44FF-8433-7CECEB542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6" r="5042"/>
          <a:stretch/>
        </p:blipFill>
        <p:spPr>
          <a:xfrm>
            <a:off x="8505385" y="2383277"/>
            <a:ext cx="2142231" cy="2371755"/>
          </a:xfrm>
          <a:prstGeom prst="rect">
            <a:avLst/>
          </a:prstGeom>
        </p:spPr>
      </p:pic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FD25E14-F10A-4C8A-8909-F7EBA137C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9007">
            <a:off x="7667757" y="256295"/>
            <a:ext cx="2132901" cy="11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5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46B01F-11F6-4C8F-9F72-B0356C22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Ambiente</a:t>
            </a:r>
            <a:r>
              <a:rPr lang="en-US" b="1" dirty="0"/>
              <a:t> di </a:t>
            </a:r>
            <a:r>
              <a:rPr lang="en-US" b="1" dirty="0" err="1"/>
              <a:t>sviluppo</a:t>
            </a:r>
            <a:endParaRPr lang="it-IT" b="1" dirty="0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4223C397-9398-4C09-BC0E-73F8FA08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6D3144E-F408-4F9F-A92F-82008789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it-IT" b="1" dirty="0"/>
              <a:t>Tools</a:t>
            </a:r>
          </a:p>
          <a:p>
            <a:r>
              <a:rPr lang="it-IT" dirty="0" err="1"/>
              <a:t>aws</a:t>
            </a:r>
            <a:r>
              <a:rPr lang="it-IT" dirty="0"/>
              <a:t>-cli, </a:t>
            </a:r>
            <a:r>
              <a:rPr lang="it-IT" dirty="0" err="1"/>
              <a:t>dotnet</a:t>
            </a:r>
            <a:r>
              <a:rPr lang="it-IT" dirty="0"/>
              <a:t>-cli, Visual Studio Code</a:t>
            </a:r>
          </a:p>
          <a:p>
            <a:r>
              <a:rPr lang="it-IT" b="1" dirty="0"/>
              <a:t>Piattaforma di sviluppo </a:t>
            </a:r>
          </a:p>
          <a:p>
            <a:r>
              <a:rPr lang="it-IT" dirty="0" err="1"/>
              <a:t>.Net</a:t>
            </a:r>
            <a:r>
              <a:rPr lang="it-IT" dirty="0"/>
              <a:t> Core 2.1, C#</a:t>
            </a:r>
          </a:p>
          <a:p>
            <a:r>
              <a:rPr lang="it-IT" b="1" dirty="0"/>
              <a:t>Librerie</a:t>
            </a:r>
          </a:p>
          <a:p>
            <a:r>
              <a:rPr lang="it-IT" dirty="0"/>
              <a:t>AWSSDK.DynamoDBv2</a:t>
            </a:r>
          </a:p>
          <a:p>
            <a:r>
              <a:rPr lang="it-IT" dirty="0"/>
              <a:t>Alexa.NET (Amazon Alexa Skills SDK for .NET )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39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93C65F-6567-4E4C-9D43-EBE554B15E66}"/>
              </a:ext>
            </a:extLst>
          </p:cNvPr>
          <p:cNvSpPr txBox="1"/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spc="-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19FE1B-E76A-4A75-99A0-5839BEBDA5E1}"/>
              </a:ext>
            </a:extLst>
          </p:cNvPr>
          <p:cNvSpPr txBox="1"/>
          <p:nvPr/>
        </p:nvSpPr>
        <p:spPr>
          <a:xfrm>
            <a:off x="5307725" y="4662270"/>
            <a:ext cx="3675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https://github.com/antdimot/devday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4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640DF6-A034-45FC-8C25-0B31643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  <a:endParaRPr lang="it-IT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E9CA69E4-8D3F-4206-84F4-5FC7C63D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9692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695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6F0A8-E070-4B03-860C-6828A3C0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it-IT" b="1" dirty="0"/>
              <a:t>NLP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0F8B9D2-5E08-48BC-BF00-94E371E0B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26536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82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91E78-3E11-4658-B2E3-F5D6658475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4581" y="382913"/>
            <a:ext cx="3212653" cy="701707"/>
          </a:xfrm>
        </p:spPr>
        <p:txBody>
          <a:bodyPr>
            <a:normAutofit fontScale="90000"/>
          </a:bodyPr>
          <a:lstStyle/>
          <a:p>
            <a:r>
              <a:rPr lang="it-IT" b="1" u="sng" dirty="0"/>
              <a:t>Esempi di NLP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1B4E5-827F-45CB-AE2A-D4149DE3BA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4240" y="4423603"/>
            <a:ext cx="3222625" cy="394949"/>
          </a:xfrm>
        </p:spPr>
        <p:txBody>
          <a:bodyPr>
            <a:normAutofit/>
          </a:bodyPr>
          <a:lstStyle/>
          <a:p>
            <a:r>
              <a:rPr lang="it-IT" sz="2000" i="1" dirty="0"/>
              <a:t>Siri, Alexa, Google Assistant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752FE-B49E-497C-A9B7-E50D9308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59" y="1537335"/>
            <a:ext cx="2644021" cy="15307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CEFD3B-F085-4D4F-B5EB-AFBC3C64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55" y="2337762"/>
            <a:ext cx="1830848" cy="17757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E31679-D32E-49EE-84E9-66DE05A989E8}"/>
              </a:ext>
            </a:extLst>
          </p:cNvPr>
          <p:cNvSpPr txBox="1"/>
          <p:nvPr/>
        </p:nvSpPr>
        <p:spPr>
          <a:xfrm>
            <a:off x="5337555" y="1933378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Auto completamento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8C94DD-8378-4C32-B3F4-F34B0B254783}"/>
              </a:ext>
            </a:extLst>
          </p:cNvPr>
          <p:cNvSpPr txBox="1"/>
          <p:nvPr/>
        </p:nvSpPr>
        <p:spPr>
          <a:xfrm>
            <a:off x="848148" y="1151178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Controllo</a:t>
            </a:r>
            <a:r>
              <a:rPr lang="en-US" i="1" dirty="0"/>
              <a:t> </a:t>
            </a:r>
            <a:r>
              <a:rPr lang="en-US" i="1" dirty="0" err="1"/>
              <a:t>ortografico</a:t>
            </a:r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86E9C-5621-4335-9EBA-D5267FA3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286" y="3247341"/>
            <a:ext cx="1468586" cy="22014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37FBBD-209B-4EBC-9244-FF8D2C50F965}"/>
              </a:ext>
            </a:extLst>
          </p:cNvPr>
          <p:cNvSpPr txBox="1"/>
          <p:nvPr/>
        </p:nvSpPr>
        <p:spPr>
          <a:xfrm>
            <a:off x="8719286" y="2856428"/>
            <a:ext cx="24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Messaggi di testo vocali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4C886-65B2-4D09-86FF-E3A6C10C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54487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phone">
            <a:extLst>
              <a:ext uri="{FF2B5EF4-FFF2-40B4-BE49-F238E27FC236}">
                <a16:creationId xmlns:a16="http://schemas.microsoft.com/office/drawing/2014/main" id="{B37CEFEB-450A-4ED9-8589-25CE9631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9" y="4818552"/>
            <a:ext cx="1769832" cy="13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edendo, interni, tavolo, bianco&#10;&#10;Descrizione generata automaticamente">
            <a:extLst>
              <a:ext uri="{FF2B5EF4-FFF2-40B4-BE49-F238E27FC236}">
                <a16:creationId xmlns:a16="http://schemas.microsoft.com/office/drawing/2014/main" id="{B5C66E86-9C7E-4E28-9EF5-45BBD4889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978" y="4993053"/>
            <a:ext cx="1151164" cy="11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C0FB18-C789-49D8-A243-7EF24141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Che cos’è una Skill Alexa?</a:t>
            </a:r>
          </a:p>
        </p:txBody>
      </p:sp>
      <p:pic>
        <p:nvPicPr>
          <p:cNvPr id="7" name="Immagine 6" descr="Immagine che contiene tavolo, sedendo, nero, fotografia&#10;&#10;Descrizione generata automaticamente">
            <a:extLst>
              <a:ext uri="{FF2B5EF4-FFF2-40B4-BE49-F238E27FC236}">
                <a16:creationId xmlns:a16="http://schemas.microsoft.com/office/drawing/2014/main" id="{9E7E60BE-174D-4F06-8A82-CE1FC849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810669"/>
            <a:ext cx="5451627" cy="29166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EC4D39-5FF4-4EA3-B74A-285E6CB0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Alexa è il servizio vocale (</a:t>
            </a:r>
            <a:r>
              <a:rPr lang="it-IT" b="1" dirty="0"/>
              <a:t>Alexa Voice Service</a:t>
            </a:r>
            <a:r>
              <a:rPr lang="it-IT" dirty="0"/>
              <a:t>) basato sul cloud e l’intelligenza che alimenta </a:t>
            </a:r>
            <a:r>
              <a:rPr lang="it-IT" b="1" dirty="0"/>
              <a:t>Amazon </a:t>
            </a:r>
            <a:r>
              <a:rPr lang="it-IT" b="1" dirty="0" err="1"/>
              <a:t>Echo</a:t>
            </a:r>
            <a:r>
              <a:rPr lang="it-IT" b="1" dirty="0"/>
              <a:t> </a:t>
            </a:r>
            <a:r>
              <a:rPr lang="it-IT" dirty="0"/>
              <a:t>ed altri dispositivi con Alexa integrata.</a:t>
            </a:r>
          </a:p>
          <a:p>
            <a:r>
              <a:rPr lang="it-IT" dirty="0"/>
              <a:t>Alexa fornisce delle </a:t>
            </a:r>
            <a:r>
              <a:rPr lang="it-IT" b="1" dirty="0"/>
              <a:t>capacità, o Skill, </a:t>
            </a:r>
            <a:r>
              <a:rPr lang="it-IT" dirty="0"/>
              <a:t>che consentono al cliente di creare un’esperienza più personalizzata.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02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DE676-6162-46A4-BFE0-2119D725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 dirty="0"/>
              <a:t>Alexa Skills Kit?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CA55A-E1FF-4D43-BE2A-EDBBD3F0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28672" cy="1200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L’Alexa Skills Kit (ASK) è una raccolta di API self-service, strumenti, documentazioni e esempi di codice che rendono lo sviluppo di skill su Alexa più rapido e semplice.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5B6635-D863-45B5-9615-561B5C5E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9A2EDD-648D-4070-8C05-825DE978360E}"/>
              </a:ext>
            </a:extLst>
          </p:cNvPr>
          <p:cNvSpPr txBox="1"/>
          <p:nvPr/>
        </p:nvSpPr>
        <p:spPr>
          <a:xfrm>
            <a:off x="1036321" y="3278916"/>
            <a:ext cx="5989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ASK consente a programmatori, sviluppatori e brand di creare delle skill interessanti e di raggiungere i clienti attraverso Amazon </a:t>
            </a:r>
            <a:r>
              <a:rPr lang="it-IT" sz="2000" dirty="0" err="1"/>
              <a:t>Echo</a:t>
            </a:r>
            <a:r>
              <a:rPr lang="it-IT" sz="2000" dirty="0"/>
              <a:t> e altri dispositivi.</a:t>
            </a:r>
          </a:p>
        </p:txBody>
      </p:sp>
    </p:spTree>
    <p:extLst>
      <p:ext uri="{BB962C8B-B14F-4D97-AF65-F5344CB8AC3E}">
        <p14:creationId xmlns:p14="http://schemas.microsoft.com/office/powerpoint/2010/main" val="28525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56AB39-D363-463E-BC73-DBC6BEA3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Tipologie di Skill</a:t>
            </a:r>
            <a:endParaRPr lang="it-IT" sz="3600" b="1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4C4522-8C47-4436-9904-8A912602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917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88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7656DA-3AFE-463C-9E9D-0488B180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Anatomia di una Skill Alexa</a:t>
            </a:r>
            <a:endParaRPr lang="it-IT" b="1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BA3CE96-A281-4389-BCAE-9B2ED53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94662"/>
            <a:ext cx="5451627" cy="254863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42F1B-B425-4806-8563-D4CD3F16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083198"/>
          </a:xfrm>
        </p:spPr>
        <p:txBody>
          <a:bodyPr>
            <a:normAutofit/>
          </a:bodyPr>
          <a:lstStyle/>
          <a:p>
            <a:r>
              <a:rPr lang="it-IT" dirty="0"/>
              <a:t>Ogni Skill è composta da due parti, un </a:t>
            </a:r>
            <a:r>
              <a:rPr lang="it-IT" b="1" dirty="0"/>
              <a:t>front-end </a:t>
            </a:r>
            <a:r>
              <a:rPr lang="it-IT" dirty="0"/>
              <a:t>e un </a:t>
            </a:r>
            <a:r>
              <a:rPr lang="it-IT" b="1" dirty="0"/>
              <a:t>back-end</a:t>
            </a:r>
            <a:r>
              <a:rPr lang="it-IT" dirty="0"/>
              <a:t>.</a:t>
            </a:r>
          </a:p>
          <a:p>
            <a:r>
              <a:rPr lang="it-IT" dirty="0"/>
              <a:t>Il front-end è l'interfaccia vocale o VUI L'interfaccia vocale è configurata tramite </a:t>
            </a:r>
            <a:r>
              <a:rPr lang="it-IT" b="1" dirty="0"/>
              <a:t>il modello di interazione vocale </a:t>
            </a:r>
            <a:r>
              <a:rPr lang="it-IT" dirty="0"/>
              <a:t>(Interaction Model).</a:t>
            </a:r>
          </a:p>
          <a:p>
            <a:r>
              <a:rPr lang="it-IT" dirty="0"/>
              <a:t>Il back-end è dove risiede la logica della abilità. In generale un servizio cloud che gestisce i dati.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53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852B35-F27D-4A85-B4F8-48F5F3FD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accent2"/>
                </a:solidFill>
              </a:rPr>
              <a:t>Creiamo</a:t>
            </a:r>
            <a:r>
              <a:rPr lang="en-US" b="1">
                <a:solidFill>
                  <a:schemeClr val="accent2"/>
                </a:solidFill>
              </a:rPr>
              <a:t> la Skill “Dev Day”</a:t>
            </a:r>
            <a:endParaRPr lang="it-IT" b="1">
              <a:solidFill>
                <a:schemeClr val="accent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FDC3C566-44EA-470D-8BAD-C38D5390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it-IT" dirty="0"/>
              <a:t>Vogliamo realizzare una Skill Alexa per il </a:t>
            </a:r>
            <a:r>
              <a:rPr lang="it-IT" b="1" dirty="0" err="1"/>
              <a:t>DevDay</a:t>
            </a:r>
            <a:r>
              <a:rPr lang="it-IT" b="1" dirty="0"/>
              <a:t> </a:t>
            </a:r>
            <a:r>
              <a:rPr lang="it-IT" dirty="0"/>
              <a:t>ci permetta di chiedere le informazioni relative ai prossimi eventi che si terranno nella nostra città.</a:t>
            </a:r>
          </a:p>
          <a:p>
            <a:endParaRPr lang="it-IT" dirty="0"/>
          </a:p>
          <a:p>
            <a:r>
              <a:rPr lang="it-IT" dirty="0"/>
              <a:t>Da dove iniziamo?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295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931</Words>
  <Application>Microsoft Office PowerPoint</Application>
  <PresentationFormat>Widescreen</PresentationFormat>
  <Paragraphs>105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Wingdings</vt:lpstr>
      <vt:lpstr>Retrospettivo</vt:lpstr>
      <vt:lpstr>Introduzione allo sviluppo di Skill Alexa</vt:lpstr>
      <vt:lpstr>Agenda</vt:lpstr>
      <vt:lpstr>NLP</vt:lpstr>
      <vt:lpstr>Esempi di NLP</vt:lpstr>
      <vt:lpstr>Che cos’è una Skill Alexa?</vt:lpstr>
      <vt:lpstr>Alexa Skills Kit?</vt:lpstr>
      <vt:lpstr>Tipologie di Skill</vt:lpstr>
      <vt:lpstr>Anatomia di una Skill Alexa</vt:lpstr>
      <vt:lpstr>Creiamo la Skill “Dev Day”</vt:lpstr>
      <vt:lpstr>Ambiente applicativo</vt:lpstr>
      <vt:lpstr>Interaction Model</vt:lpstr>
      <vt:lpstr>Business Logic (AWS Lambda)</vt:lpstr>
      <vt:lpstr>Database (AWS DynamoDB)</vt:lpstr>
      <vt:lpstr>Log (AWS CloudWatch)</vt:lpstr>
      <vt:lpstr>Ambiente di sviluppo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allo sviluppo di Skill Alexa</dc:title>
  <dc:creator>Di Motta Antonio</dc:creator>
  <cp:lastModifiedBy>Di Motta Antonio</cp:lastModifiedBy>
  <cp:revision>75</cp:revision>
  <dcterms:created xsi:type="dcterms:W3CDTF">2019-11-03T11:31:22Z</dcterms:created>
  <dcterms:modified xsi:type="dcterms:W3CDTF">2019-11-09T13:47:49Z</dcterms:modified>
</cp:coreProperties>
</file>