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6" r:id="rId2"/>
    <p:sldId id="258" r:id="rId3"/>
    <p:sldId id="277" r:id="rId4"/>
    <p:sldId id="307" r:id="rId5"/>
    <p:sldId id="302" r:id="rId6"/>
    <p:sldId id="306" r:id="rId7"/>
    <p:sldId id="310" r:id="rId8"/>
    <p:sldId id="308" r:id="rId9"/>
    <p:sldId id="316" r:id="rId10"/>
    <p:sldId id="311" r:id="rId11"/>
    <p:sldId id="312" r:id="rId12"/>
    <p:sldId id="317" r:id="rId13"/>
    <p:sldId id="313" r:id="rId14"/>
    <p:sldId id="314" r:id="rId15"/>
    <p:sldId id="318" r:id="rId16"/>
    <p:sldId id="315" r:id="rId17"/>
    <p:sldId id="319" r:id="rId18"/>
    <p:sldId id="271" r:id="rId19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2"/>
      <p:bold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나눔고딕 ExtraBold" panose="020D0904000000000000" pitchFamily="50" charset="-127"/>
      <p:bold r:id="rId26"/>
    </p:embeddedFont>
    <p:embeddedFont>
      <p:font typeface="나눔명조 ExtraBold" panose="02020603020101020101" pitchFamily="18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09" d="100"/>
          <a:sy n="109" d="100"/>
        </p:scale>
        <p:origin x="180" y="96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9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6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26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42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5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5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1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5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07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0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8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52160" y="4628091"/>
            <a:ext cx="302433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700" b="1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7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       </a:t>
            </a:r>
            <a:r>
              <a:rPr lang="en-US" altLang="ko-KR" sz="17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백재상</a:t>
            </a:r>
            <a:endParaRPr lang="en-US" altLang="ko-KR" sz="1700" b="1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 err="1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ko-KR" altLang="en-US" sz="17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2018.11.03</a:t>
            </a:r>
            <a:endParaRPr lang="en-US" altLang="ko-KR" sz="17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7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124168" y="4509120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7772400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pc="-50" dirty="0" smtClean="0"/>
              <a:t>TO-DO-LIST</a:t>
            </a:r>
            <a:br>
              <a:rPr lang="en-US" altLang="ko-KR" spc="-50" dirty="0" smtClean="0"/>
            </a:br>
            <a:endParaRPr lang="ko-KR" altLang="en-US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TEST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2483768" y="143381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완료 처리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84" y="935623"/>
            <a:ext cx="6124229" cy="25509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761866" y="3519262"/>
            <a:ext cx="161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완료 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버튼 클릭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414" y="3881040"/>
            <a:ext cx="6173899" cy="252028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641003" y="6409236"/>
            <a:ext cx="3834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완료된 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TODO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리스트 게시판으로 이동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47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TEST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135910"/>
            <a:ext cx="282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마감기한 지날 시 알림 노출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610" y="626620"/>
            <a:ext cx="5839830" cy="411205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95087" y="4754337"/>
            <a:ext cx="607890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마감 기한이 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일인 항목이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일이 되어</a:t>
            </a:r>
            <a:r>
              <a:rPr lang="en-US" altLang="ko-KR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마감기한이 </a:t>
            </a:r>
            <a:endParaRPr lang="en-US" altLang="ko-KR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지났을 때</a:t>
            </a:r>
            <a:r>
              <a:rPr lang="en-US" altLang="ko-KR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Expired-list 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게시판에 새로운 글이 생성됐다는</a:t>
            </a:r>
            <a:endParaRPr lang="en-US" altLang="ko-KR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알람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노출과 함께 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Expired-list 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게시판으로 해당 글 이동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64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TEST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135910"/>
            <a:ext cx="282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마감기한 지날 시 알림 노출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45581" y="4378674"/>
            <a:ext cx="55338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Expired list 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게시판로 글이 이동된 것을 확인할 수 있다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15" y="999086"/>
            <a:ext cx="6362220" cy="33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28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TEST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131658"/>
            <a:ext cx="231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TODO</a:t>
            </a:r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목록 볼 수 있다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99992" y="4082177"/>
            <a:ext cx="29562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글 작성시 목록을 볼 수 있다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54" y="791219"/>
            <a:ext cx="6370888" cy="322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TEST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2447265" y="127118"/>
            <a:ext cx="2968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TODO</a:t>
            </a:r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수정할 수 있다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10356" y="3501700"/>
            <a:ext cx="16113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 버튼 클릭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56" y="853058"/>
            <a:ext cx="5912668" cy="27338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756" y="3950010"/>
            <a:ext cx="5939934" cy="25753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107287" y="6404257"/>
            <a:ext cx="11144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 수정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79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TEST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2447265" y="127118"/>
            <a:ext cx="2968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TODO</a:t>
            </a:r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수정할 수 있다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851920" y="4152672"/>
            <a:ext cx="36054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내용이 수정된 것을 확인할 수 있다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76" y="761126"/>
            <a:ext cx="5662519" cy="32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14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TEST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2388613" y="146156"/>
            <a:ext cx="3103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TODO </a:t>
            </a:r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항목을 삭제할 수 있다</a:t>
            </a:r>
            <a:r>
              <a:rPr lang="en-US" altLang="ko-KR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860032" y="4039267"/>
            <a:ext cx="16113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삭제 버튼 클릭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822" y="876670"/>
            <a:ext cx="5304411" cy="30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76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사용한 프로그램</a:t>
            </a:r>
            <a:endParaRPr lang="ko-KR" altLang="en-US" sz="1800" b="1" spc="-50" dirty="0"/>
          </a:p>
        </p:txBody>
      </p:sp>
      <p:sp>
        <p:nvSpPr>
          <p:cNvPr id="16" name="직사각형 15"/>
          <p:cNvSpPr/>
          <p:nvPr/>
        </p:nvSpPr>
        <p:spPr>
          <a:xfrm>
            <a:off x="3059832" y="1989407"/>
            <a:ext cx="2904962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DB – </a:t>
            </a:r>
            <a:r>
              <a:rPr lang="en-US" altLang="ko-KR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endParaRPr lang="en-US" altLang="ko-KR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웹 애플리케이션 서버 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톰캣</a:t>
            </a:r>
            <a:endParaRPr lang="en-US" altLang="ko-KR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 환경 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Eclipse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1289938"/>
            <a:ext cx="398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  </a:t>
            </a:r>
            <a:r>
              <a:rPr lang="ko-KR" altLang="en-US" sz="16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사용한 프로그램</a:t>
            </a:r>
            <a:endParaRPr lang="en-US" altLang="ko-KR" sz="16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810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347864" y="14847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dirty="0" smtClean="0"/>
              <a:t>감사합니다</a:t>
            </a:r>
            <a:r>
              <a:rPr lang="en-US" altLang="ko-KR" sz="3600" dirty="0" smtClean="0"/>
              <a:t>.</a:t>
            </a:r>
            <a:br>
              <a:rPr lang="en-US" altLang="ko-KR" sz="3600" dirty="0" smtClean="0"/>
            </a:br>
            <a:endParaRPr lang="ko-KR" altLang="en-US" sz="3600" dirty="0"/>
          </a:p>
        </p:txBody>
      </p:sp>
      <p:sp>
        <p:nvSpPr>
          <p:cNvPr id="8" name="제목 6"/>
          <p:cNvSpPr txBox="1">
            <a:spLocks/>
          </p:cNvSpPr>
          <p:nvPr/>
        </p:nvSpPr>
        <p:spPr>
          <a:xfrm>
            <a:off x="3707904" y="230891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endParaRPr lang="ko-KR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059832" y="1289938"/>
            <a:ext cx="398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6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요구사항</a:t>
            </a:r>
            <a:endParaRPr lang="en-US" altLang="ko-KR" sz="16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059832" y="2621623"/>
            <a:ext cx="2916598" cy="540499"/>
            <a:chOff x="2312318" y="2442711"/>
            <a:chExt cx="2592288" cy="540499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644656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</a:t>
              </a:r>
              <a:r>
                <a:rPr lang="en-US" altLang="ko-KR" sz="16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6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TEST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418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192452" y="3162122"/>
            <a:ext cx="2592288" cy="509019"/>
            <a:chOff x="2200114" y="4273781"/>
            <a:chExt cx="2592288" cy="509019"/>
          </a:xfrm>
        </p:grpSpPr>
        <p:sp>
          <p:nvSpPr>
            <p:cNvPr id="39" name="TextBox 38"/>
            <p:cNvSpPr txBox="1"/>
            <p:nvPr/>
          </p:nvSpPr>
          <p:spPr>
            <a:xfrm>
              <a:off x="2200114" y="427378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227774" y="1280661"/>
            <a:ext cx="3432380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>
            <a:off x="3059832" y="4573829"/>
            <a:ext cx="398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ko-KR" altLang="en-US" sz="16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사용한 프로그램</a:t>
            </a:r>
            <a:endParaRPr lang="en-US" altLang="ko-KR" sz="16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요구사항</a:t>
            </a:r>
            <a:endParaRPr lang="ko-KR" altLang="en-US" sz="3800" b="0" spc="-9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5987"/>
              </p:ext>
            </p:extLst>
          </p:nvPr>
        </p:nvGraphicFramePr>
        <p:xfrm>
          <a:off x="2195736" y="928035"/>
          <a:ext cx="5904656" cy="549357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52328"/>
                <a:gridCol w="2952328"/>
              </a:tblGrid>
              <a:tr h="41108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요구 사항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실제 구현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새로운 </a:t>
                      </a: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TODO</a:t>
                      </a:r>
                      <a:r>
                        <a:rPr lang="ko-KR" altLang="en-US" sz="1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를</a:t>
                      </a: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작성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사용자의 선택에 의해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TODO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에는 마감기한을 넣을 수 있다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완료 처리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마감기한 지날 시 알림 노출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TODO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목록 볼 수 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TODO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내용을 수정할 수 있다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TODO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항목을 삭제할 수 있다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5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우선순위 조절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요구 사항</a:t>
            </a:r>
            <a:endParaRPr lang="ko-KR" altLang="en-US" sz="1800" spc="-50" dirty="0"/>
          </a:p>
        </p:txBody>
      </p:sp>
      <p:sp>
        <p:nvSpPr>
          <p:cNvPr id="20" name="직사각형 19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6098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TEST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2563216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TEST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32223"/>
            <a:ext cx="26882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새로운 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TODO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리스트 작성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3" y="1147743"/>
            <a:ext cx="5994977" cy="2515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462" y="4090939"/>
            <a:ext cx="5994978" cy="208073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621079" y="3583108"/>
            <a:ext cx="18277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글쓰기 버튼 클릭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70069" y="6091230"/>
            <a:ext cx="13949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글 내용 입력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67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TEST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69177"/>
            <a:ext cx="26882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새로운 </a:t>
            </a:r>
            <a:r>
              <a:rPr lang="en-US" altLang="ko-KR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TODO</a:t>
            </a: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리스트 작성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3731" y="3898756"/>
            <a:ext cx="13949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글 작성 완료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84" y="1268652"/>
            <a:ext cx="6124229" cy="25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7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TEST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2473439" y="54060"/>
            <a:ext cx="16113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마감 기한 넣기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89" y="620688"/>
            <a:ext cx="6003493" cy="48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33683" y="24056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TEST</a:t>
            </a:r>
            <a:endParaRPr lang="ko-KR" altLang="en-US" sz="1800" b="1" spc="-50" dirty="0"/>
          </a:p>
        </p:txBody>
      </p:sp>
      <p:sp>
        <p:nvSpPr>
          <p:cNvPr id="17" name="직사각형 16"/>
          <p:cNvSpPr/>
          <p:nvPr/>
        </p:nvSpPr>
        <p:spPr>
          <a:xfrm>
            <a:off x="2473439" y="54060"/>
            <a:ext cx="16113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마감 기한 넣기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439" y="1047885"/>
            <a:ext cx="6203017" cy="304988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61866" y="4061058"/>
            <a:ext cx="22605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마감 기한이 넣어졌다</a:t>
            </a:r>
            <a:endParaRPr lang="en-US" altLang="ko-KR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2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8723</TotalTime>
  <Words>259</Words>
  <Application>Microsoft Office PowerPoint</Application>
  <PresentationFormat>화면 슬라이드 쇼(4:3)</PresentationFormat>
  <Paragraphs>102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나눔고딕</vt:lpstr>
      <vt:lpstr>나눔고딕 ExtraBold</vt:lpstr>
      <vt:lpstr>Arial</vt:lpstr>
      <vt:lpstr>나눔명조 ExtraBold</vt:lpstr>
      <vt:lpstr>Office 테마</vt:lpstr>
      <vt:lpstr>TO-DO-LIST </vt:lpstr>
      <vt:lpstr>목차</vt:lpstr>
      <vt:lpstr>요구사항</vt:lpstr>
      <vt:lpstr>요구 사항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사용한 프로그램</vt:lpstr>
      <vt:lpstr>감사합니다.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User</cp:lastModifiedBy>
  <cp:revision>66</cp:revision>
  <dcterms:created xsi:type="dcterms:W3CDTF">2011-08-23T09:45:48Z</dcterms:created>
  <dcterms:modified xsi:type="dcterms:W3CDTF">2018-11-04T13:18:20Z</dcterms:modified>
</cp:coreProperties>
</file>