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  <p:sldId id="263" r:id="rId9"/>
    <p:sldId id="266" r:id="rId10"/>
    <p:sldId id="268" r:id="rId11"/>
    <p:sldId id="269" r:id="rId12"/>
    <p:sldId id="270" r:id="rId13"/>
    <p:sldId id="267" r:id="rId14"/>
    <p:sldId id="264" r:id="rId15"/>
    <p:sldId id="265" r:id="rId16"/>
    <p:sldId id="271" r:id="rId17"/>
    <p:sldId id="272" r:id="rId18"/>
    <p:sldId id="273" r:id="rId19"/>
  </p:sldIdLst>
  <p:sldSz cx="12192000" cy="6858000"/>
  <p:notesSz cx="6858000" cy="9144000"/>
  <p:embeddedFontLst>
    <p:embeddedFont>
      <p:font typeface="맑은 고딕" panose="020B0503020000020004" pitchFamily="50" charset="-127"/>
      <p:regular r:id="rId20"/>
      <p:bold r:id="rId21"/>
    </p:embeddedFont>
    <p:embeddedFont>
      <p:font typeface="나눔고딕코딩" panose="020D0009000000000000" pitchFamily="49" charset="-127"/>
      <p:regular r:id="rId22"/>
      <p:bold r:id="rId2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6B5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102" autoAdjust="0"/>
    <p:restoredTop sz="94660"/>
  </p:normalViewPr>
  <p:slideViewPr>
    <p:cSldViewPr snapToGrid="0">
      <p:cViewPr varScale="1">
        <p:scale>
          <a:sx n="69" d="100"/>
          <a:sy n="69" d="100"/>
        </p:scale>
        <p:origin x="84" y="9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7454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2018-11-04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1392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2018-11-04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2016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7402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2018-11-04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5387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2018-11-04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5088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2018-11-04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4675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2018-11-04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4000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2018-11-04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9995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2018-11-04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9238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2018-11-04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2130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5234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3419856"/>
            <a:ext cx="12192000" cy="3438144"/>
          </a:xfrm>
          <a:prstGeom prst="rect">
            <a:avLst/>
          </a:prstGeom>
          <a:solidFill>
            <a:srgbClr val="46B5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896112" y="438912"/>
            <a:ext cx="10113264" cy="5980176"/>
          </a:xfrm>
          <a:prstGeom prst="roundRect">
            <a:avLst>
              <a:gd name="adj" fmla="val 5352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6185384" y="4143756"/>
            <a:ext cx="3434908" cy="675499"/>
          </a:xfrm>
          <a:prstGeom prst="roundRect">
            <a:avLst/>
          </a:prstGeom>
          <a:solidFill>
            <a:srgbClr val="46B5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Winter is Coding</a:t>
            </a:r>
            <a:endParaRPr lang="ko-KR" altLang="en-US" sz="24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1026" name="Picture 2" descr="winter is coding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0958" y="993774"/>
            <a:ext cx="4378326" cy="4378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6071084" y="1696404"/>
            <a:ext cx="5402441" cy="2243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개발 과제 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웹</a:t>
            </a:r>
            <a:endParaRPr lang="en-US" altLang="ko-KR" sz="24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과제 제목 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en-US" altLang="ko-KR" sz="2400" b="1" dirty="0" err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Todolist</a:t>
            </a:r>
            <a:endParaRPr lang="en-US" altLang="ko-KR" sz="24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      </a:t>
            </a:r>
            <a:r>
              <a:rPr lang="ko-KR" altLang="en-US" sz="2400" b="1" dirty="0" err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름</a:t>
            </a:r>
            <a:r>
              <a:rPr lang="ko-KR" altLang="en-US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백재상</a:t>
            </a:r>
            <a:endParaRPr lang="en-US" altLang="ko-KR" sz="24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작성 일자 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– 2018.11.03</a:t>
            </a:r>
            <a:endParaRPr lang="ko-KR" altLang="en-US" sz="24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8184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3419856"/>
            <a:ext cx="12192000" cy="3438144"/>
          </a:xfrm>
          <a:prstGeom prst="rect">
            <a:avLst/>
          </a:prstGeom>
          <a:solidFill>
            <a:srgbClr val="46B5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896112" y="438912"/>
            <a:ext cx="10113264" cy="5980176"/>
          </a:xfrm>
          <a:prstGeom prst="roundRect">
            <a:avLst>
              <a:gd name="adj" fmla="val 5352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2235684" y="664088"/>
            <a:ext cx="3434908" cy="675499"/>
          </a:xfrm>
          <a:prstGeom prst="roundRect">
            <a:avLst/>
          </a:prstGeom>
          <a:solidFill>
            <a:srgbClr val="46B5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err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Todolist</a:t>
            </a:r>
            <a:r>
              <a:rPr lang="en-US" altLang="ko-KR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수정하기</a:t>
            </a:r>
            <a:endParaRPr lang="ko-KR" altLang="en-US" sz="24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1026" name="Picture 2" descr="winter is coding에 대한 이미지 검색결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2858" y="584567"/>
            <a:ext cx="834542" cy="834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1444" y="1733578"/>
            <a:ext cx="7638054" cy="353160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3283527" y="4391891"/>
            <a:ext cx="304800" cy="4433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886863" y="5362139"/>
            <a:ext cx="86564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만약 </a:t>
            </a:r>
            <a:r>
              <a:rPr lang="en-US" altLang="ko-KR" sz="2000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Todolist</a:t>
            </a:r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수정할 경우가 생긴다면 제목을 누르고 들어가서 수정버튼을 눌러서 다음 슬라이드와 같이 수정할 수 있다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20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96591" y="1363689"/>
            <a:ext cx="90054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Winter</a:t>
            </a:r>
          </a:p>
          <a:p>
            <a:pPr algn="ctr"/>
            <a:r>
              <a:rPr lang="en-US" altLang="ko-KR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Is</a:t>
            </a:r>
          </a:p>
          <a:p>
            <a:pPr algn="ctr"/>
            <a:r>
              <a:rPr lang="en-US" altLang="ko-KR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Coding</a:t>
            </a:r>
            <a:endParaRPr lang="ko-KR" altLang="en-US" sz="14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56629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3419856"/>
            <a:ext cx="12192000" cy="3438144"/>
          </a:xfrm>
          <a:prstGeom prst="rect">
            <a:avLst/>
          </a:prstGeom>
          <a:solidFill>
            <a:srgbClr val="46B5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896112" y="438912"/>
            <a:ext cx="10113264" cy="5980176"/>
          </a:xfrm>
          <a:prstGeom prst="roundRect">
            <a:avLst>
              <a:gd name="adj" fmla="val 5352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2235684" y="664088"/>
            <a:ext cx="3434908" cy="675499"/>
          </a:xfrm>
          <a:prstGeom prst="roundRect">
            <a:avLst/>
          </a:prstGeom>
          <a:solidFill>
            <a:srgbClr val="46B5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err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Todolist</a:t>
            </a:r>
            <a:r>
              <a:rPr lang="en-US" altLang="ko-KR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수정하기</a:t>
            </a:r>
            <a:endParaRPr lang="ko-KR" altLang="en-US" sz="24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1026" name="Picture 2" descr="winter is coding에 대한 이미지 검색결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2858" y="584567"/>
            <a:ext cx="834542" cy="834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1444" y="1457052"/>
            <a:ext cx="8145537" cy="35316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831444" y="3222852"/>
            <a:ext cx="8310083" cy="19160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886863" y="5362139"/>
            <a:ext cx="86564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위 그림에서 이미 작성한 제목과 내용이 함께 불러오게 되며 수정을 할 수 있다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슬라이드는 그 수정의 결과물이 나온다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20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96591" y="1363689"/>
            <a:ext cx="90054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Winter</a:t>
            </a:r>
          </a:p>
          <a:p>
            <a:pPr algn="ctr"/>
            <a:r>
              <a:rPr lang="en-US" altLang="ko-KR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Is</a:t>
            </a:r>
          </a:p>
          <a:p>
            <a:pPr algn="ctr"/>
            <a:r>
              <a:rPr lang="en-US" altLang="ko-KR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Coding</a:t>
            </a:r>
            <a:endParaRPr lang="ko-KR" altLang="en-US" sz="14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81054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3419856"/>
            <a:ext cx="12192000" cy="3438144"/>
          </a:xfrm>
          <a:prstGeom prst="rect">
            <a:avLst/>
          </a:prstGeom>
          <a:solidFill>
            <a:srgbClr val="46B5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896112" y="438912"/>
            <a:ext cx="10113264" cy="5980176"/>
          </a:xfrm>
          <a:prstGeom prst="roundRect">
            <a:avLst>
              <a:gd name="adj" fmla="val 5352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2235684" y="664088"/>
            <a:ext cx="3434908" cy="675499"/>
          </a:xfrm>
          <a:prstGeom prst="roundRect">
            <a:avLst/>
          </a:prstGeom>
          <a:solidFill>
            <a:srgbClr val="46B5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err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Todolist</a:t>
            </a:r>
            <a:r>
              <a:rPr lang="en-US" altLang="ko-KR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수정하기</a:t>
            </a:r>
            <a:endParaRPr lang="ko-KR" altLang="en-US" sz="24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1026" name="Picture 2" descr="winter is coding에 대한 이미지 검색결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2858" y="584567"/>
            <a:ext cx="834542" cy="834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1444" y="1574534"/>
            <a:ext cx="6080113" cy="353160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2850215" y="3301545"/>
            <a:ext cx="3768436" cy="160573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886863" y="5362139"/>
            <a:ext cx="87257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위 그림에서 빨간 네모 부분을 통해 내용을 수정하여 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‘</a:t>
            </a:r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내용을 수정함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＇</a:t>
            </a:r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이라고 수정한 부분을 확인할 수 있다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20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96591" y="1363689"/>
            <a:ext cx="90054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Winter</a:t>
            </a:r>
          </a:p>
          <a:p>
            <a:pPr algn="ctr"/>
            <a:r>
              <a:rPr lang="en-US" altLang="ko-KR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Is</a:t>
            </a:r>
          </a:p>
          <a:p>
            <a:pPr algn="ctr"/>
            <a:r>
              <a:rPr lang="en-US" altLang="ko-KR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Coding</a:t>
            </a:r>
            <a:endParaRPr lang="ko-KR" altLang="en-US" sz="14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44235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3419856"/>
            <a:ext cx="12192000" cy="3438144"/>
          </a:xfrm>
          <a:prstGeom prst="rect">
            <a:avLst/>
          </a:prstGeom>
          <a:solidFill>
            <a:srgbClr val="46B5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896112" y="438912"/>
            <a:ext cx="10113264" cy="5980176"/>
          </a:xfrm>
          <a:prstGeom prst="roundRect">
            <a:avLst>
              <a:gd name="adj" fmla="val 5352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2235684" y="664088"/>
            <a:ext cx="3434908" cy="675499"/>
          </a:xfrm>
          <a:prstGeom prst="roundRect">
            <a:avLst/>
          </a:prstGeom>
          <a:solidFill>
            <a:srgbClr val="46B5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err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Todolist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삭제하기</a:t>
            </a:r>
            <a:endParaRPr lang="ko-KR" altLang="en-US" sz="24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1026" name="Picture 2" descr="winter is coding에 대한 이미지 검색결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2858" y="584567"/>
            <a:ext cx="834542" cy="834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1444" y="1775143"/>
            <a:ext cx="6080113" cy="353160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172691" y="4516581"/>
            <a:ext cx="484910" cy="304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886863" y="5362139"/>
            <a:ext cx="87257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만약 작성한 내용이 마음에 들지 않거나 삭제할 일이 없으면 위 삭제 버튼을 클릭하면 글이 삭제된다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20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96591" y="1363689"/>
            <a:ext cx="90054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Winter</a:t>
            </a:r>
          </a:p>
          <a:p>
            <a:pPr algn="ctr"/>
            <a:r>
              <a:rPr lang="en-US" altLang="ko-KR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Is</a:t>
            </a:r>
          </a:p>
          <a:p>
            <a:pPr algn="ctr"/>
            <a:r>
              <a:rPr lang="en-US" altLang="ko-KR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Coding</a:t>
            </a:r>
            <a:endParaRPr lang="ko-KR" altLang="en-US" sz="14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4019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3419856"/>
            <a:ext cx="12192000" cy="3438144"/>
          </a:xfrm>
          <a:prstGeom prst="rect">
            <a:avLst/>
          </a:prstGeom>
          <a:solidFill>
            <a:srgbClr val="46B5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896112" y="438912"/>
            <a:ext cx="10113264" cy="5980176"/>
          </a:xfrm>
          <a:prstGeom prst="roundRect">
            <a:avLst>
              <a:gd name="adj" fmla="val 5352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2235684" y="664088"/>
            <a:ext cx="3434908" cy="675499"/>
          </a:xfrm>
          <a:prstGeom prst="roundRect">
            <a:avLst/>
          </a:prstGeom>
          <a:solidFill>
            <a:srgbClr val="46B5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err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Todolist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완료처리</a:t>
            </a:r>
            <a:endParaRPr lang="ko-KR" altLang="en-US" sz="24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1026" name="Picture 2" descr="winter is coding에 대한 이미지 검색결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2858" y="584567"/>
            <a:ext cx="834542" cy="834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2909455" y="4031669"/>
            <a:ext cx="6954981" cy="858983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7776" y="1807043"/>
            <a:ext cx="8478409" cy="3531600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9201415" y="3897220"/>
            <a:ext cx="696411" cy="374070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886863" y="5362139"/>
            <a:ext cx="87257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위 그림의 빨간 상자에 있는 완료 버튼을 클릭한다면 다음 슬라이드를 통해서 그 목록이 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Complete list</a:t>
            </a:r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 간 것을 확인할 수 있다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20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96591" y="1363689"/>
            <a:ext cx="90054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Winter</a:t>
            </a:r>
          </a:p>
          <a:p>
            <a:pPr algn="ctr"/>
            <a:r>
              <a:rPr lang="en-US" altLang="ko-KR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Is</a:t>
            </a:r>
          </a:p>
          <a:p>
            <a:pPr algn="ctr"/>
            <a:r>
              <a:rPr lang="en-US" altLang="ko-KR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Coding</a:t>
            </a:r>
            <a:endParaRPr lang="ko-KR" altLang="en-US" sz="14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6086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3419856"/>
            <a:ext cx="12192000" cy="3438144"/>
          </a:xfrm>
          <a:prstGeom prst="rect">
            <a:avLst/>
          </a:prstGeom>
          <a:solidFill>
            <a:srgbClr val="46B5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896112" y="438912"/>
            <a:ext cx="10113264" cy="5980176"/>
          </a:xfrm>
          <a:prstGeom prst="roundRect">
            <a:avLst>
              <a:gd name="adj" fmla="val 5352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2235684" y="664088"/>
            <a:ext cx="3434908" cy="675499"/>
          </a:xfrm>
          <a:prstGeom prst="roundRect">
            <a:avLst/>
          </a:prstGeom>
          <a:solidFill>
            <a:srgbClr val="46B5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err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Todolist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완료처리</a:t>
            </a:r>
            <a:endParaRPr lang="ko-KR" altLang="en-US" sz="24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1026" name="Picture 2" descr="winter is coding에 대한 이미지 검색결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2858" y="584567"/>
            <a:ext cx="834542" cy="834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7776" y="1607328"/>
            <a:ext cx="8651317" cy="353160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3394837" y="3127931"/>
            <a:ext cx="6954981" cy="1164890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886863" y="5362139"/>
            <a:ext cx="87257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이때 완료 처리를 한다면 페이지는 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Complete list</a:t>
            </a:r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 옮겨가며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완료 처리가 된 내용을 확인할 수 있다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20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96591" y="1363689"/>
            <a:ext cx="90054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Winter</a:t>
            </a:r>
          </a:p>
          <a:p>
            <a:pPr algn="ctr"/>
            <a:r>
              <a:rPr lang="en-US" altLang="ko-KR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Is</a:t>
            </a:r>
          </a:p>
          <a:p>
            <a:pPr algn="ctr"/>
            <a:r>
              <a:rPr lang="en-US" altLang="ko-KR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Coding</a:t>
            </a:r>
            <a:endParaRPr lang="ko-KR" altLang="en-US" sz="14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39683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3419856"/>
            <a:ext cx="12192000" cy="3438144"/>
          </a:xfrm>
          <a:prstGeom prst="rect">
            <a:avLst/>
          </a:prstGeom>
          <a:solidFill>
            <a:srgbClr val="46B5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896112" y="438912"/>
            <a:ext cx="10113264" cy="5980176"/>
          </a:xfrm>
          <a:prstGeom prst="roundRect">
            <a:avLst>
              <a:gd name="adj" fmla="val 5352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2235684" y="664088"/>
            <a:ext cx="3434908" cy="675499"/>
          </a:xfrm>
          <a:prstGeom prst="roundRect">
            <a:avLst/>
          </a:prstGeom>
          <a:solidFill>
            <a:srgbClr val="46B5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마감기한 초과 시 </a:t>
            </a:r>
            <a:r>
              <a:rPr lang="ko-KR" altLang="en-US" sz="2000" b="1" dirty="0" err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알림노출</a:t>
            </a:r>
            <a:endParaRPr lang="ko-KR" altLang="en-US" sz="20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1026" name="Picture 2" descr="winter is coding에 대한 이미지 검색결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2858" y="584567"/>
            <a:ext cx="834542" cy="834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9399" y="1663200"/>
            <a:ext cx="8864316" cy="353160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648691" y="3489130"/>
            <a:ext cx="1427018" cy="17749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886863" y="5362139"/>
            <a:ext cx="87257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만약 마감기한을 넘기게 된다면 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To do list</a:t>
            </a:r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에서 삭제가 되며 왼쪽 </a:t>
            </a:r>
            <a:r>
              <a:rPr lang="ko-KR" altLang="en-US" sz="2000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메뉴바의</a:t>
            </a:r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‘</a:t>
            </a:r>
            <a:r>
              <a:rPr lang="en-US" altLang="ko-KR" sz="20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[N]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’</a:t>
            </a:r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통하여 알림을 구현하였다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또한 다음 슬라이드에서 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Expired list</a:t>
            </a:r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목록에 추가 되었음을 확인할 수 있다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2000" b="1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96591" y="1363689"/>
            <a:ext cx="90054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Winter</a:t>
            </a:r>
          </a:p>
          <a:p>
            <a:pPr algn="ctr"/>
            <a:r>
              <a:rPr lang="en-US" altLang="ko-KR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Is</a:t>
            </a:r>
          </a:p>
          <a:p>
            <a:pPr algn="ctr"/>
            <a:r>
              <a:rPr lang="en-US" altLang="ko-KR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Coding</a:t>
            </a:r>
            <a:endParaRPr lang="ko-KR" altLang="en-US" sz="14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90004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3419856"/>
            <a:ext cx="12192000" cy="3438144"/>
          </a:xfrm>
          <a:prstGeom prst="rect">
            <a:avLst/>
          </a:prstGeom>
          <a:solidFill>
            <a:srgbClr val="46B5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896112" y="438912"/>
            <a:ext cx="10113264" cy="5980176"/>
          </a:xfrm>
          <a:prstGeom prst="roundRect">
            <a:avLst>
              <a:gd name="adj" fmla="val 5352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2235684" y="664088"/>
            <a:ext cx="3434908" cy="675499"/>
          </a:xfrm>
          <a:prstGeom prst="roundRect">
            <a:avLst/>
          </a:prstGeom>
          <a:solidFill>
            <a:srgbClr val="46B5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마감기한 초과 시 </a:t>
            </a:r>
            <a:r>
              <a:rPr lang="ko-KR" altLang="en-US" sz="2000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알림노출</a:t>
            </a:r>
            <a:endParaRPr lang="ko-KR" altLang="en-US" sz="20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1026" name="Picture 2" descr="winter is coding에 대한 이미지 검색결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2858" y="584567"/>
            <a:ext cx="834542" cy="834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7776" y="1644285"/>
            <a:ext cx="6673005" cy="35316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886863" y="5362139"/>
            <a:ext cx="87257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이전 슬라이드에서 언급했듯 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Expired list</a:t>
            </a:r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에서 마감기한이 지나간 목록을 확인할 수 있다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2000" b="1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96591" y="1363689"/>
            <a:ext cx="90054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Winter</a:t>
            </a:r>
          </a:p>
          <a:p>
            <a:pPr algn="ctr"/>
            <a:r>
              <a:rPr lang="en-US" altLang="ko-KR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Is</a:t>
            </a:r>
          </a:p>
          <a:p>
            <a:pPr algn="ctr"/>
            <a:r>
              <a:rPr lang="en-US" altLang="ko-KR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Coding</a:t>
            </a:r>
            <a:endParaRPr lang="ko-KR" altLang="en-US" sz="14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7922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3419856"/>
            <a:ext cx="12192000" cy="3438144"/>
          </a:xfrm>
          <a:prstGeom prst="rect">
            <a:avLst/>
          </a:prstGeom>
          <a:solidFill>
            <a:srgbClr val="46B5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896112" y="438912"/>
            <a:ext cx="10113264" cy="5980176"/>
          </a:xfrm>
          <a:prstGeom prst="roundRect">
            <a:avLst>
              <a:gd name="adj" fmla="val 5352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26" name="Picture 2" descr="winter is coding에 대한 이미지 검색결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4660" y="746967"/>
            <a:ext cx="4902680" cy="4902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모서리가 둥근 직사각형 17"/>
          <p:cNvSpPr/>
          <p:nvPr/>
        </p:nvSpPr>
        <p:spPr>
          <a:xfrm>
            <a:off x="3323223" y="2719267"/>
            <a:ext cx="5518310" cy="1401177"/>
          </a:xfrm>
          <a:prstGeom prst="roundRect">
            <a:avLst/>
          </a:prstGeom>
          <a:solidFill>
            <a:srgbClr val="46B5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The End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60523" y="5649647"/>
            <a:ext cx="71438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Winter Is Coding</a:t>
            </a:r>
            <a:endParaRPr lang="ko-KR" altLang="en-US" sz="44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1908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3419856"/>
            <a:ext cx="12192000" cy="3438144"/>
          </a:xfrm>
          <a:prstGeom prst="rect">
            <a:avLst/>
          </a:prstGeom>
          <a:solidFill>
            <a:srgbClr val="46B5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896112" y="438912"/>
            <a:ext cx="10113264" cy="5980176"/>
          </a:xfrm>
          <a:prstGeom prst="roundRect">
            <a:avLst>
              <a:gd name="adj" fmla="val 5352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2235684" y="664088"/>
            <a:ext cx="3434908" cy="675499"/>
          </a:xfrm>
          <a:prstGeom prst="roundRect">
            <a:avLst/>
          </a:prstGeom>
          <a:solidFill>
            <a:srgbClr val="46B5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Index</a:t>
            </a:r>
            <a:endParaRPr lang="ko-KR" altLang="en-US" sz="40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1026" name="Picture 2" descr="winter is coding에 대한 이미지 검색결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2858" y="584567"/>
            <a:ext cx="834542" cy="834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2310185" y="1701521"/>
            <a:ext cx="7571629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AutoNum type="arabicPeriod"/>
            </a:pPr>
            <a:r>
              <a:rPr lang="ko-KR" altLang="en-US" sz="32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프로젝트 정의</a:t>
            </a:r>
            <a:endParaRPr lang="en-US" altLang="ko-KR" sz="32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ko-KR" altLang="en-US" sz="32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요구사항</a:t>
            </a:r>
            <a:endParaRPr lang="en-US" altLang="ko-KR" sz="32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en-US" altLang="ko-KR" sz="32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Test (Unit &amp; Integration)</a:t>
            </a:r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ko-KR" altLang="en-US" sz="32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사용한 프로그램</a:t>
            </a:r>
            <a:endParaRPr lang="en-US" altLang="ko-KR" sz="32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96591" y="1363689"/>
            <a:ext cx="90054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Winter</a:t>
            </a:r>
          </a:p>
          <a:p>
            <a:pPr algn="ctr"/>
            <a:r>
              <a:rPr lang="en-US" altLang="ko-KR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Is</a:t>
            </a:r>
          </a:p>
          <a:p>
            <a:pPr algn="ctr"/>
            <a:r>
              <a:rPr lang="en-US" altLang="ko-KR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Coding</a:t>
            </a:r>
            <a:endParaRPr lang="ko-KR" altLang="en-US" sz="14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4767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3419856"/>
            <a:ext cx="12192000" cy="3438144"/>
          </a:xfrm>
          <a:prstGeom prst="rect">
            <a:avLst/>
          </a:prstGeom>
          <a:solidFill>
            <a:srgbClr val="46B5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896112" y="438912"/>
            <a:ext cx="10113264" cy="5980176"/>
          </a:xfrm>
          <a:prstGeom prst="roundRect">
            <a:avLst>
              <a:gd name="adj" fmla="val 5352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2235684" y="664088"/>
            <a:ext cx="3434908" cy="675499"/>
          </a:xfrm>
          <a:prstGeom prst="roundRect">
            <a:avLst/>
          </a:prstGeom>
          <a:solidFill>
            <a:srgbClr val="46B5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프로젝트정의</a:t>
            </a:r>
            <a:endParaRPr lang="ko-KR" altLang="en-US" sz="40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1026" name="Picture 2" descr="winter is coding에 대한 이미지 검색결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2858" y="584567"/>
            <a:ext cx="834542" cy="834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151174" y="2048936"/>
            <a:ext cx="978005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000" b="1" dirty="0" err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프로젝트명</a:t>
            </a:r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20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en-US" altLang="ko-KR" sz="20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en-US" altLang="ko-KR" sz="2000" b="1" dirty="0" err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Todolist</a:t>
            </a:r>
            <a:r>
              <a:rPr lang="en-US" altLang="ko-KR" sz="20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</a:p>
          <a:p>
            <a:pPr>
              <a:lnSpc>
                <a:spcPct val="200000"/>
              </a:lnSpc>
            </a:pPr>
            <a:r>
              <a:rPr lang="ko-KR" altLang="en-US" sz="20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개발기간     </a:t>
            </a:r>
            <a:r>
              <a:rPr lang="en-US" altLang="ko-KR" sz="20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2018.11.01 – 2018.11.04</a:t>
            </a:r>
          </a:p>
          <a:p>
            <a:pPr>
              <a:lnSpc>
                <a:spcPct val="200000"/>
              </a:lnSpc>
            </a:pPr>
            <a:r>
              <a:rPr lang="ko-KR" altLang="en-US" sz="20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사용언어     </a:t>
            </a:r>
            <a:r>
              <a:rPr lang="en-US" altLang="ko-KR" sz="20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Java, </a:t>
            </a:r>
            <a:r>
              <a:rPr lang="en-US" altLang="ko-KR" sz="2000" b="1" dirty="0" err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JSP&amp;Servlet</a:t>
            </a:r>
            <a:r>
              <a:rPr lang="en-US" altLang="ko-KR" sz="20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SQL, Markup Language(HTML, CSS)</a:t>
            </a:r>
          </a:p>
          <a:p>
            <a:pPr>
              <a:lnSpc>
                <a:spcPct val="200000"/>
              </a:lnSpc>
            </a:pPr>
            <a:r>
              <a:rPr lang="ko-KR" altLang="en-US" sz="2000" b="1" dirty="0" err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사용툴</a:t>
            </a:r>
            <a:r>
              <a:rPr lang="ko-KR" altLang="en-US" sz="20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</a:t>
            </a:r>
            <a:r>
              <a:rPr lang="en-US" altLang="ko-KR" sz="20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eclipse Mars, MySQL, Workbench, Tomcat, </a:t>
            </a:r>
          </a:p>
          <a:p>
            <a:pPr>
              <a:lnSpc>
                <a:spcPct val="200000"/>
              </a:lnSpc>
            </a:pPr>
            <a:r>
              <a:rPr lang="ko-KR" altLang="en-US" sz="20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프로젝트설명 </a:t>
            </a:r>
            <a:r>
              <a:rPr lang="en-US" altLang="ko-KR" sz="20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20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간단하게 </a:t>
            </a:r>
            <a:r>
              <a:rPr lang="en-US" altLang="ko-KR" sz="2000" b="1" dirty="0" err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Todolist</a:t>
            </a:r>
            <a:r>
              <a:rPr lang="ko-KR" altLang="en-US" sz="20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작성 및 열람 수정 등을 하는 프로젝트이다</a:t>
            </a:r>
            <a:r>
              <a:rPr lang="en-US" altLang="ko-KR" sz="20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96591" y="1363689"/>
            <a:ext cx="90054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Winter</a:t>
            </a:r>
          </a:p>
          <a:p>
            <a:pPr algn="ctr"/>
            <a:r>
              <a:rPr lang="en-US" altLang="ko-KR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Is</a:t>
            </a:r>
          </a:p>
          <a:p>
            <a:pPr algn="ctr"/>
            <a:r>
              <a:rPr lang="en-US" altLang="ko-KR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Coding</a:t>
            </a:r>
            <a:endParaRPr lang="ko-KR" altLang="en-US" sz="14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62442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3419856"/>
            <a:ext cx="12192000" cy="3438144"/>
          </a:xfrm>
          <a:prstGeom prst="rect">
            <a:avLst/>
          </a:prstGeom>
          <a:solidFill>
            <a:srgbClr val="46B5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896112" y="438912"/>
            <a:ext cx="10113264" cy="5980176"/>
          </a:xfrm>
          <a:prstGeom prst="roundRect">
            <a:avLst>
              <a:gd name="adj" fmla="val 5352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2235684" y="664088"/>
            <a:ext cx="3434908" cy="675499"/>
          </a:xfrm>
          <a:prstGeom prst="roundRect">
            <a:avLst/>
          </a:prstGeom>
          <a:solidFill>
            <a:srgbClr val="46B5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요구사항</a:t>
            </a:r>
            <a:endParaRPr lang="ko-KR" altLang="en-US" sz="40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1026" name="Picture 2" descr="winter is coding에 대한 이미지 검색결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2858" y="584567"/>
            <a:ext cx="834542" cy="834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1303642"/>
              </p:ext>
            </p:extLst>
          </p:nvPr>
        </p:nvGraphicFramePr>
        <p:xfrm>
          <a:off x="2057400" y="1536700"/>
          <a:ext cx="7626308" cy="447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67408"/>
                <a:gridCol w="1358900"/>
              </a:tblGrid>
              <a:tr h="462848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600" b="1" kern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  <a:cs typeface="+mn-cs"/>
                        </a:rPr>
                        <a:t>  </a:t>
                      </a:r>
                      <a:r>
                        <a:rPr lang="ko-KR" altLang="en-US" sz="1600" b="1" kern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  <a:cs typeface="+mn-cs"/>
                        </a:rPr>
                        <a:t>요구 </a:t>
                      </a:r>
                      <a:r>
                        <a:rPr lang="ko-KR" altLang="en-US" sz="1600" b="1" kern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  <a:cs typeface="+mn-cs"/>
                        </a:rPr>
                        <a:t>사항</a:t>
                      </a:r>
                      <a:endParaRPr lang="ko-KR" altLang="en-US" sz="1600" b="1" kern="120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  <a:cs typeface="+mn-cs"/>
                      </a:endParaRPr>
                    </a:p>
                  </a:txBody>
                  <a:tcPr marL="72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실제 </a:t>
                      </a:r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구현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72000" anchor="ctr"/>
                </a:tc>
              </a:tr>
              <a:tr h="500944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600" b="1" kern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  <a:cs typeface="+mn-cs"/>
                        </a:rPr>
                        <a:t>새로운 </a:t>
                      </a:r>
                      <a:r>
                        <a:rPr lang="en-US" altLang="ko-KR" sz="1600" b="1" kern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  <a:cs typeface="+mn-cs"/>
                        </a:rPr>
                        <a:t>TODO</a:t>
                      </a:r>
                      <a:r>
                        <a:rPr lang="ko-KR" altLang="en-US" sz="1600" b="1" kern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  <a:cs typeface="+mn-cs"/>
                        </a:rPr>
                        <a:t>를</a:t>
                      </a:r>
                      <a:r>
                        <a:rPr lang="en-US" altLang="ko-KR" sz="1600" b="1" kern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  <a:cs typeface="+mn-cs"/>
                        </a:rPr>
                        <a:t> </a:t>
                      </a:r>
                      <a:r>
                        <a:rPr lang="ko-KR" altLang="en-US" sz="1600" b="1" kern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  <a:cs typeface="+mn-cs"/>
                        </a:rPr>
                        <a:t>작성</a:t>
                      </a:r>
                      <a:endParaRPr lang="ko-KR" altLang="en-US" sz="1600" b="1" kern="120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  <a:cs typeface="+mn-cs"/>
                      </a:endParaRPr>
                    </a:p>
                  </a:txBody>
                  <a:tcPr marL="72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baseline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O 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72000" anchor="ctr"/>
                </a:tc>
              </a:tr>
              <a:tr h="5009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사용자의 선택에 의해 </a:t>
                      </a: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TODO</a:t>
                      </a:r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에는 마감기한을 넣을 수 있다</a:t>
                      </a: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72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baseline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O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72000" anchor="ctr"/>
                </a:tc>
              </a:tr>
              <a:tr h="5009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완료 처리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72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baseline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O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72000" anchor="ctr"/>
                </a:tc>
              </a:tr>
              <a:tr h="5009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마감기한 지날 시 알림 노출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72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baseline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O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72000" anchor="ctr"/>
                </a:tc>
              </a:tr>
              <a:tr h="5009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TODO</a:t>
                      </a:r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목록 볼 수 있다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72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O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72000" anchor="ctr"/>
                </a:tc>
              </a:tr>
              <a:tr h="5009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TODO</a:t>
                      </a:r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내용을 수정할 수 있다</a:t>
                      </a: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</a:txBody>
                  <a:tcPr marL="72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O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72000" anchor="ctr"/>
                </a:tc>
              </a:tr>
              <a:tr h="5009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TODO </a:t>
                      </a:r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항목을 삭제할 수 있다</a:t>
                      </a: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</a:txBody>
                  <a:tcPr marL="72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O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72000" anchor="ctr"/>
                </a:tc>
              </a:tr>
              <a:tr h="5009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우선순위 조절</a:t>
                      </a:r>
                      <a:endParaRPr lang="en-US" altLang="ko-KR" sz="1600" b="1" dirty="0" smtClean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72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X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72000" anchor="ctr"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196591" y="1363689"/>
            <a:ext cx="90054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Winter</a:t>
            </a:r>
          </a:p>
          <a:p>
            <a:pPr algn="ctr"/>
            <a:r>
              <a:rPr lang="en-US" altLang="ko-KR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Is</a:t>
            </a:r>
          </a:p>
          <a:p>
            <a:pPr algn="ctr"/>
            <a:r>
              <a:rPr lang="en-US" altLang="ko-KR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Coding</a:t>
            </a:r>
            <a:endParaRPr lang="ko-KR" altLang="en-US" sz="14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47136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3419856"/>
            <a:ext cx="12192000" cy="3438144"/>
          </a:xfrm>
          <a:prstGeom prst="rect">
            <a:avLst/>
          </a:prstGeom>
          <a:solidFill>
            <a:srgbClr val="46B5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896112" y="438912"/>
            <a:ext cx="10113264" cy="5980176"/>
          </a:xfrm>
          <a:prstGeom prst="roundRect">
            <a:avLst>
              <a:gd name="adj" fmla="val 5352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2235684" y="664088"/>
            <a:ext cx="3434908" cy="675499"/>
          </a:xfrm>
          <a:prstGeom prst="roundRect">
            <a:avLst/>
          </a:prstGeom>
          <a:solidFill>
            <a:srgbClr val="46B5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Test - Index</a:t>
            </a:r>
            <a:endParaRPr lang="ko-KR" altLang="en-US" sz="40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1026" name="Picture 2" descr="winter is coding에 대한 이미지 검색결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2858" y="584567"/>
            <a:ext cx="834542" cy="834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310185" y="1617438"/>
            <a:ext cx="757162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새로운 </a:t>
            </a:r>
            <a:r>
              <a:rPr lang="en-US" altLang="ko-KR" sz="2000" b="1" dirty="0" err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Todolist</a:t>
            </a:r>
            <a:r>
              <a:rPr lang="en-US" altLang="ko-KR" sz="20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20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작성</a:t>
            </a:r>
            <a:endParaRPr lang="en-US" altLang="ko-KR" sz="20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2000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Todolist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확인하기</a:t>
            </a:r>
            <a:endParaRPr lang="en-US" altLang="ko-KR" sz="20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2000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Todolist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내용 수정하기</a:t>
            </a:r>
            <a:endParaRPr lang="en-US" altLang="ko-KR" sz="20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2000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Todolist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항목 </a:t>
            </a:r>
            <a:r>
              <a:rPr lang="ko-KR" altLang="en-US" sz="20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삭제하기</a:t>
            </a:r>
            <a:endParaRPr lang="en-US" altLang="ko-KR" sz="20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2000" b="1" dirty="0" err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Todolist</a:t>
            </a:r>
            <a:r>
              <a:rPr lang="en-US" altLang="ko-KR" sz="20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20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완료 처리하기</a:t>
            </a:r>
            <a:endParaRPr lang="en-US" altLang="ko-KR" sz="20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마감기한 초과 시 알림 노출</a:t>
            </a:r>
            <a:endParaRPr lang="en-US" altLang="ko-KR" sz="20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96591" y="1363689"/>
            <a:ext cx="90054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Winter</a:t>
            </a:r>
          </a:p>
          <a:p>
            <a:pPr algn="ctr"/>
            <a:r>
              <a:rPr lang="en-US" altLang="ko-KR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Is</a:t>
            </a:r>
          </a:p>
          <a:p>
            <a:pPr algn="ctr"/>
            <a:r>
              <a:rPr lang="en-US" altLang="ko-KR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Coding</a:t>
            </a:r>
            <a:endParaRPr lang="ko-KR" altLang="en-US" sz="14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24582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3419856"/>
            <a:ext cx="12192000" cy="3438144"/>
          </a:xfrm>
          <a:prstGeom prst="rect">
            <a:avLst/>
          </a:prstGeom>
          <a:solidFill>
            <a:srgbClr val="46B5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896112" y="438912"/>
            <a:ext cx="10113264" cy="5980176"/>
          </a:xfrm>
          <a:prstGeom prst="roundRect">
            <a:avLst>
              <a:gd name="adj" fmla="val 5352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2235684" y="664088"/>
            <a:ext cx="3434908" cy="675499"/>
          </a:xfrm>
          <a:prstGeom prst="roundRect">
            <a:avLst/>
          </a:prstGeom>
          <a:solidFill>
            <a:srgbClr val="46B5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새로운 </a:t>
            </a:r>
            <a:r>
              <a:rPr lang="en-US" altLang="ko-KR" sz="2400" b="1" dirty="0" err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Todolist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작성</a:t>
            </a:r>
            <a:endParaRPr lang="ko-KR" altLang="en-US" sz="24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1026" name="Picture 2" descr="winter is coding에 대한 이미지 검색결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2858" y="584567"/>
            <a:ext cx="834542" cy="834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6863" y="1662623"/>
            <a:ext cx="8418274" cy="3532754"/>
          </a:xfrm>
          <a:prstGeom prst="rect">
            <a:avLst/>
          </a:prstGeom>
        </p:spPr>
      </p:pic>
      <p:cxnSp>
        <p:nvCxnSpPr>
          <p:cNvPr id="5" name="직선 화살표 연결선 4"/>
          <p:cNvCxnSpPr/>
          <p:nvPr/>
        </p:nvCxnSpPr>
        <p:spPr>
          <a:xfrm flipV="1">
            <a:off x="8811491" y="4767876"/>
            <a:ext cx="926821" cy="690815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9598557" y="4295787"/>
            <a:ext cx="748145" cy="4294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886863" y="5348284"/>
            <a:ext cx="86564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위 화살표에 위치한 글쓰기 버튼을 클릭하면 다음 슬라이드에서 볼 수 있듯 글 내용을 입력할 수 있는 화면을 볼 수 있다</a:t>
            </a:r>
            <a:r>
              <a:rPr lang="en-US" altLang="ko-KR" sz="20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ko-KR" altLang="en-US" sz="20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endParaRPr lang="ko-KR" altLang="en-US" sz="20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96591" y="1363689"/>
            <a:ext cx="90054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Winter</a:t>
            </a:r>
          </a:p>
          <a:p>
            <a:pPr algn="ctr"/>
            <a:r>
              <a:rPr lang="en-US" altLang="ko-KR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Is</a:t>
            </a:r>
          </a:p>
          <a:p>
            <a:pPr algn="ctr"/>
            <a:r>
              <a:rPr lang="en-US" altLang="ko-KR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Coding</a:t>
            </a:r>
            <a:endParaRPr lang="ko-KR" altLang="en-US" sz="14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16979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3419856"/>
            <a:ext cx="12192000" cy="3438144"/>
          </a:xfrm>
          <a:prstGeom prst="rect">
            <a:avLst/>
          </a:prstGeom>
          <a:solidFill>
            <a:srgbClr val="46B5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896112" y="438912"/>
            <a:ext cx="10113264" cy="5980176"/>
          </a:xfrm>
          <a:prstGeom prst="roundRect">
            <a:avLst>
              <a:gd name="adj" fmla="val 5352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2235684" y="664088"/>
            <a:ext cx="3434908" cy="675499"/>
          </a:xfrm>
          <a:prstGeom prst="roundRect">
            <a:avLst/>
          </a:prstGeom>
          <a:solidFill>
            <a:srgbClr val="46B5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새로운 </a:t>
            </a:r>
            <a:r>
              <a:rPr lang="en-US" altLang="ko-KR" sz="2400" b="1" dirty="0" err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Todolist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작성</a:t>
            </a:r>
            <a:endParaRPr lang="ko-KR" altLang="en-US" sz="24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1026" name="Picture 2" descr="winter is coding에 대한 이미지 검색결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2858" y="584567"/>
            <a:ext cx="834542" cy="834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6863" y="1931091"/>
            <a:ext cx="8578800" cy="2977529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0850" y="1181100"/>
            <a:ext cx="2552700" cy="2247900"/>
          </a:xfrm>
          <a:prstGeom prst="rect">
            <a:avLst/>
          </a:prstGeom>
        </p:spPr>
      </p:pic>
      <p:cxnSp>
        <p:nvCxnSpPr>
          <p:cNvPr id="8" name="직선 화살표 연결선 7"/>
          <p:cNvCxnSpPr/>
          <p:nvPr/>
        </p:nvCxnSpPr>
        <p:spPr>
          <a:xfrm flipV="1">
            <a:off x="3953138" y="2305050"/>
            <a:ext cx="2847712" cy="83993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886863" y="5348284"/>
            <a:ext cx="865644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위 그림을 통해 글 제목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내용과 기한을 설정할 수 있는 것을 확인할 수 있다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글 내용 작성 및 기한을 설정하고 확인을 누르면 다음 슬라이드에서 그 결과물을 확인할 수 있다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20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96591" y="1363689"/>
            <a:ext cx="90054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Winter</a:t>
            </a:r>
          </a:p>
          <a:p>
            <a:pPr algn="ctr"/>
            <a:r>
              <a:rPr lang="en-US" altLang="ko-KR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Is</a:t>
            </a:r>
          </a:p>
          <a:p>
            <a:pPr algn="ctr"/>
            <a:r>
              <a:rPr lang="en-US" altLang="ko-KR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Coding</a:t>
            </a:r>
            <a:endParaRPr lang="ko-KR" altLang="en-US" sz="14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82698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3419856"/>
            <a:ext cx="12192000" cy="3438144"/>
          </a:xfrm>
          <a:prstGeom prst="rect">
            <a:avLst/>
          </a:prstGeom>
          <a:solidFill>
            <a:srgbClr val="46B5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896112" y="438912"/>
            <a:ext cx="10113264" cy="5980176"/>
          </a:xfrm>
          <a:prstGeom prst="roundRect">
            <a:avLst>
              <a:gd name="adj" fmla="val 5352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2235684" y="664088"/>
            <a:ext cx="3434908" cy="675499"/>
          </a:xfrm>
          <a:prstGeom prst="roundRect">
            <a:avLst/>
          </a:prstGeom>
          <a:solidFill>
            <a:srgbClr val="46B5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새로운 </a:t>
            </a:r>
            <a:r>
              <a:rPr lang="en-US" altLang="ko-KR" sz="2400" b="1" dirty="0" err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Todolist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작성</a:t>
            </a:r>
            <a:endParaRPr lang="ko-KR" altLang="en-US" sz="24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1026" name="Picture 2" descr="winter is coding에 대한 이미지 검색결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2858" y="584567"/>
            <a:ext cx="834542" cy="834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0129" y="1961379"/>
            <a:ext cx="8478409" cy="353160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2909455" y="4031669"/>
            <a:ext cx="6954981" cy="858983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0291" y="4372343"/>
            <a:ext cx="6650182" cy="421330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7329056" y="4419603"/>
            <a:ext cx="1343890" cy="374070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886863" y="5348284"/>
            <a:ext cx="86564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위 그림을 통해 글이 작성된 것을 확인할 수 있으며 만약 마감기한을 설정하면 마감기한이 들어갈 수 있는 것을 확인할 수 있다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20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96591" y="1363689"/>
            <a:ext cx="90054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Winter</a:t>
            </a:r>
          </a:p>
          <a:p>
            <a:pPr algn="ctr"/>
            <a:r>
              <a:rPr lang="en-US" altLang="ko-KR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Is</a:t>
            </a:r>
          </a:p>
          <a:p>
            <a:pPr algn="ctr"/>
            <a:r>
              <a:rPr lang="en-US" altLang="ko-KR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Coding</a:t>
            </a:r>
            <a:endParaRPr lang="ko-KR" altLang="en-US" sz="14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77891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3419856"/>
            <a:ext cx="12192000" cy="3438144"/>
          </a:xfrm>
          <a:prstGeom prst="rect">
            <a:avLst/>
          </a:prstGeom>
          <a:solidFill>
            <a:srgbClr val="46B5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896112" y="438912"/>
            <a:ext cx="10113264" cy="5980176"/>
          </a:xfrm>
          <a:prstGeom prst="roundRect">
            <a:avLst>
              <a:gd name="adj" fmla="val 5352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2235684" y="664088"/>
            <a:ext cx="3434908" cy="675499"/>
          </a:xfrm>
          <a:prstGeom prst="roundRect">
            <a:avLst/>
          </a:prstGeom>
          <a:solidFill>
            <a:srgbClr val="46B5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Todolist</a:t>
            </a:r>
            <a:r>
              <a:rPr lang="en-US" altLang="ko-KR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확인하기</a:t>
            </a:r>
            <a:endParaRPr lang="ko-KR" altLang="en-US" sz="24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1026" name="Picture 2" descr="winter is coding에 대한 이미지 검색결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2858" y="584567"/>
            <a:ext cx="834542" cy="834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1443" y="1663200"/>
            <a:ext cx="6968234" cy="35316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886863" y="5348284"/>
            <a:ext cx="86564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또한 목록이 쌓이면 점차 게시판 글의 개수가 늘어나며 쌓이는 것을 확인할 수 있다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endParaRPr lang="ko-KR" altLang="en-US" sz="20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96591" y="1363689"/>
            <a:ext cx="90054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Winter</a:t>
            </a:r>
          </a:p>
          <a:p>
            <a:pPr algn="ctr"/>
            <a:r>
              <a:rPr lang="en-US" altLang="ko-KR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Is</a:t>
            </a:r>
          </a:p>
          <a:p>
            <a:pPr algn="ctr"/>
            <a:r>
              <a:rPr lang="en-US" altLang="ko-KR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Coding</a:t>
            </a:r>
            <a:endParaRPr lang="ko-KR" altLang="en-US" sz="14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06766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fault theme" id="{1C5D189E-FD72-4570-BD83-9039D56F569B}" vid="{C7FF242B-BEBB-4996-864F-8E449359303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175</TotalTime>
  <Words>485</Words>
  <Application>Microsoft Office PowerPoint</Application>
  <PresentationFormat>와이드스크린</PresentationFormat>
  <Paragraphs>116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3" baseType="lpstr">
      <vt:lpstr>Wingdings</vt:lpstr>
      <vt:lpstr>Arial</vt:lpstr>
      <vt:lpstr>맑은 고딕</vt:lpstr>
      <vt:lpstr>나눔고딕코딩</vt:lpstr>
      <vt:lpstr>default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이혜강</dc:creator>
  <cp:lastModifiedBy>User</cp:lastModifiedBy>
  <cp:revision>22</cp:revision>
  <dcterms:created xsi:type="dcterms:W3CDTF">2016-01-27T01:41:56Z</dcterms:created>
  <dcterms:modified xsi:type="dcterms:W3CDTF">2018-11-04T05:37:04Z</dcterms:modified>
</cp:coreProperties>
</file>