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75" r:id="rId2"/>
    <p:sldId id="276" r:id="rId3"/>
    <p:sldId id="277" r:id="rId4"/>
    <p:sldId id="278" r:id="rId5"/>
    <p:sldId id="279" r:id="rId6"/>
    <p:sldId id="264" r:id="rId7"/>
    <p:sldId id="28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01" autoAdjust="0"/>
    <p:restoredTop sz="94660"/>
  </p:normalViewPr>
  <p:slideViewPr>
    <p:cSldViewPr>
      <p:cViewPr varScale="1">
        <p:scale>
          <a:sx n="68" d="100"/>
          <a:sy n="68" d="100"/>
        </p:scale>
        <p:origin x="-1428" y="-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A623E8-F093-4662-A7EF-F794C5655EA5}" type="datetimeFigureOut">
              <a:rPr lang="en-GB" smtClean="0"/>
              <a:pPr/>
              <a:t>03/01/2017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97BCBE-09FB-4FF4-A83B-A2A68335AC3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271107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BC19B-C70A-446C-BE40-03DED537FC0B}" type="datetimeFigureOut">
              <a:rPr lang="en-GB" smtClean="0"/>
              <a:pPr/>
              <a:t>03/01/2017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226E8-4603-4BAE-88CC-3C18BDAFC78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1736147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BC19B-C70A-446C-BE40-03DED537FC0B}" type="datetimeFigureOut">
              <a:rPr lang="en-GB" smtClean="0"/>
              <a:pPr/>
              <a:t>03/01/2017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226E8-4603-4BAE-88CC-3C18BDAFC78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2441567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BC19B-C70A-446C-BE40-03DED537FC0B}" type="datetimeFigureOut">
              <a:rPr lang="en-GB" smtClean="0"/>
              <a:pPr/>
              <a:t>03/01/2017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226E8-4603-4BAE-88CC-3C18BDAFC78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1424572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BC19B-C70A-446C-BE40-03DED537FC0B}" type="datetimeFigureOut">
              <a:rPr lang="en-GB" smtClean="0"/>
              <a:pPr/>
              <a:t>03/01/2017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226E8-4603-4BAE-88CC-3C18BDAFC78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829361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BC19B-C70A-446C-BE40-03DED537FC0B}" type="datetimeFigureOut">
              <a:rPr lang="en-GB" smtClean="0"/>
              <a:pPr/>
              <a:t>03/01/2017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226E8-4603-4BAE-88CC-3C18BDAFC78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519496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BC19B-C70A-446C-BE40-03DED537FC0B}" type="datetimeFigureOut">
              <a:rPr lang="en-GB" smtClean="0"/>
              <a:pPr/>
              <a:t>03/01/2017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226E8-4603-4BAE-88CC-3C18BDAFC78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1800946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BC19B-C70A-446C-BE40-03DED537FC0B}" type="datetimeFigureOut">
              <a:rPr lang="en-GB" smtClean="0"/>
              <a:pPr/>
              <a:t>03/01/2017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226E8-4603-4BAE-88CC-3C18BDAFC78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4245397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BC19B-C70A-446C-BE40-03DED537FC0B}" type="datetimeFigureOut">
              <a:rPr lang="en-GB" smtClean="0"/>
              <a:pPr/>
              <a:t>03/01/2017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226E8-4603-4BAE-88CC-3C18BDAFC78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61768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BC19B-C70A-446C-BE40-03DED537FC0B}" type="datetimeFigureOut">
              <a:rPr lang="en-GB" smtClean="0"/>
              <a:pPr/>
              <a:t>03/01/2017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226E8-4603-4BAE-88CC-3C18BDAFC78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1814969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BC19B-C70A-446C-BE40-03DED537FC0B}" type="datetimeFigureOut">
              <a:rPr lang="en-GB" smtClean="0"/>
              <a:pPr/>
              <a:t>03/01/2017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226E8-4603-4BAE-88CC-3C18BDAFC78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4027550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BC19B-C70A-446C-BE40-03DED537FC0B}" type="datetimeFigureOut">
              <a:rPr lang="en-GB" smtClean="0"/>
              <a:pPr/>
              <a:t>03/01/2017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226E8-4603-4BAE-88CC-3C18BDAFC78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508983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BC19B-C70A-446C-BE40-03DED537FC0B}" type="datetimeFigureOut">
              <a:rPr lang="en-GB" smtClean="0"/>
              <a:pPr/>
              <a:t>03/01/2017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1226E8-4603-4BAE-88CC-3C18BDAFC78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1123852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0" y="214290"/>
          <a:ext cx="9144000" cy="62979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0"/>
              </a:tblGrid>
              <a:tr h="214313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716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b="1" i="1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600" b="1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Trading Performance Report</a:t>
                      </a:r>
                      <a:endParaRPr lang="en-GB" sz="3600" b="1" i="1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600" b="1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Anton Drozdov</a:t>
                      </a:r>
                      <a:endParaRPr lang="ru-RU" sz="3600" b="1" i="1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endParaRPr lang="ru-RU" dirty="0"/>
                    </a:p>
                  </a:txBody>
                  <a:tcPr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14313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0" y="0"/>
          <a:ext cx="9144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0"/>
              </a:tblGrid>
              <a:tr h="809985">
                <a:tc>
                  <a:txBody>
                    <a:bodyPr/>
                    <a:lstStyle/>
                    <a:p>
                      <a:pPr algn="ctr"/>
                      <a:r>
                        <a:rPr lang="en-US" sz="32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Traded Markets</a:t>
                      </a:r>
                      <a:endParaRPr lang="ru-RU" sz="3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04801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1643050"/>
            <a:ext cx="8387866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0" y="0"/>
          <a:ext cx="9144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0"/>
              </a:tblGrid>
              <a:tr h="809985">
                <a:tc>
                  <a:txBody>
                    <a:bodyPr/>
                    <a:lstStyle/>
                    <a:p>
                      <a:pPr algn="ctr"/>
                      <a:r>
                        <a:rPr lang="en-US" sz="32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Trading Strategy</a:t>
                      </a:r>
                      <a:endParaRPr lang="ru-RU" sz="3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04801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813" y="1571612"/>
            <a:ext cx="9096375" cy="3929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0" y="0"/>
          <a:ext cx="9144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0"/>
              </a:tblGrid>
              <a:tr h="809985">
                <a:tc>
                  <a:txBody>
                    <a:bodyPr/>
                    <a:lstStyle/>
                    <a:p>
                      <a:pPr algn="ctr"/>
                      <a:r>
                        <a:rPr lang="en-US" sz="32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Trading History</a:t>
                      </a:r>
                      <a:endParaRPr lang="ru-RU" sz="3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04801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71612"/>
            <a:ext cx="9153525" cy="400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0" y="0"/>
          <a:ext cx="9144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0"/>
              </a:tblGrid>
              <a:tr h="809985">
                <a:tc>
                  <a:txBody>
                    <a:bodyPr/>
                    <a:lstStyle/>
                    <a:p>
                      <a:pPr algn="ctr"/>
                      <a:r>
                        <a:rPr lang="en-US" sz="32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Overall Performance</a:t>
                      </a:r>
                      <a:endParaRPr lang="ru-RU" sz="3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04801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738313"/>
            <a:ext cx="9101138" cy="3708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0" y="0"/>
          <a:ext cx="9144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0"/>
              </a:tblGrid>
              <a:tr h="809985">
                <a:tc>
                  <a:txBody>
                    <a:bodyPr/>
                    <a:lstStyle/>
                    <a:p>
                      <a:pPr algn="ctr"/>
                      <a:r>
                        <a:rPr lang="en-US" sz="32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Key Performance Indicators</a:t>
                      </a:r>
                      <a:endParaRPr lang="ru-RU" sz="3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04801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1214422"/>
            <a:ext cx="3634112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4876" y="1643050"/>
            <a:ext cx="3786963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0" y="0"/>
          <a:ext cx="9144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0"/>
              </a:tblGrid>
              <a:tr h="809985">
                <a:tc>
                  <a:txBody>
                    <a:bodyPr/>
                    <a:lstStyle/>
                    <a:p>
                      <a:pPr algn="ctr"/>
                      <a:r>
                        <a:rPr lang="en-US" sz="32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Repository Explained</a:t>
                      </a:r>
                      <a:endParaRPr lang="ru-RU" sz="3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048015">
                <a:tc>
                  <a:txBody>
                    <a:bodyPr/>
                    <a:lstStyle/>
                    <a:p>
                      <a:endParaRPr lang="en-GB" dirty="0" smtClean="0"/>
                    </a:p>
                    <a:p>
                      <a:endParaRPr lang="en-GB" sz="26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baseline="0" dirty="0" smtClean="0"/>
                    </a:p>
                  </a:txBody>
                  <a:tcPr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736" y="1428736"/>
            <a:ext cx="8794264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2582</TotalTime>
  <Words>18</Words>
  <Application>Microsoft Office PowerPoint</Application>
  <PresentationFormat>Экран (4:3)</PresentationFormat>
  <Paragraphs>10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Office Theme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Anton</dc:creator>
  <cp:lastModifiedBy>Kyzi</cp:lastModifiedBy>
  <cp:revision>268</cp:revision>
  <dcterms:created xsi:type="dcterms:W3CDTF">2016-07-26T16:41:12Z</dcterms:created>
  <dcterms:modified xsi:type="dcterms:W3CDTF">2017-01-03T20:35:17Z</dcterms:modified>
</cp:coreProperties>
</file>