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304" r:id="rId2"/>
    <p:sldId id="291" r:id="rId3"/>
    <p:sldId id="290" r:id="rId4"/>
    <p:sldId id="269" r:id="rId5"/>
    <p:sldId id="267" r:id="rId6"/>
    <p:sldId id="279" r:id="rId7"/>
    <p:sldId id="280" r:id="rId8"/>
    <p:sldId id="273" r:id="rId9"/>
    <p:sldId id="282" r:id="rId10"/>
    <p:sldId id="292" r:id="rId11"/>
    <p:sldId id="287" r:id="rId12"/>
    <p:sldId id="294" r:id="rId13"/>
    <p:sldId id="296" r:id="rId14"/>
    <p:sldId id="300" r:id="rId15"/>
    <p:sldId id="293" r:id="rId16"/>
    <p:sldId id="288" r:id="rId17"/>
    <p:sldId id="299" r:id="rId18"/>
    <p:sldId id="302" r:id="rId19"/>
    <p:sldId id="30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78BE"/>
    <a:srgbClr val="FFFFFF"/>
    <a:srgbClr val="F83B35"/>
    <a:srgbClr val="54BB47"/>
    <a:srgbClr val="55BE46"/>
    <a:srgbClr val="017801"/>
    <a:srgbClr val="F6A12A"/>
    <a:srgbClr val="EAEAEA"/>
    <a:srgbClr val="31479F"/>
    <a:srgbClr val="F0AA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5" autoAdjust="0"/>
    <p:restoredTop sz="94602" autoAdjust="0"/>
  </p:normalViewPr>
  <p:slideViewPr>
    <p:cSldViewPr>
      <p:cViewPr>
        <p:scale>
          <a:sx n="69" d="100"/>
          <a:sy n="69" d="100"/>
        </p:scale>
        <p:origin x="-1092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0" d="100"/>
          <a:sy n="50" d="100"/>
        </p:scale>
        <p:origin x="-2672" y="-5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0EBD7-00B8-47BC-BEF3-9F8C2B6329C6}" type="datetimeFigureOut">
              <a:rPr lang="en-GB" smtClean="0"/>
              <a:pPr/>
              <a:t>23/09/2017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AC5A0-67F0-4D8A-95B2-4570188530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324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C5A0-67F0-4D8A-95B2-45701885308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691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C5A0-67F0-4D8A-95B2-457018853085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240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C5A0-67F0-4D8A-95B2-457018853085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240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C5A0-67F0-4D8A-95B2-457018853085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240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C5A0-67F0-4D8A-95B2-457018853085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240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C5A0-67F0-4D8A-95B2-457018853085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240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C5A0-67F0-4D8A-95B2-457018853085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240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C5A0-67F0-4D8A-95B2-45701885308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17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C5A0-67F0-4D8A-95B2-457018853085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363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C5A0-67F0-4D8A-95B2-457018853085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93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C5A0-67F0-4D8A-95B2-457018853085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982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C5A0-67F0-4D8A-95B2-457018853085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51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C5A0-67F0-4D8A-95B2-457018853085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224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C5A0-67F0-4D8A-95B2-457018853085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240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C5A0-67F0-4D8A-95B2-457018853085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240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3F0B-660C-4C37-9D09-366C0E059D44}" type="datetimeFigureOut">
              <a:rPr lang="en-GB" smtClean="0"/>
              <a:pPr/>
              <a:t>23/09/2017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19FC-02F5-4928-8E49-DA3A11CA875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165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3F0B-660C-4C37-9D09-366C0E059D44}" type="datetimeFigureOut">
              <a:rPr lang="en-GB" smtClean="0"/>
              <a:pPr/>
              <a:t>23/09/2017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19FC-02F5-4928-8E49-DA3A11CA875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0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3F0B-660C-4C37-9D09-366C0E059D44}" type="datetimeFigureOut">
              <a:rPr lang="en-GB" smtClean="0"/>
              <a:pPr/>
              <a:t>23/09/2017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19FC-02F5-4928-8E49-DA3A11CA875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83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3F0B-660C-4C37-9D09-366C0E059D44}" type="datetimeFigureOut">
              <a:rPr lang="en-GB" smtClean="0"/>
              <a:pPr/>
              <a:t>23/09/2017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19FC-02F5-4928-8E49-DA3A11CA875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5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3F0B-660C-4C37-9D09-366C0E059D44}" type="datetimeFigureOut">
              <a:rPr lang="en-GB" smtClean="0"/>
              <a:pPr/>
              <a:t>23/09/2017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19FC-02F5-4928-8E49-DA3A11CA875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96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3F0B-660C-4C37-9D09-366C0E059D44}" type="datetimeFigureOut">
              <a:rPr lang="en-GB" smtClean="0"/>
              <a:pPr/>
              <a:t>23/09/2017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19FC-02F5-4928-8E49-DA3A11CA875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47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3F0B-660C-4C37-9D09-366C0E059D44}" type="datetimeFigureOut">
              <a:rPr lang="en-GB" smtClean="0"/>
              <a:pPr/>
              <a:t>23/09/2017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19FC-02F5-4928-8E49-DA3A11CA875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09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3F0B-660C-4C37-9D09-366C0E059D44}" type="datetimeFigureOut">
              <a:rPr lang="en-GB" smtClean="0"/>
              <a:pPr/>
              <a:t>23/09/2017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19FC-02F5-4928-8E49-DA3A11CA875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23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3F0B-660C-4C37-9D09-366C0E059D44}" type="datetimeFigureOut">
              <a:rPr lang="en-GB" smtClean="0"/>
              <a:pPr/>
              <a:t>23/09/2017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19FC-02F5-4928-8E49-DA3A11CA875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90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3F0B-660C-4C37-9D09-366C0E059D44}" type="datetimeFigureOut">
              <a:rPr lang="en-GB" smtClean="0"/>
              <a:pPr/>
              <a:t>23/09/2017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19FC-02F5-4928-8E49-DA3A11CA875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91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3F0B-660C-4C37-9D09-366C0E059D44}" type="datetimeFigureOut">
              <a:rPr lang="en-GB" smtClean="0"/>
              <a:pPr/>
              <a:t>23/09/2017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19FC-02F5-4928-8E49-DA3A11CA875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03F0B-660C-4C37-9D09-366C0E059D44}" type="datetimeFigureOut">
              <a:rPr lang="en-GB" smtClean="0"/>
              <a:pPr/>
              <a:t>23/09/2017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C19FC-02F5-4928-8E49-DA3A11CA875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01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63815"/>
            <a:ext cx="8229600" cy="4525963"/>
          </a:xfrm>
        </p:spPr>
        <p:txBody>
          <a:bodyPr/>
          <a:lstStyle/>
          <a:p>
            <a:endParaRPr lang="en-GB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GB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t</a:t>
            </a: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he model is based on players’ individual performance as opposed to teams’ scoring history used by bookmakers for market pricing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8770"/>
            <a:ext cx="8229600" cy="900100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latin typeface="Arial Black" panose="020B0A04020102020204" pitchFamily="34" charset="0"/>
              </a:rPr>
              <a:t/>
            </a:r>
            <a:br>
              <a:rPr lang="en-GB" b="1" dirty="0" smtClean="0">
                <a:latin typeface="Arial Black" panose="020B0A04020102020204" pitchFamily="34" charset="0"/>
              </a:rPr>
            </a:br>
            <a:r>
              <a:rPr lang="en-GB" b="1" dirty="0">
                <a:latin typeface="Arial Black" panose="020B0A04020102020204" pitchFamily="34" charset="0"/>
              </a:rPr>
              <a:t/>
            </a:r>
            <a:br>
              <a:rPr lang="en-GB" b="1" dirty="0">
                <a:latin typeface="Arial Black" panose="020B0A04020102020204" pitchFamily="34" charset="0"/>
              </a:rPr>
            </a:br>
            <a:r>
              <a:rPr lang="en-GB" sz="2900" b="1" dirty="0" smtClean="0">
                <a:latin typeface="Arial Black" panose="020B0A04020102020204" pitchFamily="34" charset="0"/>
              </a:rPr>
              <a:t>PREDICTING </a:t>
            </a:r>
            <a:r>
              <a:rPr lang="en-GB" sz="2900" b="1" dirty="0" smtClean="0">
                <a:latin typeface="Arial Black" panose="020B0A04020102020204" pitchFamily="34" charset="0"/>
              </a:rPr>
              <a:t>FOOTBALL MATCH RESULTS POWERED BY MACHINE LEARNING APPROACH</a:t>
            </a:r>
            <a:endParaRPr lang="en-GB" sz="29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48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3B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1095" y="2168860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latin typeface="Arial Black" panose="020B0A04020102020204" pitchFamily="34" charset="0"/>
              </a:rPr>
              <a:t> </a:t>
            </a:r>
            <a:r>
              <a:rPr lang="en-GB" sz="5400" b="1" dirty="0" smtClean="0">
                <a:latin typeface="Arial Black" panose="020B0A04020102020204" pitchFamily="34" charset="0"/>
              </a:rPr>
              <a:t> </a:t>
            </a:r>
            <a:r>
              <a:rPr lang="en-GB" sz="5400" b="1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MODELLING AND TRADING</a:t>
            </a:r>
            <a:endParaRPr lang="en-GB" sz="5400" b="1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90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729223" y="728700"/>
            <a:ext cx="8401530" cy="6129300"/>
            <a:chOff x="729223" y="728700"/>
            <a:chExt cx="8401530" cy="6129300"/>
          </a:xfrm>
        </p:grpSpPr>
        <p:sp>
          <p:nvSpPr>
            <p:cNvPr id="6" name="TextBox 5"/>
            <p:cNvSpPr txBox="1"/>
            <p:nvPr/>
          </p:nvSpPr>
          <p:spPr>
            <a:xfrm>
              <a:off x="949097" y="728700"/>
              <a:ext cx="72458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solidFill>
                    <a:srgbClr val="FF0000"/>
                  </a:solidFill>
                  <a:latin typeface="Arial Black" panose="020B0A04020102020204" pitchFamily="34" charset="0"/>
                </a:rPr>
                <a:t>Modelling Scheme</a:t>
              </a:r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8230652" y="6142438"/>
              <a:ext cx="900101" cy="715562"/>
            </a:xfrm>
            <a:custGeom>
              <a:avLst/>
              <a:gdLst>
                <a:gd name="connsiteX0" fmla="*/ 0 w 926595"/>
                <a:gd name="connsiteY0" fmla="*/ 0 h 728700"/>
                <a:gd name="connsiteX1" fmla="*/ 926595 w 926595"/>
                <a:gd name="connsiteY1" fmla="*/ 0 h 728700"/>
                <a:gd name="connsiteX2" fmla="*/ 926595 w 926595"/>
                <a:gd name="connsiteY2" fmla="*/ 15930 h 728700"/>
                <a:gd name="connsiteX3" fmla="*/ 16455 w 926595"/>
                <a:gd name="connsiteY3" fmla="*/ 728700 h 728700"/>
                <a:gd name="connsiteX4" fmla="*/ 0 w 926595"/>
                <a:gd name="connsiteY4" fmla="*/ 728700 h 728700"/>
                <a:gd name="connsiteX5" fmla="*/ 0 w 926595"/>
                <a:gd name="connsiteY5" fmla="*/ 0 h 7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6595" h="728700">
                  <a:moveTo>
                    <a:pt x="0" y="0"/>
                  </a:moveTo>
                  <a:lnTo>
                    <a:pt x="926595" y="0"/>
                  </a:lnTo>
                  <a:lnTo>
                    <a:pt x="926595" y="15930"/>
                  </a:lnTo>
                  <a:lnTo>
                    <a:pt x="16455" y="728700"/>
                  </a:lnTo>
                  <a:lnTo>
                    <a:pt x="0" y="7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3B35"/>
            </a:solidFill>
            <a:ln>
              <a:solidFill>
                <a:srgbClr val="F83B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29223" y="3414838"/>
              <a:ext cx="1485166" cy="646331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FFFFFF"/>
                  </a:solidFill>
                </a:rPr>
                <a:t>data</a:t>
              </a:r>
            </a:p>
            <a:p>
              <a:pPr algn="ctr"/>
              <a:r>
                <a:rPr lang="en-GB" dirty="0" smtClean="0">
                  <a:solidFill>
                    <a:srgbClr val="FFFFFF"/>
                  </a:solidFill>
                </a:rPr>
                <a:t>preparation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72200" y="3439430"/>
              <a:ext cx="2101684" cy="646331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FFFFFF"/>
                  </a:solidFill>
                </a:rPr>
                <a:t>prediction based on chosen parameters</a:t>
              </a:r>
              <a:endParaRPr lang="en-GB" dirty="0">
                <a:solidFill>
                  <a:srgbClr val="FFFF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92828" y="1642431"/>
              <a:ext cx="1890210" cy="1200329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parameter</a:t>
              </a:r>
            </a:p>
            <a:p>
              <a:r>
                <a:rPr lang="en-GB" dirty="0">
                  <a:solidFill>
                    <a:schemeClr val="bg1"/>
                  </a:solidFill>
                </a:rPr>
                <a:t>g</a:t>
              </a:r>
              <a:r>
                <a:rPr lang="en-GB" dirty="0" smtClean="0">
                  <a:solidFill>
                    <a:schemeClr val="bg1"/>
                  </a:solidFill>
                </a:rPr>
                <a:t>rid formation,</a:t>
              </a:r>
            </a:p>
            <a:p>
              <a:r>
                <a:rPr lang="en-GB" dirty="0" smtClean="0">
                  <a:solidFill>
                    <a:schemeClr val="bg1"/>
                  </a:solidFill>
                </a:rPr>
                <a:t>c = 0.01 … 1</a:t>
              </a:r>
            </a:p>
            <a:p>
              <a:r>
                <a:rPr lang="en-GB" dirty="0">
                  <a:solidFill>
                    <a:schemeClr val="bg1"/>
                  </a:solidFill>
                </a:rPr>
                <a:t>g</a:t>
              </a:r>
              <a:r>
                <a:rPr lang="en-GB" dirty="0" smtClean="0">
                  <a:solidFill>
                    <a:schemeClr val="bg1"/>
                  </a:solidFill>
                </a:rPr>
                <a:t>amma = 0.01 .. 1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72200" y="1642431"/>
              <a:ext cx="2101684" cy="1200329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FFFFFF"/>
                  </a:solidFill>
                </a:rPr>
                <a:t>selection of </a:t>
              </a:r>
            </a:p>
            <a:p>
              <a:r>
                <a:rPr lang="en-GB" dirty="0" smtClean="0">
                  <a:solidFill>
                    <a:srgbClr val="FFFFFF"/>
                  </a:solidFill>
                </a:rPr>
                <a:t>parameters’ pairs </a:t>
              </a:r>
            </a:p>
            <a:p>
              <a:r>
                <a:rPr lang="en-GB" dirty="0" smtClean="0">
                  <a:solidFill>
                    <a:srgbClr val="FFFFFF"/>
                  </a:solidFill>
                </a:rPr>
                <a:t>such as testing </a:t>
              </a:r>
            </a:p>
            <a:p>
              <a:r>
                <a:rPr lang="en-GB" dirty="0" smtClean="0">
                  <a:solidFill>
                    <a:srgbClr val="FFFFFF"/>
                  </a:solidFill>
                </a:rPr>
                <a:t>score &gt; 0.51</a:t>
              </a:r>
              <a:endParaRPr lang="en-GB" dirty="0">
                <a:solidFill>
                  <a:srgbClr val="FFFFFF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83326" y="4873368"/>
              <a:ext cx="1679432" cy="646331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FFFFFF"/>
                  </a:solidFill>
                </a:rPr>
                <a:t>update</a:t>
              </a:r>
            </a:p>
            <a:p>
              <a:pPr algn="ctr"/>
              <a:r>
                <a:rPr lang="en-GB" dirty="0" smtClean="0">
                  <a:solidFill>
                    <a:srgbClr val="FFFFFF"/>
                  </a:solidFill>
                </a:rPr>
                <a:t>dataset</a:t>
              </a:r>
              <a:endParaRPr lang="en-GB" dirty="0">
                <a:solidFill>
                  <a:srgbClr val="FFFFFF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72200" y="4864311"/>
              <a:ext cx="2101684" cy="92333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f</a:t>
              </a:r>
              <a:r>
                <a:rPr lang="en-GB" dirty="0" smtClean="0">
                  <a:solidFill>
                    <a:schemeClr val="bg1"/>
                  </a:solidFill>
                </a:rPr>
                <a:t>ixture selection if even goals probability &gt;= 0.59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92828" y="4859557"/>
              <a:ext cx="1890210" cy="92333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FFFFFF"/>
                  </a:solidFill>
                </a:rPr>
                <a:t>t</a:t>
              </a:r>
              <a:r>
                <a:rPr lang="en-GB" dirty="0" smtClean="0">
                  <a:solidFill>
                    <a:srgbClr val="FFFFFF"/>
                  </a:solidFill>
                </a:rPr>
                <a:t>rading on draw/even goals markets</a:t>
              </a:r>
              <a:endParaRPr lang="en-GB" dirty="0">
                <a:solidFill>
                  <a:srgbClr val="FFFFFF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83326" y="1642430"/>
              <a:ext cx="1679432" cy="92333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FFFFFF"/>
                  </a:solidFill>
                </a:rPr>
                <a:t>model = SVM</a:t>
              </a:r>
            </a:p>
            <a:p>
              <a:r>
                <a:rPr lang="en-GB" dirty="0" smtClean="0">
                  <a:solidFill>
                    <a:srgbClr val="FFFFFF"/>
                  </a:solidFill>
                </a:rPr>
                <a:t>kernel = RBF</a:t>
              </a:r>
            </a:p>
            <a:p>
              <a:r>
                <a:rPr lang="en-GB" dirty="0">
                  <a:solidFill>
                    <a:srgbClr val="FFFFFF"/>
                  </a:solidFill>
                </a:rPr>
                <a:t>c</a:t>
              </a:r>
              <a:r>
                <a:rPr lang="en-GB" dirty="0" smtClean="0">
                  <a:solidFill>
                    <a:srgbClr val="FFFFFF"/>
                  </a:solidFill>
                </a:rPr>
                <a:t>v = 5 </a:t>
              </a:r>
              <a:endParaRPr lang="en-GB" dirty="0">
                <a:solidFill>
                  <a:srgbClr val="FFFFFF"/>
                </a:solidFill>
              </a:endParaRPr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3162758" y="2104095"/>
              <a:ext cx="630070" cy="6925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5683038" y="2104095"/>
              <a:ext cx="689162" cy="6925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ight Arrow 23"/>
            <p:cNvSpPr/>
            <p:nvPr/>
          </p:nvSpPr>
          <p:spPr>
            <a:xfrm rot="5400000">
              <a:off x="6909888" y="4445867"/>
              <a:ext cx="752971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ight Arrow 24"/>
            <p:cNvSpPr/>
            <p:nvPr/>
          </p:nvSpPr>
          <p:spPr>
            <a:xfrm rot="5400000">
              <a:off x="7000335" y="3105940"/>
              <a:ext cx="572078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ight Arrow 25"/>
            <p:cNvSpPr/>
            <p:nvPr/>
          </p:nvSpPr>
          <p:spPr>
            <a:xfrm rot="10800000">
              <a:off x="5683037" y="5246796"/>
              <a:ext cx="645547" cy="4572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ight Arrow 26"/>
            <p:cNvSpPr/>
            <p:nvPr/>
          </p:nvSpPr>
          <p:spPr>
            <a:xfrm rot="10800000">
              <a:off x="3162757" y="5246796"/>
              <a:ext cx="590611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ight Arrow 27"/>
            <p:cNvSpPr/>
            <p:nvPr/>
          </p:nvSpPr>
          <p:spPr>
            <a:xfrm rot="13335555">
              <a:off x="1305553" y="4443472"/>
              <a:ext cx="1064093" cy="5050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ight Arrow 28"/>
            <p:cNvSpPr/>
            <p:nvPr/>
          </p:nvSpPr>
          <p:spPr>
            <a:xfrm rot="18590748">
              <a:off x="1272417" y="2958625"/>
              <a:ext cx="1061328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738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49097" y="235096"/>
            <a:ext cx="72458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Change of Testing </a:t>
            </a:r>
            <a:r>
              <a:rPr lang="en-GB" sz="3200" dirty="0">
                <a:solidFill>
                  <a:srgbClr val="FF0000"/>
                </a:solidFill>
                <a:latin typeface="Arial Black" panose="020B0A04020102020204" pitchFamily="34" charset="0"/>
              </a:rPr>
              <a:t>S</a:t>
            </a:r>
            <a:r>
              <a:rPr lang="en-GB" sz="32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core as Model Training Progresses</a:t>
            </a:r>
          </a:p>
        </p:txBody>
      </p:sp>
      <p:sp>
        <p:nvSpPr>
          <p:cNvPr id="32" name="Freeform: Shape 31"/>
          <p:cNvSpPr/>
          <p:nvPr/>
        </p:nvSpPr>
        <p:spPr>
          <a:xfrm>
            <a:off x="8230652" y="6142438"/>
            <a:ext cx="900101" cy="715562"/>
          </a:xfrm>
          <a:custGeom>
            <a:avLst/>
            <a:gdLst>
              <a:gd name="connsiteX0" fmla="*/ 0 w 926595"/>
              <a:gd name="connsiteY0" fmla="*/ 0 h 728700"/>
              <a:gd name="connsiteX1" fmla="*/ 926595 w 926595"/>
              <a:gd name="connsiteY1" fmla="*/ 0 h 728700"/>
              <a:gd name="connsiteX2" fmla="*/ 926595 w 926595"/>
              <a:gd name="connsiteY2" fmla="*/ 15930 h 728700"/>
              <a:gd name="connsiteX3" fmla="*/ 16455 w 926595"/>
              <a:gd name="connsiteY3" fmla="*/ 728700 h 728700"/>
              <a:gd name="connsiteX4" fmla="*/ 0 w 926595"/>
              <a:gd name="connsiteY4" fmla="*/ 728700 h 728700"/>
              <a:gd name="connsiteX5" fmla="*/ 0 w 926595"/>
              <a:gd name="connsiteY5" fmla="*/ 0 h 7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595" h="728700">
                <a:moveTo>
                  <a:pt x="0" y="0"/>
                </a:moveTo>
                <a:lnTo>
                  <a:pt x="926595" y="0"/>
                </a:lnTo>
                <a:lnTo>
                  <a:pt x="926595" y="15930"/>
                </a:lnTo>
                <a:lnTo>
                  <a:pt x="16455" y="728700"/>
                </a:lnTo>
                <a:lnTo>
                  <a:pt x="0" y="728700"/>
                </a:lnTo>
                <a:lnTo>
                  <a:pt x="0" y="0"/>
                </a:lnTo>
                <a:close/>
              </a:path>
            </a:pathLst>
          </a:custGeom>
          <a:solidFill>
            <a:srgbClr val="F83B35"/>
          </a:solidFill>
          <a:ln>
            <a:solidFill>
              <a:srgbClr val="F83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:\Users\Anton\Desktop\data\params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685" y="1312314"/>
            <a:ext cx="6350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35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09901" y="488404"/>
            <a:ext cx="7245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Fixtures Selected by Model</a:t>
            </a:r>
          </a:p>
        </p:txBody>
      </p:sp>
      <p:sp>
        <p:nvSpPr>
          <p:cNvPr id="32" name="Freeform: Shape 31"/>
          <p:cNvSpPr/>
          <p:nvPr/>
        </p:nvSpPr>
        <p:spPr>
          <a:xfrm>
            <a:off x="8230652" y="6142438"/>
            <a:ext cx="900101" cy="715562"/>
          </a:xfrm>
          <a:custGeom>
            <a:avLst/>
            <a:gdLst>
              <a:gd name="connsiteX0" fmla="*/ 0 w 926595"/>
              <a:gd name="connsiteY0" fmla="*/ 0 h 728700"/>
              <a:gd name="connsiteX1" fmla="*/ 926595 w 926595"/>
              <a:gd name="connsiteY1" fmla="*/ 0 h 728700"/>
              <a:gd name="connsiteX2" fmla="*/ 926595 w 926595"/>
              <a:gd name="connsiteY2" fmla="*/ 15930 h 728700"/>
              <a:gd name="connsiteX3" fmla="*/ 16455 w 926595"/>
              <a:gd name="connsiteY3" fmla="*/ 728700 h 728700"/>
              <a:gd name="connsiteX4" fmla="*/ 0 w 926595"/>
              <a:gd name="connsiteY4" fmla="*/ 728700 h 728700"/>
              <a:gd name="connsiteX5" fmla="*/ 0 w 926595"/>
              <a:gd name="connsiteY5" fmla="*/ 0 h 7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595" h="728700">
                <a:moveTo>
                  <a:pt x="0" y="0"/>
                </a:moveTo>
                <a:lnTo>
                  <a:pt x="926595" y="0"/>
                </a:lnTo>
                <a:lnTo>
                  <a:pt x="926595" y="15930"/>
                </a:lnTo>
                <a:lnTo>
                  <a:pt x="16455" y="728700"/>
                </a:lnTo>
                <a:lnTo>
                  <a:pt x="0" y="728700"/>
                </a:lnTo>
                <a:lnTo>
                  <a:pt x="0" y="0"/>
                </a:lnTo>
                <a:close/>
              </a:path>
            </a:pathLst>
          </a:custGeom>
          <a:solidFill>
            <a:srgbClr val="F83B35"/>
          </a:solidFill>
          <a:ln>
            <a:solidFill>
              <a:srgbClr val="F83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09901" y="998730"/>
            <a:ext cx="2002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Arial Black" panose="020B0A04020102020204" pitchFamily="34" charset="0"/>
              </a:rPr>
              <a:t>January</a:t>
            </a:r>
            <a:endParaRPr lang="en-GB" sz="1200" b="1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599" y="1275729"/>
            <a:ext cx="445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821468"/>
              </p:ext>
            </p:extLst>
          </p:nvPr>
        </p:nvGraphicFramePr>
        <p:xfrm>
          <a:off x="892687" y="1275729"/>
          <a:ext cx="7258520" cy="5185257"/>
        </p:xfrm>
        <a:graphic>
          <a:graphicData uri="http://schemas.openxmlformats.org/drawingml/2006/table">
            <a:tbl>
              <a:tblPr/>
              <a:tblGrid>
                <a:gridCol w="2141002"/>
                <a:gridCol w="2436913"/>
                <a:gridCol w="835513"/>
                <a:gridCol w="835513"/>
                <a:gridCol w="1009579"/>
              </a:tblGrid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Middlesbrough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Leicester City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02/01/2017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Blackburn Rovers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Newcastle United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02/01/2017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Norwich City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Derby County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02/01/2017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Queens Park Rangers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Ipswich Town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02/01/2017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Manchester City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Burnley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02/01/2017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Chievo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Atalanta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08/01/2017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Preston North End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Brighton and Hove Albion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Brentford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Newcastle United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Montpellier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Dijon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Birmingham City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Nottingham Forest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Watford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Middlesbrough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Burnley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Southampton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Valencia CF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Espanyol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Sampdoria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Empoli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Brighton and Hove Albion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Sheffield Wednesday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Guingamp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Rennes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Crystal Palace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Everton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Derby County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Reading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Aston Villa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Preston North End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Blackburn Rovers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Birmingham City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Chievo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Fiorentina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Bologna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Torino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 Etienne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Angers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Arsenal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Burnley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Southampton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Leicester City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Genoa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Crotone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Empoli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Udinese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Preston North End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Ipswich Town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Lorient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Dijon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Rotherham United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Barnsley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Nancy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Bordeaux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Fiorentina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Genoa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Toulouse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 Etienne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75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09900" y="525349"/>
            <a:ext cx="7245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Fixtures Selected by Model</a:t>
            </a:r>
          </a:p>
        </p:txBody>
      </p:sp>
      <p:sp>
        <p:nvSpPr>
          <p:cNvPr id="32" name="Freeform: Shape 31"/>
          <p:cNvSpPr/>
          <p:nvPr/>
        </p:nvSpPr>
        <p:spPr>
          <a:xfrm>
            <a:off x="8230652" y="6142438"/>
            <a:ext cx="900101" cy="715562"/>
          </a:xfrm>
          <a:custGeom>
            <a:avLst/>
            <a:gdLst>
              <a:gd name="connsiteX0" fmla="*/ 0 w 926595"/>
              <a:gd name="connsiteY0" fmla="*/ 0 h 728700"/>
              <a:gd name="connsiteX1" fmla="*/ 926595 w 926595"/>
              <a:gd name="connsiteY1" fmla="*/ 0 h 728700"/>
              <a:gd name="connsiteX2" fmla="*/ 926595 w 926595"/>
              <a:gd name="connsiteY2" fmla="*/ 15930 h 728700"/>
              <a:gd name="connsiteX3" fmla="*/ 16455 w 926595"/>
              <a:gd name="connsiteY3" fmla="*/ 728700 h 728700"/>
              <a:gd name="connsiteX4" fmla="*/ 0 w 926595"/>
              <a:gd name="connsiteY4" fmla="*/ 728700 h 728700"/>
              <a:gd name="connsiteX5" fmla="*/ 0 w 926595"/>
              <a:gd name="connsiteY5" fmla="*/ 0 h 7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595" h="728700">
                <a:moveTo>
                  <a:pt x="0" y="0"/>
                </a:moveTo>
                <a:lnTo>
                  <a:pt x="926595" y="0"/>
                </a:lnTo>
                <a:lnTo>
                  <a:pt x="926595" y="15930"/>
                </a:lnTo>
                <a:lnTo>
                  <a:pt x="16455" y="728700"/>
                </a:lnTo>
                <a:lnTo>
                  <a:pt x="0" y="728700"/>
                </a:lnTo>
                <a:lnTo>
                  <a:pt x="0" y="0"/>
                </a:lnTo>
                <a:close/>
              </a:path>
            </a:pathLst>
          </a:custGeom>
          <a:solidFill>
            <a:srgbClr val="F83B35"/>
          </a:solidFill>
          <a:ln>
            <a:solidFill>
              <a:srgbClr val="F83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09901" y="1443048"/>
            <a:ext cx="2002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Arial Black" panose="020B0A04020102020204" pitchFamily="34" charset="0"/>
              </a:rPr>
              <a:t>February</a:t>
            </a:r>
            <a:endParaRPr lang="en-GB" sz="1200" b="1" dirty="0">
              <a:latin typeface="Arial Black" panose="020B0A040201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655111"/>
              </p:ext>
            </p:extLst>
          </p:nvPr>
        </p:nvGraphicFramePr>
        <p:xfrm>
          <a:off x="949097" y="1673805"/>
          <a:ext cx="7281555" cy="2209800"/>
        </p:xfrm>
        <a:graphic>
          <a:graphicData uri="http://schemas.openxmlformats.org/drawingml/2006/table">
            <a:tbl>
              <a:tblPr/>
              <a:tblGrid>
                <a:gridCol w="1456311"/>
                <a:gridCol w="1456311"/>
                <a:gridCol w="1456311"/>
                <a:gridCol w="1456311"/>
                <a:gridCol w="1456311"/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Newcastle United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Derby County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04/02/2017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Brentford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Brighton and Hove Albion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05/02/2017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Middlesbrough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Everton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11/02/2017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Rotherham United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Blackburn Rovers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11/02/2017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Preston North End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Brentford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11/02/2017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Ipswich Town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Leeds United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18/02/2017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Real </a:t>
                      </a:r>
                      <a:r>
                        <a:rPr lang="en-GB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Sociedad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Villarreal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19/02/2017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Milan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Fiorentina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19/02/2017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Nantes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Dijon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24/02/2017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Burton Albion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Blackburn Rovers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24/02/2017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Brentford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Rotherham United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25/02/2017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FC Ingolstadt 04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Borussia </a:t>
                      </a: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Monchengladbach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26/02/2017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09901" y="3886259"/>
            <a:ext cx="2002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Arial Black" panose="020B0A04020102020204" pitchFamily="34" charset="0"/>
              </a:rPr>
              <a:t>March</a:t>
            </a:r>
            <a:endParaRPr lang="en-GB" sz="1200" b="1" dirty="0">
              <a:latin typeface="Arial Black" panose="020B0A040201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435706"/>
              </p:ext>
            </p:extLst>
          </p:nvPr>
        </p:nvGraphicFramePr>
        <p:xfrm>
          <a:off x="949097" y="4222198"/>
          <a:ext cx="7245805" cy="1905000"/>
        </p:xfrm>
        <a:graphic>
          <a:graphicData uri="http://schemas.openxmlformats.org/drawingml/2006/table">
            <a:tbl>
              <a:tblPr/>
              <a:tblGrid>
                <a:gridCol w="1449161"/>
                <a:gridCol w="1449161"/>
                <a:gridCol w="1449161"/>
                <a:gridCol w="1449161"/>
                <a:gridCol w="1449161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Leeds United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Queens Park Rangers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11/03/2017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Watford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West Bromwich Albion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04/04/2017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Sampdoria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Fiorentina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09/04/2017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Genoa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Lazio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15/04/2017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Nancy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Marseille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21/04/2017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 Etienne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Bordeaux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05/05/2017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Nantes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Guingamp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14/05/2017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09901" y="4415625"/>
            <a:ext cx="1867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Arial Black" panose="020B0A04020102020204" pitchFamily="34" charset="0"/>
              </a:rPr>
              <a:t>April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9901" y="5454225"/>
            <a:ext cx="2002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Arial Black" panose="020B0A04020102020204" pitchFamily="34" charset="0"/>
              </a:rPr>
              <a:t>May</a:t>
            </a:r>
            <a:endParaRPr lang="en-GB" sz="1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63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7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069" y="1898830"/>
            <a:ext cx="65257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latin typeface="Arial Black" panose="020B0A04020102020204" pitchFamily="34" charset="0"/>
              </a:rPr>
              <a:t> </a:t>
            </a:r>
            <a:r>
              <a:rPr lang="en-GB" sz="5400" b="1" dirty="0" smtClean="0">
                <a:latin typeface="Arial Black" panose="020B0A04020102020204" pitchFamily="34" charset="0"/>
              </a:rPr>
              <a:t>     </a:t>
            </a:r>
            <a:r>
              <a:rPr lang="en-GB" sz="5400" b="1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RESULTS </a:t>
            </a:r>
          </a:p>
          <a:p>
            <a:r>
              <a:rPr lang="en-GB" sz="5400" b="1" dirty="0">
                <a:solidFill>
                  <a:srgbClr val="FFFFFF"/>
                </a:solidFill>
                <a:latin typeface="Arial Black" panose="020B0A04020102020204" pitchFamily="34" charset="0"/>
              </a:rPr>
              <a:t>	</a:t>
            </a:r>
            <a:r>
              <a:rPr lang="en-GB" sz="5400" b="1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	 AND</a:t>
            </a:r>
          </a:p>
          <a:p>
            <a:r>
              <a:rPr lang="en-GB" sz="5400" b="1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IMPROVEMENTS</a:t>
            </a:r>
            <a:endParaRPr lang="en-GB" sz="5400" b="1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71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49097" y="755967"/>
            <a:ext cx="7245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3778BE"/>
                </a:solidFill>
                <a:latin typeface="Arial Black" panose="020B0A04020102020204" pitchFamily="34" charset="0"/>
              </a:rPr>
              <a:t>Results: Even Goals</a:t>
            </a:r>
            <a:endParaRPr lang="en-GB" sz="3200" dirty="0">
              <a:solidFill>
                <a:srgbClr val="3778BE"/>
              </a:solidFill>
              <a:latin typeface="Arial Black" panose="020B0A04020102020204" pitchFamily="34" charset="0"/>
            </a:endParaRPr>
          </a:p>
        </p:txBody>
      </p:sp>
      <p:sp>
        <p:nvSpPr>
          <p:cNvPr id="32" name="Freeform: Shape 31"/>
          <p:cNvSpPr/>
          <p:nvPr/>
        </p:nvSpPr>
        <p:spPr>
          <a:xfrm>
            <a:off x="8230652" y="6142438"/>
            <a:ext cx="900101" cy="715562"/>
          </a:xfrm>
          <a:custGeom>
            <a:avLst/>
            <a:gdLst>
              <a:gd name="connsiteX0" fmla="*/ 0 w 926595"/>
              <a:gd name="connsiteY0" fmla="*/ 0 h 728700"/>
              <a:gd name="connsiteX1" fmla="*/ 926595 w 926595"/>
              <a:gd name="connsiteY1" fmla="*/ 0 h 728700"/>
              <a:gd name="connsiteX2" fmla="*/ 926595 w 926595"/>
              <a:gd name="connsiteY2" fmla="*/ 15930 h 728700"/>
              <a:gd name="connsiteX3" fmla="*/ 16455 w 926595"/>
              <a:gd name="connsiteY3" fmla="*/ 728700 h 728700"/>
              <a:gd name="connsiteX4" fmla="*/ 0 w 926595"/>
              <a:gd name="connsiteY4" fmla="*/ 728700 h 728700"/>
              <a:gd name="connsiteX5" fmla="*/ 0 w 926595"/>
              <a:gd name="connsiteY5" fmla="*/ 0 h 7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595" h="728700">
                <a:moveTo>
                  <a:pt x="0" y="0"/>
                </a:moveTo>
                <a:lnTo>
                  <a:pt x="926595" y="0"/>
                </a:lnTo>
                <a:lnTo>
                  <a:pt x="926595" y="15930"/>
                </a:lnTo>
                <a:lnTo>
                  <a:pt x="16455" y="728700"/>
                </a:lnTo>
                <a:lnTo>
                  <a:pt x="0" y="728700"/>
                </a:lnTo>
                <a:lnTo>
                  <a:pt x="0" y="0"/>
                </a:lnTo>
                <a:close/>
              </a:path>
            </a:pathLst>
          </a:custGeom>
          <a:solidFill>
            <a:srgbClr val="3778BE"/>
          </a:solidFill>
          <a:ln>
            <a:solidFill>
              <a:srgbClr val="3778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101677"/>
              </p:ext>
            </p:extLst>
          </p:nvPr>
        </p:nvGraphicFramePr>
        <p:xfrm>
          <a:off x="791580" y="1988840"/>
          <a:ext cx="756084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035115"/>
                <a:gridCol w="1125125"/>
                <a:gridCol w="945105"/>
                <a:gridCol w="1170130"/>
                <a:gridCol w="1125125"/>
                <a:gridCol w="1080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month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predictions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correct</a:t>
                      </a:r>
                    </a:p>
                    <a:p>
                      <a:pPr algn="ctr"/>
                      <a:r>
                        <a:rPr lang="en-GB" sz="1400" dirty="0" smtClean="0"/>
                        <a:t>predictions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even goals occurred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market expectation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profit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January</a:t>
                      </a:r>
                      <a:endParaRPr lang="en-GB" sz="1400" b="1" dirty="0" smtClean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33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14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42.4%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50.7%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52.6%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-19.4%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February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12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9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75%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50%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52.6%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42.5%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March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1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1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100%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52.3%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52.6%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100%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April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4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4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100%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51.2%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52.6%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100%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May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2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1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50%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54.6%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52.6%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-5%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overall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52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29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55.8%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51.5%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52.6%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6%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91580" y="5094185"/>
            <a:ext cx="7439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Arial Black" panose="020B0A04020102020204" pitchFamily="34" charset="0"/>
              </a:rPr>
              <a:t>* 1170 fixtures considered for period of January/May 2017</a:t>
            </a:r>
          </a:p>
          <a:p>
            <a:r>
              <a:rPr lang="en-GB" sz="1400" dirty="0" smtClean="0">
                <a:latin typeface="Arial Black" panose="020B0A04020102020204" pitchFamily="34" charset="0"/>
              </a:rPr>
              <a:t>** market expectation is calculated with odds provided by bet365</a:t>
            </a:r>
            <a:endParaRPr lang="en-GB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38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49097" y="755967"/>
            <a:ext cx="7245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3778BE"/>
                </a:solidFill>
                <a:latin typeface="Arial Black" panose="020B0A04020102020204" pitchFamily="34" charset="0"/>
              </a:rPr>
              <a:t>Results: Draws</a:t>
            </a:r>
            <a:endParaRPr lang="en-GB" sz="3200" dirty="0">
              <a:solidFill>
                <a:srgbClr val="3778BE"/>
              </a:solidFill>
              <a:latin typeface="Arial Black" panose="020B0A04020102020204" pitchFamily="34" charset="0"/>
            </a:endParaRPr>
          </a:p>
        </p:txBody>
      </p:sp>
      <p:sp>
        <p:nvSpPr>
          <p:cNvPr id="32" name="Freeform: Shape 31"/>
          <p:cNvSpPr/>
          <p:nvPr/>
        </p:nvSpPr>
        <p:spPr>
          <a:xfrm>
            <a:off x="8230652" y="6142438"/>
            <a:ext cx="900101" cy="715562"/>
          </a:xfrm>
          <a:custGeom>
            <a:avLst/>
            <a:gdLst>
              <a:gd name="connsiteX0" fmla="*/ 0 w 926595"/>
              <a:gd name="connsiteY0" fmla="*/ 0 h 728700"/>
              <a:gd name="connsiteX1" fmla="*/ 926595 w 926595"/>
              <a:gd name="connsiteY1" fmla="*/ 0 h 728700"/>
              <a:gd name="connsiteX2" fmla="*/ 926595 w 926595"/>
              <a:gd name="connsiteY2" fmla="*/ 15930 h 728700"/>
              <a:gd name="connsiteX3" fmla="*/ 16455 w 926595"/>
              <a:gd name="connsiteY3" fmla="*/ 728700 h 728700"/>
              <a:gd name="connsiteX4" fmla="*/ 0 w 926595"/>
              <a:gd name="connsiteY4" fmla="*/ 728700 h 728700"/>
              <a:gd name="connsiteX5" fmla="*/ 0 w 926595"/>
              <a:gd name="connsiteY5" fmla="*/ 0 h 7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595" h="728700">
                <a:moveTo>
                  <a:pt x="0" y="0"/>
                </a:moveTo>
                <a:lnTo>
                  <a:pt x="926595" y="0"/>
                </a:lnTo>
                <a:lnTo>
                  <a:pt x="926595" y="15930"/>
                </a:lnTo>
                <a:lnTo>
                  <a:pt x="16455" y="728700"/>
                </a:lnTo>
                <a:lnTo>
                  <a:pt x="0" y="728700"/>
                </a:lnTo>
                <a:lnTo>
                  <a:pt x="0" y="0"/>
                </a:lnTo>
                <a:close/>
              </a:path>
            </a:pathLst>
          </a:custGeom>
          <a:solidFill>
            <a:srgbClr val="3778BE"/>
          </a:solidFill>
          <a:ln>
            <a:solidFill>
              <a:srgbClr val="3778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406243"/>
              </p:ext>
            </p:extLst>
          </p:nvPr>
        </p:nvGraphicFramePr>
        <p:xfrm>
          <a:off x="791580" y="1988840"/>
          <a:ext cx="756084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035115"/>
                <a:gridCol w="1125125"/>
                <a:gridCol w="945105"/>
                <a:gridCol w="1170130"/>
                <a:gridCol w="1125125"/>
                <a:gridCol w="1080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month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predictions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correct</a:t>
                      </a:r>
                    </a:p>
                    <a:p>
                      <a:pPr algn="ctr"/>
                      <a:r>
                        <a:rPr lang="en-GB" sz="1400" dirty="0" smtClean="0"/>
                        <a:t>predictions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draws occurred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market expectation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profit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January</a:t>
                      </a:r>
                      <a:endParaRPr lang="en-GB" sz="1400" b="1" dirty="0" smtClean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33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11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33.33%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24.6%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25%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15.8%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February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12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5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41.7%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19.2%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25.5%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37.5%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March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1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1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100%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27.1%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25.1%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250%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April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4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3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75%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20.6%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24.8%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166.2%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May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2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1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50%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25.3%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21.5%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55%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overall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52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21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40.4%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22.7%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24.5%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38.4%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91580" y="5094185"/>
            <a:ext cx="7439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Arial Black" panose="020B0A04020102020204" pitchFamily="34" charset="0"/>
              </a:rPr>
              <a:t>* </a:t>
            </a:r>
            <a:r>
              <a:rPr lang="en-GB" sz="1400" dirty="0">
                <a:latin typeface="Arial Black" panose="020B0A04020102020204" pitchFamily="34" charset="0"/>
              </a:rPr>
              <a:t>1170 fixtures considered for period of January/May 2017</a:t>
            </a:r>
            <a:endParaRPr lang="en-GB" sz="1400" dirty="0" smtClean="0">
              <a:latin typeface="Arial Black" panose="020B0A04020102020204" pitchFamily="34" charset="0"/>
            </a:endParaRPr>
          </a:p>
          <a:p>
            <a:r>
              <a:rPr lang="en-GB" sz="1400" dirty="0" smtClean="0">
                <a:latin typeface="Arial Black" panose="020B0A04020102020204" pitchFamily="34" charset="0"/>
              </a:rPr>
              <a:t>** market expectation is calculated with odds provided by bet365</a:t>
            </a:r>
            <a:endParaRPr lang="en-GB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46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49097" y="755967"/>
            <a:ext cx="7245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3778BE"/>
                </a:solidFill>
                <a:latin typeface="Arial Black" panose="020B0A04020102020204" pitchFamily="34" charset="0"/>
              </a:rPr>
              <a:t>Further Improvements</a:t>
            </a:r>
            <a:endParaRPr lang="en-GB" sz="3200" dirty="0">
              <a:solidFill>
                <a:srgbClr val="3778BE"/>
              </a:solidFill>
              <a:latin typeface="Arial Black" panose="020B0A04020102020204" pitchFamily="34" charset="0"/>
            </a:endParaRPr>
          </a:p>
        </p:txBody>
      </p:sp>
      <p:sp>
        <p:nvSpPr>
          <p:cNvPr id="32" name="Freeform: Shape 31"/>
          <p:cNvSpPr/>
          <p:nvPr/>
        </p:nvSpPr>
        <p:spPr>
          <a:xfrm>
            <a:off x="8230652" y="6142438"/>
            <a:ext cx="900101" cy="715562"/>
          </a:xfrm>
          <a:custGeom>
            <a:avLst/>
            <a:gdLst>
              <a:gd name="connsiteX0" fmla="*/ 0 w 926595"/>
              <a:gd name="connsiteY0" fmla="*/ 0 h 728700"/>
              <a:gd name="connsiteX1" fmla="*/ 926595 w 926595"/>
              <a:gd name="connsiteY1" fmla="*/ 0 h 728700"/>
              <a:gd name="connsiteX2" fmla="*/ 926595 w 926595"/>
              <a:gd name="connsiteY2" fmla="*/ 15930 h 728700"/>
              <a:gd name="connsiteX3" fmla="*/ 16455 w 926595"/>
              <a:gd name="connsiteY3" fmla="*/ 728700 h 728700"/>
              <a:gd name="connsiteX4" fmla="*/ 0 w 926595"/>
              <a:gd name="connsiteY4" fmla="*/ 728700 h 728700"/>
              <a:gd name="connsiteX5" fmla="*/ 0 w 926595"/>
              <a:gd name="connsiteY5" fmla="*/ 0 h 7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595" h="728700">
                <a:moveTo>
                  <a:pt x="0" y="0"/>
                </a:moveTo>
                <a:lnTo>
                  <a:pt x="926595" y="0"/>
                </a:lnTo>
                <a:lnTo>
                  <a:pt x="926595" y="15930"/>
                </a:lnTo>
                <a:lnTo>
                  <a:pt x="16455" y="728700"/>
                </a:lnTo>
                <a:lnTo>
                  <a:pt x="0" y="728700"/>
                </a:lnTo>
                <a:lnTo>
                  <a:pt x="0" y="0"/>
                </a:lnTo>
                <a:close/>
              </a:path>
            </a:pathLst>
          </a:custGeom>
          <a:solidFill>
            <a:srgbClr val="3778BE"/>
          </a:solidFill>
          <a:ln>
            <a:solidFill>
              <a:srgbClr val="3778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49097" y="1808820"/>
            <a:ext cx="74033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b="1" dirty="0" smtClean="0">
                <a:solidFill>
                  <a:srgbClr val="3778BE"/>
                </a:solidFill>
                <a:latin typeface="Arial Black" panose="020B0A04020102020204" pitchFamily="34" charset="0"/>
              </a:rPr>
              <a:t>changing weights to positions depending on the market to predict, e.g. defence might get a higher weight for draw, under 2.5 goals markets</a:t>
            </a:r>
          </a:p>
          <a:p>
            <a:pPr marL="285750" indent="-285750">
              <a:buFontTx/>
              <a:buChar char="-"/>
            </a:pPr>
            <a:endParaRPr lang="en-GB" b="1" dirty="0" smtClean="0">
              <a:solidFill>
                <a:srgbClr val="3778BE"/>
              </a:solidFill>
              <a:latin typeface="Arial Black" panose="020B0A040201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b="1" dirty="0">
                <a:solidFill>
                  <a:srgbClr val="3778BE"/>
                </a:solidFill>
                <a:latin typeface="Arial Black" panose="020B0A04020102020204" pitchFamily="34" charset="0"/>
              </a:rPr>
              <a:t>e</a:t>
            </a:r>
            <a:r>
              <a:rPr lang="en-GB" b="1" dirty="0" smtClean="0">
                <a:solidFill>
                  <a:srgbClr val="3778BE"/>
                </a:solidFill>
                <a:latin typeface="Arial Black" panose="020B0A04020102020204" pitchFamily="34" charset="0"/>
              </a:rPr>
              <a:t>xploring effects of further dimensionality reduction on model’s predictive ability</a:t>
            </a:r>
          </a:p>
          <a:p>
            <a:pPr marL="285750" indent="-285750">
              <a:buFontTx/>
              <a:buChar char="-"/>
            </a:pPr>
            <a:endParaRPr lang="en-GB" b="1" dirty="0" smtClean="0">
              <a:solidFill>
                <a:srgbClr val="3778BE"/>
              </a:solidFill>
              <a:latin typeface="Arial Black" panose="020B0A040201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b="1" dirty="0">
                <a:solidFill>
                  <a:srgbClr val="3778BE"/>
                </a:solidFill>
                <a:latin typeface="Arial Black" panose="020B0A04020102020204" pitchFamily="34" charset="0"/>
              </a:rPr>
              <a:t>i</a:t>
            </a:r>
            <a:r>
              <a:rPr lang="en-GB" b="1" dirty="0" smtClean="0">
                <a:solidFill>
                  <a:srgbClr val="3778BE"/>
                </a:solidFill>
                <a:latin typeface="Arial Black" panose="020B0A04020102020204" pitchFamily="34" charset="0"/>
              </a:rPr>
              <a:t>ncreasing grid of parameters from 1x1 to 100x100 with step 0.01, requires more computational power</a:t>
            </a:r>
          </a:p>
          <a:p>
            <a:pPr marL="285750" indent="-285750">
              <a:buFontTx/>
              <a:buChar char="-"/>
            </a:pPr>
            <a:endParaRPr lang="en-GB" b="1" dirty="0" smtClean="0">
              <a:solidFill>
                <a:srgbClr val="3778BE"/>
              </a:solidFill>
              <a:latin typeface="Arial Black" panose="020B0A040201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b="1" dirty="0">
                <a:solidFill>
                  <a:srgbClr val="3778BE"/>
                </a:solidFill>
                <a:latin typeface="Arial Black" panose="020B0A04020102020204" pitchFamily="34" charset="0"/>
              </a:rPr>
              <a:t>t</a:t>
            </a:r>
            <a:r>
              <a:rPr lang="en-GB" b="1" dirty="0" smtClean="0">
                <a:solidFill>
                  <a:srgbClr val="3778BE"/>
                </a:solidFill>
                <a:latin typeface="Arial Black" panose="020B0A04020102020204" pitchFamily="34" charset="0"/>
              </a:rPr>
              <a:t>esting other learning algorithms, e.g. ensemble methods might boost predictive performance </a:t>
            </a:r>
          </a:p>
        </p:txBody>
      </p:sp>
    </p:spTree>
    <p:extLst>
      <p:ext uri="{BB962C8B-B14F-4D97-AF65-F5344CB8AC3E}">
        <p14:creationId xmlns:p14="http://schemas.microsoft.com/office/powerpoint/2010/main" val="16111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49097" y="755967"/>
            <a:ext cx="7245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3778BE"/>
                </a:solidFill>
                <a:latin typeface="Arial Black" panose="020B0A04020102020204" pitchFamily="34" charset="0"/>
              </a:rPr>
              <a:t>Technologies </a:t>
            </a:r>
            <a:r>
              <a:rPr lang="en-GB" sz="3200" dirty="0" smtClean="0">
                <a:solidFill>
                  <a:srgbClr val="3778BE"/>
                </a:solidFill>
                <a:latin typeface="Arial Black" panose="020B0A04020102020204" pitchFamily="34" charset="0"/>
              </a:rPr>
              <a:t>Used</a:t>
            </a:r>
          </a:p>
        </p:txBody>
      </p:sp>
      <p:sp>
        <p:nvSpPr>
          <p:cNvPr id="32" name="Freeform: Shape 31"/>
          <p:cNvSpPr/>
          <p:nvPr/>
        </p:nvSpPr>
        <p:spPr>
          <a:xfrm>
            <a:off x="8230652" y="6142438"/>
            <a:ext cx="900101" cy="715562"/>
          </a:xfrm>
          <a:custGeom>
            <a:avLst/>
            <a:gdLst>
              <a:gd name="connsiteX0" fmla="*/ 0 w 926595"/>
              <a:gd name="connsiteY0" fmla="*/ 0 h 728700"/>
              <a:gd name="connsiteX1" fmla="*/ 926595 w 926595"/>
              <a:gd name="connsiteY1" fmla="*/ 0 h 728700"/>
              <a:gd name="connsiteX2" fmla="*/ 926595 w 926595"/>
              <a:gd name="connsiteY2" fmla="*/ 15930 h 728700"/>
              <a:gd name="connsiteX3" fmla="*/ 16455 w 926595"/>
              <a:gd name="connsiteY3" fmla="*/ 728700 h 728700"/>
              <a:gd name="connsiteX4" fmla="*/ 0 w 926595"/>
              <a:gd name="connsiteY4" fmla="*/ 728700 h 728700"/>
              <a:gd name="connsiteX5" fmla="*/ 0 w 926595"/>
              <a:gd name="connsiteY5" fmla="*/ 0 h 7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595" h="728700">
                <a:moveTo>
                  <a:pt x="0" y="0"/>
                </a:moveTo>
                <a:lnTo>
                  <a:pt x="926595" y="0"/>
                </a:lnTo>
                <a:lnTo>
                  <a:pt x="926595" y="15930"/>
                </a:lnTo>
                <a:lnTo>
                  <a:pt x="16455" y="728700"/>
                </a:lnTo>
                <a:lnTo>
                  <a:pt x="0" y="728700"/>
                </a:lnTo>
                <a:lnTo>
                  <a:pt x="0" y="0"/>
                </a:lnTo>
                <a:close/>
              </a:path>
            </a:pathLst>
          </a:custGeom>
          <a:solidFill>
            <a:srgbClr val="3778BE"/>
          </a:solidFill>
          <a:ln>
            <a:solidFill>
              <a:srgbClr val="3778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49097" y="1808820"/>
            <a:ext cx="74033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b="1" dirty="0" smtClean="0">
                <a:solidFill>
                  <a:srgbClr val="3778BE"/>
                </a:solidFill>
                <a:latin typeface="Arial Black" panose="020B0A04020102020204" pitchFamily="34" charset="0"/>
              </a:rPr>
              <a:t>Python 3.6</a:t>
            </a:r>
          </a:p>
          <a:p>
            <a:pPr marL="285750" indent="-285750">
              <a:buFontTx/>
              <a:buChar char="-"/>
            </a:pPr>
            <a:r>
              <a:rPr lang="en-GB" b="1" dirty="0" smtClean="0">
                <a:solidFill>
                  <a:srgbClr val="3778BE"/>
                </a:solidFill>
                <a:latin typeface="Arial Black" panose="020B0A04020102020204" pitchFamily="34" charset="0"/>
              </a:rPr>
              <a:t>Pandas</a:t>
            </a:r>
          </a:p>
          <a:p>
            <a:pPr marL="285750" indent="-285750">
              <a:buFontTx/>
              <a:buChar char="-"/>
            </a:pPr>
            <a:r>
              <a:rPr lang="en-GB" b="1" dirty="0" err="1" smtClean="0">
                <a:solidFill>
                  <a:srgbClr val="3778BE"/>
                </a:solidFill>
                <a:latin typeface="Arial Black" panose="020B0A04020102020204" pitchFamily="34" charset="0"/>
              </a:rPr>
              <a:t>Numpy</a:t>
            </a:r>
            <a:endParaRPr lang="en-GB" b="1" dirty="0" smtClean="0">
              <a:solidFill>
                <a:srgbClr val="3778BE"/>
              </a:solidFill>
              <a:latin typeface="Arial Black" panose="020B0A040201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b="1" dirty="0" err="1" smtClean="0">
                <a:solidFill>
                  <a:srgbClr val="3778BE"/>
                </a:solidFill>
                <a:latin typeface="Arial Black" panose="020B0A04020102020204" pitchFamily="34" charset="0"/>
              </a:rPr>
              <a:t>Sklearn</a:t>
            </a:r>
            <a:endParaRPr lang="en-GB" b="1" dirty="0" smtClean="0">
              <a:solidFill>
                <a:srgbClr val="3778BE"/>
              </a:solidFill>
              <a:latin typeface="Arial Black" panose="020B0A040201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b="1" dirty="0" err="1" smtClean="0">
                <a:solidFill>
                  <a:srgbClr val="3778BE"/>
                </a:solidFill>
                <a:latin typeface="Arial Black" panose="020B0A04020102020204" pitchFamily="34" charset="0"/>
              </a:rPr>
              <a:t>Seaborn</a:t>
            </a:r>
            <a:endParaRPr lang="en-GB" b="1" dirty="0" smtClean="0">
              <a:solidFill>
                <a:srgbClr val="3778BE"/>
              </a:solidFill>
              <a:latin typeface="Arial Black" panose="020B0A040201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b="1" smtClean="0">
                <a:solidFill>
                  <a:srgbClr val="3778BE"/>
                </a:solidFill>
                <a:latin typeface="Arial Black" panose="020B0A04020102020204" pitchFamily="34" charset="0"/>
              </a:rPr>
              <a:t>Matplotlib</a:t>
            </a:r>
            <a:endParaRPr lang="en-GB" b="1" dirty="0">
              <a:solidFill>
                <a:srgbClr val="3778BE"/>
              </a:solidFill>
              <a:latin typeface="Arial Black" panose="020B0A04020102020204" pitchFamily="34" charset="0"/>
            </a:endParaRPr>
          </a:p>
          <a:p>
            <a:pPr marL="285750" indent="-285750">
              <a:buFontTx/>
              <a:buChar char="-"/>
            </a:pPr>
            <a:endParaRPr lang="en-GB" b="1" dirty="0" smtClean="0">
              <a:solidFill>
                <a:srgbClr val="3778BE"/>
              </a:solidFill>
              <a:latin typeface="Arial Black" panose="020B0A040201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b="1" dirty="0">
                <a:solidFill>
                  <a:srgbClr val="3778BE"/>
                </a:solidFill>
                <a:latin typeface="Arial Black" panose="020B0A04020102020204" pitchFamily="34" charset="0"/>
              </a:rPr>
              <a:t>t</a:t>
            </a:r>
            <a:r>
              <a:rPr lang="en-GB" b="1" dirty="0" smtClean="0">
                <a:solidFill>
                  <a:srgbClr val="3778BE"/>
                </a:solidFill>
                <a:latin typeface="Arial Black" panose="020B0A04020102020204" pitchFamily="34" charset="0"/>
              </a:rPr>
              <a:t>he code is available upon request</a:t>
            </a:r>
          </a:p>
          <a:p>
            <a:pPr marL="285750" indent="-285750">
              <a:buFontTx/>
              <a:buChar char="-"/>
            </a:pPr>
            <a:endParaRPr lang="en-GB" b="1" dirty="0" smtClean="0">
              <a:solidFill>
                <a:srgbClr val="3778B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78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BB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91680" y="2303875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 smtClean="0">
                <a:latin typeface="Arial Black" panose="020B0A04020102020204" pitchFamily="34" charset="0"/>
              </a:rPr>
              <a:t>	   </a:t>
            </a:r>
            <a:r>
              <a:rPr lang="en-GB" sz="5400" b="1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DATA PREPARATION</a:t>
            </a:r>
            <a:endParaRPr lang="en-GB" sz="5400" b="1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10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71600" y="639633"/>
            <a:ext cx="8159153" cy="6218367"/>
            <a:chOff x="971600" y="639633"/>
            <a:chExt cx="8159153" cy="6218367"/>
          </a:xfrm>
        </p:grpSpPr>
        <p:sp>
          <p:nvSpPr>
            <p:cNvPr id="6" name="TextBox 5"/>
            <p:cNvSpPr txBox="1"/>
            <p:nvPr/>
          </p:nvSpPr>
          <p:spPr>
            <a:xfrm>
              <a:off x="971600" y="639633"/>
              <a:ext cx="7245805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solidFill>
                    <a:schemeClr val="accent3">
                      <a:lumMod val="50000"/>
                    </a:schemeClr>
                  </a:solidFill>
                  <a:latin typeface="Arial Black" panose="020B0A04020102020204" pitchFamily="34" charset="0"/>
                </a:rPr>
                <a:t>Leagues for Trading</a:t>
              </a:r>
              <a:endParaRPr lang="en-GB" sz="32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endParaRPr>
            </a:p>
            <a:p>
              <a:r>
                <a:rPr lang="en-GB" sz="2000" dirty="0">
                  <a:solidFill>
                    <a:schemeClr val="accent3">
                      <a:lumMod val="50000"/>
                    </a:schemeClr>
                  </a:solidFill>
                  <a:latin typeface="Arial Black" panose="020B0A04020102020204" pitchFamily="34" charset="0"/>
                </a:rPr>
                <a:t>Season 16/17</a:t>
              </a:r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8230652" y="6142438"/>
              <a:ext cx="900101" cy="715562"/>
            </a:xfrm>
            <a:custGeom>
              <a:avLst/>
              <a:gdLst>
                <a:gd name="connsiteX0" fmla="*/ 0 w 926595"/>
                <a:gd name="connsiteY0" fmla="*/ 0 h 728700"/>
                <a:gd name="connsiteX1" fmla="*/ 926595 w 926595"/>
                <a:gd name="connsiteY1" fmla="*/ 0 h 728700"/>
                <a:gd name="connsiteX2" fmla="*/ 926595 w 926595"/>
                <a:gd name="connsiteY2" fmla="*/ 15930 h 728700"/>
                <a:gd name="connsiteX3" fmla="*/ 16455 w 926595"/>
                <a:gd name="connsiteY3" fmla="*/ 728700 h 728700"/>
                <a:gd name="connsiteX4" fmla="*/ 0 w 926595"/>
                <a:gd name="connsiteY4" fmla="*/ 728700 h 728700"/>
                <a:gd name="connsiteX5" fmla="*/ 0 w 926595"/>
                <a:gd name="connsiteY5" fmla="*/ 0 h 7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6595" h="728700">
                  <a:moveTo>
                    <a:pt x="0" y="0"/>
                  </a:moveTo>
                  <a:lnTo>
                    <a:pt x="926595" y="0"/>
                  </a:lnTo>
                  <a:lnTo>
                    <a:pt x="926595" y="15930"/>
                  </a:lnTo>
                  <a:lnTo>
                    <a:pt x="16455" y="728700"/>
                  </a:lnTo>
                  <a:lnTo>
                    <a:pt x="0" y="7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BB47"/>
            </a:solidFill>
            <a:ln>
              <a:solidFill>
                <a:srgbClr val="55BE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6650" y="2329229"/>
              <a:ext cx="1174749" cy="67627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18961" y="3859399"/>
              <a:ext cx="904875" cy="87665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18961" y="2329229"/>
              <a:ext cx="847451" cy="87665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6381" y="3859399"/>
              <a:ext cx="1167774" cy="83165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17865" y="3789040"/>
              <a:ext cx="1112855" cy="106609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30570" y="2215844"/>
              <a:ext cx="1200150" cy="930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006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376645" y="2055405"/>
          <a:ext cx="6390710" cy="3645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5355">
                  <a:extLst>
                    <a:ext uri="{9D8B030D-6E8A-4147-A177-3AD203B41FA5}">
                      <a16:colId xmlns="" xmlns:a16="http://schemas.microsoft.com/office/drawing/2014/main" val="1327288756"/>
                    </a:ext>
                  </a:extLst>
                </a:gridCol>
                <a:gridCol w="3195355">
                  <a:extLst>
                    <a:ext uri="{9D8B030D-6E8A-4147-A177-3AD203B41FA5}">
                      <a16:colId xmlns="" xmlns:a16="http://schemas.microsoft.com/office/drawing/2014/main" val="570504966"/>
                    </a:ext>
                  </a:extLst>
                </a:gridCol>
              </a:tblGrid>
              <a:tr h="729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43670359"/>
                  </a:ext>
                </a:extLst>
              </a:tr>
              <a:tr h="729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50874680"/>
                  </a:ext>
                </a:extLst>
              </a:tr>
              <a:tr h="729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43042037"/>
                  </a:ext>
                </a:extLst>
              </a:tr>
              <a:tr h="729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63665231"/>
                  </a:ext>
                </a:extLst>
              </a:tr>
              <a:tr h="729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64343063"/>
                  </a:ext>
                </a:extLst>
              </a:tr>
            </a:tbl>
          </a:graphicData>
        </a:graphic>
      </p:graphicFrame>
      <p:sp>
        <p:nvSpPr>
          <p:cNvPr id="11" name="Freeform: Shape 10"/>
          <p:cNvSpPr>
            <a:spLocks noChangeAspect="1"/>
          </p:cNvSpPr>
          <p:nvPr/>
        </p:nvSpPr>
        <p:spPr>
          <a:xfrm>
            <a:off x="1421651" y="2075985"/>
            <a:ext cx="680186" cy="680186"/>
          </a:xfrm>
          <a:custGeom>
            <a:avLst/>
            <a:gdLst/>
            <a:ahLst/>
            <a:cxnLst/>
            <a:rect l="l" t="t" r="r" b="b"/>
            <a:pathLst>
              <a:path w="1380976" h="1380976">
                <a:moveTo>
                  <a:pt x="685204" y="552600"/>
                </a:moveTo>
                <a:cubicBezTo>
                  <a:pt x="657857" y="552600"/>
                  <a:pt x="636099" y="556452"/>
                  <a:pt x="619929" y="564157"/>
                </a:cubicBezTo>
                <a:cubicBezTo>
                  <a:pt x="599202" y="574141"/>
                  <a:pt x="583466" y="588764"/>
                  <a:pt x="572723" y="608027"/>
                </a:cubicBezTo>
                <a:cubicBezTo>
                  <a:pt x="561979" y="627289"/>
                  <a:pt x="556607" y="649943"/>
                  <a:pt x="556607" y="675988"/>
                </a:cubicBezTo>
                <a:cubicBezTo>
                  <a:pt x="556607" y="700730"/>
                  <a:pt x="561518" y="722652"/>
                  <a:pt x="571339" y="741751"/>
                </a:cubicBezTo>
                <a:cubicBezTo>
                  <a:pt x="581160" y="760851"/>
                  <a:pt x="594997" y="775230"/>
                  <a:pt x="612848" y="784888"/>
                </a:cubicBezTo>
                <a:cubicBezTo>
                  <a:pt x="630700" y="794546"/>
                  <a:pt x="653788" y="799376"/>
                  <a:pt x="682111" y="799376"/>
                </a:cubicBezTo>
                <a:cubicBezTo>
                  <a:pt x="705118" y="799376"/>
                  <a:pt x="725004" y="796690"/>
                  <a:pt x="741771" y="791318"/>
                </a:cubicBezTo>
                <a:cubicBezTo>
                  <a:pt x="758537" y="785946"/>
                  <a:pt x="777827" y="775827"/>
                  <a:pt x="799639" y="760959"/>
                </a:cubicBezTo>
                <a:lnTo>
                  <a:pt x="799639" y="659221"/>
                </a:lnTo>
                <a:lnTo>
                  <a:pt x="685693" y="659221"/>
                </a:lnTo>
                <a:lnTo>
                  <a:pt x="685693" y="708869"/>
                </a:lnTo>
                <a:lnTo>
                  <a:pt x="735015" y="708869"/>
                </a:lnTo>
                <a:lnTo>
                  <a:pt x="735015" y="731333"/>
                </a:lnTo>
                <a:cubicBezTo>
                  <a:pt x="725357" y="737085"/>
                  <a:pt x="716784" y="741154"/>
                  <a:pt x="709296" y="743542"/>
                </a:cubicBezTo>
                <a:cubicBezTo>
                  <a:pt x="701808" y="745929"/>
                  <a:pt x="693940" y="747123"/>
                  <a:pt x="685693" y="747123"/>
                </a:cubicBezTo>
                <a:cubicBezTo>
                  <a:pt x="668329" y="747123"/>
                  <a:pt x="654791" y="741588"/>
                  <a:pt x="645079" y="730519"/>
                </a:cubicBezTo>
                <a:cubicBezTo>
                  <a:pt x="635366" y="719450"/>
                  <a:pt x="630510" y="701002"/>
                  <a:pt x="630510" y="675174"/>
                </a:cubicBezTo>
                <a:cubicBezTo>
                  <a:pt x="630510" y="650865"/>
                  <a:pt x="635312" y="633095"/>
                  <a:pt x="644916" y="621863"/>
                </a:cubicBezTo>
                <a:cubicBezTo>
                  <a:pt x="654520" y="610631"/>
                  <a:pt x="667407" y="605015"/>
                  <a:pt x="683576" y="605015"/>
                </a:cubicBezTo>
                <a:cubicBezTo>
                  <a:pt x="694429" y="605015"/>
                  <a:pt x="703354" y="607403"/>
                  <a:pt x="710354" y="612178"/>
                </a:cubicBezTo>
                <a:cubicBezTo>
                  <a:pt x="717353" y="616953"/>
                  <a:pt x="722318" y="623844"/>
                  <a:pt x="725248" y="632851"/>
                </a:cubicBezTo>
                <a:lnTo>
                  <a:pt x="796384" y="620154"/>
                </a:lnTo>
                <a:cubicBezTo>
                  <a:pt x="792043" y="604744"/>
                  <a:pt x="785559" y="592020"/>
                  <a:pt x="776931" y="581982"/>
                </a:cubicBezTo>
                <a:cubicBezTo>
                  <a:pt x="768304" y="571944"/>
                  <a:pt x="757452" y="564537"/>
                  <a:pt x="744375" y="559762"/>
                </a:cubicBezTo>
                <a:cubicBezTo>
                  <a:pt x="731298" y="554987"/>
                  <a:pt x="711575" y="552600"/>
                  <a:pt x="685204" y="552600"/>
                </a:cubicBezTo>
                <a:close/>
                <a:moveTo>
                  <a:pt x="690488" y="230163"/>
                </a:moveTo>
                <a:cubicBezTo>
                  <a:pt x="944719" y="230163"/>
                  <a:pt x="1150813" y="436257"/>
                  <a:pt x="1150813" y="690488"/>
                </a:cubicBezTo>
                <a:cubicBezTo>
                  <a:pt x="1150813" y="944719"/>
                  <a:pt x="944719" y="1150813"/>
                  <a:pt x="690488" y="1150813"/>
                </a:cubicBezTo>
                <a:cubicBezTo>
                  <a:pt x="436257" y="1150813"/>
                  <a:pt x="230163" y="944719"/>
                  <a:pt x="230163" y="690488"/>
                </a:cubicBezTo>
                <a:cubicBezTo>
                  <a:pt x="230163" y="436257"/>
                  <a:pt x="436257" y="230163"/>
                  <a:pt x="690488" y="230163"/>
                </a:cubicBezTo>
                <a:close/>
                <a:moveTo>
                  <a:pt x="690487" y="89763"/>
                </a:moveTo>
                <a:cubicBezTo>
                  <a:pt x="358717" y="89763"/>
                  <a:pt x="89763" y="358717"/>
                  <a:pt x="89763" y="690487"/>
                </a:cubicBezTo>
                <a:cubicBezTo>
                  <a:pt x="89763" y="1022258"/>
                  <a:pt x="358717" y="1291212"/>
                  <a:pt x="690487" y="1291212"/>
                </a:cubicBezTo>
                <a:cubicBezTo>
                  <a:pt x="1022258" y="1291212"/>
                  <a:pt x="1291212" y="1022258"/>
                  <a:pt x="1291212" y="690487"/>
                </a:cubicBezTo>
                <a:cubicBezTo>
                  <a:pt x="1291212" y="358717"/>
                  <a:pt x="1022258" y="89763"/>
                  <a:pt x="690487" y="89763"/>
                </a:cubicBezTo>
                <a:close/>
                <a:moveTo>
                  <a:pt x="690488" y="0"/>
                </a:moveTo>
                <a:cubicBezTo>
                  <a:pt x="1071834" y="0"/>
                  <a:pt x="1380976" y="309142"/>
                  <a:pt x="1380976" y="690488"/>
                </a:cubicBezTo>
                <a:cubicBezTo>
                  <a:pt x="1380976" y="1071834"/>
                  <a:pt x="1071834" y="1380976"/>
                  <a:pt x="690488" y="1380976"/>
                </a:cubicBezTo>
                <a:cubicBezTo>
                  <a:pt x="309142" y="1380976"/>
                  <a:pt x="0" y="1071834"/>
                  <a:pt x="0" y="690488"/>
                </a:cubicBezTo>
                <a:cubicBezTo>
                  <a:pt x="0" y="309142"/>
                  <a:pt x="309142" y="0"/>
                  <a:pt x="690488" y="0"/>
                </a:cubicBezTo>
                <a:close/>
              </a:path>
            </a:pathLst>
          </a:custGeom>
          <a:solidFill>
            <a:srgbClr val="54B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/>
          <p:cNvSpPr>
            <a:spLocks noChangeAspect="1"/>
          </p:cNvSpPr>
          <p:nvPr/>
        </p:nvSpPr>
        <p:spPr>
          <a:xfrm>
            <a:off x="1421651" y="2814580"/>
            <a:ext cx="680186" cy="680186"/>
          </a:xfrm>
          <a:custGeom>
            <a:avLst/>
            <a:gdLst/>
            <a:ahLst/>
            <a:cxnLst/>
            <a:rect l="l" t="t" r="r" b="b"/>
            <a:pathLst>
              <a:path w="1380976" h="1380976">
                <a:moveTo>
                  <a:pt x="842248" y="618526"/>
                </a:moveTo>
                <a:lnTo>
                  <a:pt x="868588" y="704312"/>
                </a:lnTo>
                <a:lnTo>
                  <a:pt x="816183" y="704312"/>
                </a:lnTo>
                <a:close/>
                <a:moveTo>
                  <a:pt x="802937" y="556669"/>
                </a:moveTo>
                <a:lnTo>
                  <a:pt x="713245" y="795306"/>
                </a:lnTo>
                <a:lnTo>
                  <a:pt x="788536" y="795306"/>
                </a:lnTo>
                <a:lnTo>
                  <a:pt x="800167" y="755913"/>
                </a:lnTo>
                <a:lnTo>
                  <a:pt x="883885" y="755913"/>
                </a:lnTo>
                <a:lnTo>
                  <a:pt x="895824" y="795306"/>
                </a:lnTo>
                <a:lnTo>
                  <a:pt x="973043" y="795306"/>
                </a:lnTo>
                <a:lnTo>
                  <a:pt x="883371" y="556669"/>
                </a:lnTo>
                <a:close/>
                <a:moveTo>
                  <a:pt x="580429" y="552600"/>
                </a:moveTo>
                <a:cubicBezTo>
                  <a:pt x="553082" y="552600"/>
                  <a:pt x="531324" y="556452"/>
                  <a:pt x="515154" y="564157"/>
                </a:cubicBezTo>
                <a:cubicBezTo>
                  <a:pt x="494427" y="574141"/>
                  <a:pt x="478691" y="588764"/>
                  <a:pt x="467948" y="608027"/>
                </a:cubicBezTo>
                <a:cubicBezTo>
                  <a:pt x="457204" y="627289"/>
                  <a:pt x="451833" y="649943"/>
                  <a:pt x="451833" y="675988"/>
                </a:cubicBezTo>
                <a:cubicBezTo>
                  <a:pt x="451833" y="700731"/>
                  <a:pt x="456743" y="722652"/>
                  <a:pt x="466564" y="741751"/>
                </a:cubicBezTo>
                <a:cubicBezTo>
                  <a:pt x="476385" y="760851"/>
                  <a:pt x="490222" y="775230"/>
                  <a:pt x="508073" y="784888"/>
                </a:cubicBezTo>
                <a:cubicBezTo>
                  <a:pt x="525925" y="794546"/>
                  <a:pt x="549013" y="799376"/>
                  <a:pt x="577337" y="799376"/>
                </a:cubicBezTo>
                <a:cubicBezTo>
                  <a:pt x="600343" y="799376"/>
                  <a:pt x="620229" y="796690"/>
                  <a:pt x="636996" y="791318"/>
                </a:cubicBezTo>
                <a:cubicBezTo>
                  <a:pt x="653762" y="785946"/>
                  <a:pt x="673052" y="775827"/>
                  <a:pt x="694864" y="760959"/>
                </a:cubicBezTo>
                <a:lnTo>
                  <a:pt x="694864" y="659221"/>
                </a:lnTo>
                <a:lnTo>
                  <a:pt x="580918" y="659221"/>
                </a:lnTo>
                <a:lnTo>
                  <a:pt x="580918" y="708870"/>
                </a:lnTo>
                <a:lnTo>
                  <a:pt x="630240" y="708870"/>
                </a:lnTo>
                <a:lnTo>
                  <a:pt x="630240" y="731333"/>
                </a:lnTo>
                <a:cubicBezTo>
                  <a:pt x="620582" y="737085"/>
                  <a:pt x="612009" y="741154"/>
                  <a:pt x="604521" y="743542"/>
                </a:cubicBezTo>
                <a:cubicBezTo>
                  <a:pt x="597033" y="745929"/>
                  <a:pt x="589165" y="747123"/>
                  <a:pt x="580918" y="747123"/>
                </a:cubicBezTo>
                <a:cubicBezTo>
                  <a:pt x="563554" y="747123"/>
                  <a:pt x="550017" y="741588"/>
                  <a:pt x="540304" y="730519"/>
                </a:cubicBezTo>
                <a:cubicBezTo>
                  <a:pt x="530591" y="719450"/>
                  <a:pt x="525735" y="701002"/>
                  <a:pt x="525735" y="675174"/>
                </a:cubicBezTo>
                <a:cubicBezTo>
                  <a:pt x="525735" y="650865"/>
                  <a:pt x="530537" y="633095"/>
                  <a:pt x="540141" y="621863"/>
                </a:cubicBezTo>
                <a:cubicBezTo>
                  <a:pt x="549745" y="610631"/>
                  <a:pt x="562632" y="605015"/>
                  <a:pt x="578802" y="605015"/>
                </a:cubicBezTo>
                <a:cubicBezTo>
                  <a:pt x="589654" y="605015"/>
                  <a:pt x="598580" y="607403"/>
                  <a:pt x="605579" y="612178"/>
                </a:cubicBezTo>
                <a:cubicBezTo>
                  <a:pt x="612579" y="616953"/>
                  <a:pt x="617543" y="623844"/>
                  <a:pt x="620474" y="632851"/>
                </a:cubicBezTo>
                <a:lnTo>
                  <a:pt x="691609" y="620154"/>
                </a:lnTo>
                <a:cubicBezTo>
                  <a:pt x="687268" y="604744"/>
                  <a:pt x="680784" y="592020"/>
                  <a:pt x="672156" y="581982"/>
                </a:cubicBezTo>
                <a:cubicBezTo>
                  <a:pt x="663529" y="571944"/>
                  <a:pt x="652677" y="564537"/>
                  <a:pt x="639600" y="559762"/>
                </a:cubicBezTo>
                <a:cubicBezTo>
                  <a:pt x="626524" y="554987"/>
                  <a:pt x="606800" y="552600"/>
                  <a:pt x="580429" y="552600"/>
                </a:cubicBezTo>
                <a:close/>
                <a:moveTo>
                  <a:pt x="690488" y="230163"/>
                </a:moveTo>
                <a:cubicBezTo>
                  <a:pt x="944719" y="230163"/>
                  <a:pt x="1150813" y="436257"/>
                  <a:pt x="1150813" y="690488"/>
                </a:cubicBezTo>
                <a:cubicBezTo>
                  <a:pt x="1150813" y="944719"/>
                  <a:pt x="944719" y="1150813"/>
                  <a:pt x="690488" y="1150813"/>
                </a:cubicBezTo>
                <a:cubicBezTo>
                  <a:pt x="436258" y="1150813"/>
                  <a:pt x="230163" y="944719"/>
                  <a:pt x="230163" y="690488"/>
                </a:cubicBezTo>
                <a:cubicBezTo>
                  <a:pt x="230163" y="436257"/>
                  <a:pt x="436258" y="230163"/>
                  <a:pt x="690488" y="230163"/>
                </a:cubicBezTo>
                <a:close/>
                <a:moveTo>
                  <a:pt x="690488" y="89763"/>
                </a:moveTo>
                <a:cubicBezTo>
                  <a:pt x="358717" y="89763"/>
                  <a:pt x="89763" y="358717"/>
                  <a:pt x="89763" y="690488"/>
                </a:cubicBezTo>
                <a:cubicBezTo>
                  <a:pt x="89763" y="1022258"/>
                  <a:pt x="358717" y="1291212"/>
                  <a:pt x="690488" y="1291212"/>
                </a:cubicBezTo>
                <a:cubicBezTo>
                  <a:pt x="1022258" y="1291212"/>
                  <a:pt x="1291212" y="1022258"/>
                  <a:pt x="1291212" y="690488"/>
                </a:cubicBezTo>
                <a:cubicBezTo>
                  <a:pt x="1291212" y="358717"/>
                  <a:pt x="1022258" y="89763"/>
                  <a:pt x="690488" y="89763"/>
                </a:cubicBezTo>
                <a:close/>
                <a:moveTo>
                  <a:pt x="690488" y="0"/>
                </a:moveTo>
                <a:cubicBezTo>
                  <a:pt x="1071834" y="0"/>
                  <a:pt x="1380976" y="309142"/>
                  <a:pt x="1380976" y="690488"/>
                </a:cubicBezTo>
                <a:cubicBezTo>
                  <a:pt x="1380976" y="1071834"/>
                  <a:pt x="1071834" y="1380976"/>
                  <a:pt x="690488" y="1380976"/>
                </a:cubicBezTo>
                <a:cubicBezTo>
                  <a:pt x="309142" y="1380976"/>
                  <a:pt x="0" y="1071834"/>
                  <a:pt x="0" y="690488"/>
                </a:cubicBezTo>
                <a:cubicBezTo>
                  <a:pt x="0" y="309142"/>
                  <a:pt x="309142" y="0"/>
                  <a:pt x="690488" y="0"/>
                </a:cubicBezTo>
                <a:close/>
              </a:path>
            </a:pathLst>
          </a:custGeom>
          <a:solidFill>
            <a:srgbClr val="54B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/>
          <p:cNvSpPr>
            <a:spLocks noChangeAspect="1"/>
          </p:cNvSpPr>
          <p:nvPr/>
        </p:nvSpPr>
        <p:spPr>
          <a:xfrm>
            <a:off x="1421651" y="3553176"/>
            <a:ext cx="680186" cy="680186"/>
          </a:xfrm>
          <a:custGeom>
            <a:avLst/>
            <a:gdLst/>
            <a:ahLst/>
            <a:cxnLst/>
            <a:rect l="l" t="t" r="r" b="b"/>
            <a:pathLst>
              <a:path w="1380976" h="1380976">
                <a:moveTo>
                  <a:pt x="663229" y="552600"/>
                </a:moveTo>
                <a:cubicBezTo>
                  <a:pt x="638378" y="552600"/>
                  <a:pt x="618817" y="555720"/>
                  <a:pt x="604547" y="561960"/>
                </a:cubicBezTo>
                <a:cubicBezTo>
                  <a:pt x="590276" y="568200"/>
                  <a:pt x="579587" y="576773"/>
                  <a:pt x="572479" y="587679"/>
                </a:cubicBezTo>
                <a:cubicBezTo>
                  <a:pt x="565371" y="598586"/>
                  <a:pt x="561817" y="610170"/>
                  <a:pt x="561817" y="622433"/>
                </a:cubicBezTo>
                <a:cubicBezTo>
                  <a:pt x="561817" y="641098"/>
                  <a:pt x="568762" y="656454"/>
                  <a:pt x="582653" y="668500"/>
                </a:cubicBezTo>
                <a:cubicBezTo>
                  <a:pt x="596435" y="680546"/>
                  <a:pt x="619495" y="690204"/>
                  <a:pt x="651834" y="697475"/>
                </a:cubicBezTo>
                <a:cubicBezTo>
                  <a:pt x="671585" y="701816"/>
                  <a:pt x="684173" y="706428"/>
                  <a:pt x="689599" y="711311"/>
                </a:cubicBezTo>
                <a:cubicBezTo>
                  <a:pt x="695025" y="716195"/>
                  <a:pt x="697739" y="721729"/>
                  <a:pt x="697739" y="727915"/>
                </a:cubicBezTo>
                <a:cubicBezTo>
                  <a:pt x="697739" y="734426"/>
                  <a:pt x="694890" y="740151"/>
                  <a:pt x="689193" y="745088"/>
                </a:cubicBezTo>
                <a:cubicBezTo>
                  <a:pt x="683495" y="750026"/>
                  <a:pt x="675383" y="752495"/>
                  <a:pt x="664857" y="752495"/>
                </a:cubicBezTo>
                <a:cubicBezTo>
                  <a:pt x="650749" y="752495"/>
                  <a:pt x="639897" y="747666"/>
                  <a:pt x="632301" y="738007"/>
                </a:cubicBezTo>
                <a:cubicBezTo>
                  <a:pt x="627634" y="732039"/>
                  <a:pt x="624541" y="723357"/>
                  <a:pt x="623022" y="711962"/>
                </a:cubicBezTo>
                <a:lnTo>
                  <a:pt x="552864" y="716357"/>
                </a:lnTo>
                <a:cubicBezTo>
                  <a:pt x="554926" y="740449"/>
                  <a:pt x="563770" y="760308"/>
                  <a:pt x="579397" y="775935"/>
                </a:cubicBezTo>
                <a:cubicBezTo>
                  <a:pt x="595024" y="791562"/>
                  <a:pt x="623131" y="799376"/>
                  <a:pt x="663717" y="799376"/>
                </a:cubicBezTo>
                <a:cubicBezTo>
                  <a:pt x="686832" y="799376"/>
                  <a:pt x="705986" y="796039"/>
                  <a:pt x="721179" y="789365"/>
                </a:cubicBezTo>
                <a:cubicBezTo>
                  <a:pt x="736372" y="782691"/>
                  <a:pt x="748201" y="772897"/>
                  <a:pt x="756665" y="759983"/>
                </a:cubicBezTo>
                <a:cubicBezTo>
                  <a:pt x="765130" y="747069"/>
                  <a:pt x="769362" y="732961"/>
                  <a:pt x="769362" y="717660"/>
                </a:cubicBezTo>
                <a:cubicBezTo>
                  <a:pt x="769362" y="704637"/>
                  <a:pt x="766188" y="692863"/>
                  <a:pt x="759839" y="682336"/>
                </a:cubicBezTo>
                <a:cubicBezTo>
                  <a:pt x="753491" y="671810"/>
                  <a:pt x="743344" y="662993"/>
                  <a:pt x="729399" y="655884"/>
                </a:cubicBezTo>
                <a:cubicBezTo>
                  <a:pt x="715455" y="648776"/>
                  <a:pt x="692367" y="641750"/>
                  <a:pt x="660136" y="634804"/>
                </a:cubicBezTo>
                <a:cubicBezTo>
                  <a:pt x="647114" y="632091"/>
                  <a:pt x="638866" y="629161"/>
                  <a:pt x="635394" y="626014"/>
                </a:cubicBezTo>
                <a:cubicBezTo>
                  <a:pt x="631812" y="622976"/>
                  <a:pt x="630022" y="619557"/>
                  <a:pt x="630022" y="615759"/>
                </a:cubicBezTo>
                <a:cubicBezTo>
                  <a:pt x="630022" y="610550"/>
                  <a:pt x="632192" y="606128"/>
                  <a:pt x="636533" y="602492"/>
                </a:cubicBezTo>
                <a:cubicBezTo>
                  <a:pt x="640874" y="598857"/>
                  <a:pt x="647331" y="597039"/>
                  <a:pt x="655904" y="597039"/>
                </a:cubicBezTo>
                <a:cubicBezTo>
                  <a:pt x="666322" y="597039"/>
                  <a:pt x="674488" y="599481"/>
                  <a:pt x="680402" y="604364"/>
                </a:cubicBezTo>
                <a:cubicBezTo>
                  <a:pt x="686317" y="609248"/>
                  <a:pt x="690196" y="617061"/>
                  <a:pt x="692041" y="627805"/>
                </a:cubicBezTo>
                <a:lnTo>
                  <a:pt x="761549" y="623735"/>
                </a:lnTo>
                <a:cubicBezTo>
                  <a:pt x="758510" y="598992"/>
                  <a:pt x="748987" y="580951"/>
                  <a:pt x="732981" y="569611"/>
                </a:cubicBezTo>
                <a:cubicBezTo>
                  <a:pt x="716974" y="558270"/>
                  <a:pt x="693723" y="552600"/>
                  <a:pt x="663229" y="552600"/>
                </a:cubicBezTo>
                <a:close/>
                <a:moveTo>
                  <a:pt x="690488" y="230163"/>
                </a:moveTo>
                <a:cubicBezTo>
                  <a:pt x="944719" y="230163"/>
                  <a:pt x="1150813" y="436257"/>
                  <a:pt x="1150813" y="690488"/>
                </a:cubicBezTo>
                <a:cubicBezTo>
                  <a:pt x="1150813" y="944719"/>
                  <a:pt x="944719" y="1150813"/>
                  <a:pt x="690488" y="1150813"/>
                </a:cubicBezTo>
                <a:cubicBezTo>
                  <a:pt x="436258" y="1150813"/>
                  <a:pt x="230163" y="944719"/>
                  <a:pt x="230163" y="690488"/>
                </a:cubicBezTo>
                <a:cubicBezTo>
                  <a:pt x="230163" y="436257"/>
                  <a:pt x="436258" y="230163"/>
                  <a:pt x="690488" y="230163"/>
                </a:cubicBezTo>
                <a:close/>
                <a:moveTo>
                  <a:pt x="690488" y="89763"/>
                </a:moveTo>
                <a:cubicBezTo>
                  <a:pt x="358717" y="89763"/>
                  <a:pt x="89763" y="358717"/>
                  <a:pt x="89763" y="690488"/>
                </a:cubicBezTo>
                <a:cubicBezTo>
                  <a:pt x="89763" y="1022258"/>
                  <a:pt x="358717" y="1291212"/>
                  <a:pt x="690488" y="1291212"/>
                </a:cubicBezTo>
                <a:cubicBezTo>
                  <a:pt x="1022258" y="1291212"/>
                  <a:pt x="1291212" y="1022258"/>
                  <a:pt x="1291212" y="690488"/>
                </a:cubicBezTo>
                <a:cubicBezTo>
                  <a:pt x="1291212" y="358717"/>
                  <a:pt x="1022258" y="89763"/>
                  <a:pt x="690488" y="89763"/>
                </a:cubicBezTo>
                <a:close/>
                <a:moveTo>
                  <a:pt x="690488" y="0"/>
                </a:moveTo>
                <a:cubicBezTo>
                  <a:pt x="1071834" y="0"/>
                  <a:pt x="1380976" y="309142"/>
                  <a:pt x="1380976" y="690488"/>
                </a:cubicBezTo>
                <a:cubicBezTo>
                  <a:pt x="1380976" y="1071834"/>
                  <a:pt x="1071834" y="1380976"/>
                  <a:pt x="690488" y="1380976"/>
                </a:cubicBezTo>
                <a:cubicBezTo>
                  <a:pt x="309142" y="1380976"/>
                  <a:pt x="0" y="1071834"/>
                  <a:pt x="0" y="690488"/>
                </a:cubicBezTo>
                <a:cubicBezTo>
                  <a:pt x="0" y="309142"/>
                  <a:pt x="309142" y="0"/>
                  <a:pt x="690488" y="0"/>
                </a:cubicBezTo>
                <a:close/>
              </a:path>
            </a:pathLst>
          </a:custGeom>
          <a:solidFill>
            <a:srgbClr val="54B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/>
          <p:cNvSpPr>
            <a:spLocks noChangeAspect="1"/>
          </p:cNvSpPr>
          <p:nvPr/>
        </p:nvSpPr>
        <p:spPr>
          <a:xfrm>
            <a:off x="4592102" y="4291772"/>
            <a:ext cx="680186" cy="680186"/>
          </a:xfrm>
          <a:custGeom>
            <a:avLst/>
            <a:gdLst/>
            <a:ahLst/>
            <a:cxnLst/>
            <a:rect l="l" t="t" r="r" b="b"/>
            <a:pathLst>
              <a:path w="1380976" h="1380976">
                <a:moveTo>
                  <a:pt x="697346" y="615840"/>
                </a:moveTo>
                <a:lnTo>
                  <a:pt x="723686" y="701626"/>
                </a:lnTo>
                <a:lnTo>
                  <a:pt x="671281" y="701626"/>
                </a:lnTo>
                <a:close/>
                <a:moveTo>
                  <a:pt x="806956" y="553983"/>
                </a:moveTo>
                <a:lnTo>
                  <a:pt x="897080" y="792620"/>
                </a:lnTo>
                <a:lnTo>
                  <a:pt x="977006" y="792620"/>
                </a:lnTo>
                <a:lnTo>
                  <a:pt x="1065615" y="553983"/>
                </a:lnTo>
                <a:lnTo>
                  <a:pt x="990774" y="553983"/>
                </a:lnTo>
                <a:lnTo>
                  <a:pt x="937750" y="725717"/>
                </a:lnTo>
                <a:lnTo>
                  <a:pt x="884040" y="553983"/>
                </a:lnTo>
                <a:close/>
                <a:moveTo>
                  <a:pt x="658035" y="553983"/>
                </a:moveTo>
                <a:lnTo>
                  <a:pt x="568343" y="792620"/>
                </a:lnTo>
                <a:lnTo>
                  <a:pt x="643634" y="792620"/>
                </a:lnTo>
                <a:lnTo>
                  <a:pt x="655265" y="753227"/>
                </a:lnTo>
                <a:lnTo>
                  <a:pt x="738983" y="753227"/>
                </a:lnTo>
                <a:lnTo>
                  <a:pt x="750922" y="792620"/>
                </a:lnTo>
                <a:lnTo>
                  <a:pt x="828141" y="792620"/>
                </a:lnTo>
                <a:lnTo>
                  <a:pt x="738469" y="553983"/>
                </a:lnTo>
                <a:close/>
                <a:moveTo>
                  <a:pt x="451652" y="549914"/>
                </a:moveTo>
                <a:cubicBezTo>
                  <a:pt x="426801" y="549914"/>
                  <a:pt x="407240" y="553034"/>
                  <a:pt x="392970" y="559274"/>
                </a:cubicBezTo>
                <a:cubicBezTo>
                  <a:pt x="378699" y="565514"/>
                  <a:pt x="368010" y="574087"/>
                  <a:pt x="360902" y="584993"/>
                </a:cubicBezTo>
                <a:cubicBezTo>
                  <a:pt x="353794" y="595900"/>
                  <a:pt x="350240" y="607484"/>
                  <a:pt x="350240" y="619747"/>
                </a:cubicBezTo>
                <a:cubicBezTo>
                  <a:pt x="350240" y="638412"/>
                  <a:pt x="357185" y="653768"/>
                  <a:pt x="371076" y="665814"/>
                </a:cubicBezTo>
                <a:cubicBezTo>
                  <a:pt x="384858" y="677860"/>
                  <a:pt x="407918" y="687518"/>
                  <a:pt x="440257" y="694789"/>
                </a:cubicBezTo>
                <a:cubicBezTo>
                  <a:pt x="460008" y="699130"/>
                  <a:pt x="472596" y="703742"/>
                  <a:pt x="478023" y="708625"/>
                </a:cubicBezTo>
                <a:cubicBezTo>
                  <a:pt x="483449" y="713509"/>
                  <a:pt x="486162" y="719043"/>
                  <a:pt x="486162" y="725229"/>
                </a:cubicBezTo>
                <a:cubicBezTo>
                  <a:pt x="486162" y="731740"/>
                  <a:pt x="483313" y="737465"/>
                  <a:pt x="477616" y="742402"/>
                </a:cubicBezTo>
                <a:cubicBezTo>
                  <a:pt x="471918" y="747340"/>
                  <a:pt x="463806" y="749809"/>
                  <a:pt x="453280" y="749809"/>
                </a:cubicBezTo>
                <a:cubicBezTo>
                  <a:pt x="439172" y="749809"/>
                  <a:pt x="428320" y="744980"/>
                  <a:pt x="420724" y="735321"/>
                </a:cubicBezTo>
                <a:cubicBezTo>
                  <a:pt x="416057" y="729353"/>
                  <a:pt x="412964" y="720671"/>
                  <a:pt x="411445" y="709276"/>
                </a:cubicBezTo>
                <a:lnTo>
                  <a:pt x="341287" y="713671"/>
                </a:lnTo>
                <a:cubicBezTo>
                  <a:pt x="343349" y="737763"/>
                  <a:pt x="352193" y="757622"/>
                  <a:pt x="367820" y="773249"/>
                </a:cubicBezTo>
                <a:cubicBezTo>
                  <a:pt x="383447" y="788876"/>
                  <a:pt x="411554" y="796690"/>
                  <a:pt x="452140" y="796690"/>
                </a:cubicBezTo>
                <a:cubicBezTo>
                  <a:pt x="475255" y="796690"/>
                  <a:pt x="494409" y="793353"/>
                  <a:pt x="509602" y="786679"/>
                </a:cubicBezTo>
                <a:cubicBezTo>
                  <a:pt x="524795" y="780005"/>
                  <a:pt x="536624" y="770211"/>
                  <a:pt x="545088" y="757297"/>
                </a:cubicBezTo>
                <a:cubicBezTo>
                  <a:pt x="553553" y="744383"/>
                  <a:pt x="557785" y="730275"/>
                  <a:pt x="557785" y="714974"/>
                </a:cubicBezTo>
                <a:cubicBezTo>
                  <a:pt x="557785" y="701951"/>
                  <a:pt x="554611" y="690177"/>
                  <a:pt x="548262" y="679650"/>
                </a:cubicBezTo>
                <a:cubicBezTo>
                  <a:pt x="541914" y="669124"/>
                  <a:pt x="531767" y="660306"/>
                  <a:pt x="517822" y="653198"/>
                </a:cubicBezTo>
                <a:cubicBezTo>
                  <a:pt x="503878" y="646090"/>
                  <a:pt x="480790" y="639064"/>
                  <a:pt x="448559" y="632118"/>
                </a:cubicBezTo>
                <a:cubicBezTo>
                  <a:pt x="435537" y="629405"/>
                  <a:pt x="427289" y="626475"/>
                  <a:pt x="423817" y="623328"/>
                </a:cubicBezTo>
                <a:cubicBezTo>
                  <a:pt x="420235" y="620290"/>
                  <a:pt x="418445" y="616871"/>
                  <a:pt x="418445" y="613073"/>
                </a:cubicBezTo>
                <a:cubicBezTo>
                  <a:pt x="418445" y="607864"/>
                  <a:pt x="420615" y="603442"/>
                  <a:pt x="424956" y="599806"/>
                </a:cubicBezTo>
                <a:cubicBezTo>
                  <a:pt x="429297" y="596171"/>
                  <a:pt x="435754" y="594353"/>
                  <a:pt x="444327" y="594353"/>
                </a:cubicBezTo>
                <a:cubicBezTo>
                  <a:pt x="454745" y="594353"/>
                  <a:pt x="462911" y="596795"/>
                  <a:pt x="468825" y="601678"/>
                </a:cubicBezTo>
                <a:cubicBezTo>
                  <a:pt x="474740" y="606562"/>
                  <a:pt x="478619" y="614375"/>
                  <a:pt x="480464" y="625119"/>
                </a:cubicBezTo>
                <a:lnTo>
                  <a:pt x="549972" y="621049"/>
                </a:lnTo>
                <a:cubicBezTo>
                  <a:pt x="546933" y="596306"/>
                  <a:pt x="537410" y="578265"/>
                  <a:pt x="521404" y="566925"/>
                </a:cubicBezTo>
                <a:cubicBezTo>
                  <a:pt x="505397" y="555584"/>
                  <a:pt x="482146" y="549914"/>
                  <a:pt x="451652" y="549914"/>
                </a:cubicBezTo>
                <a:close/>
                <a:moveTo>
                  <a:pt x="690488" y="230163"/>
                </a:moveTo>
                <a:cubicBezTo>
                  <a:pt x="944719" y="230163"/>
                  <a:pt x="1150813" y="436257"/>
                  <a:pt x="1150813" y="690488"/>
                </a:cubicBezTo>
                <a:cubicBezTo>
                  <a:pt x="1150813" y="944719"/>
                  <a:pt x="944719" y="1150813"/>
                  <a:pt x="690488" y="1150813"/>
                </a:cubicBezTo>
                <a:cubicBezTo>
                  <a:pt x="436258" y="1150813"/>
                  <a:pt x="230163" y="944719"/>
                  <a:pt x="230163" y="690488"/>
                </a:cubicBezTo>
                <a:cubicBezTo>
                  <a:pt x="230163" y="436257"/>
                  <a:pt x="436258" y="230163"/>
                  <a:pt x="690488" y="230163"/>
                </a:cubicBezTo>
                <a:close/>
                <a:moveTo>
                  <a:pt x="690488" y="89763"/>
                </a:moveTo>
                <a:cubicBezTo>
                  <a:pt x="358717" y="89763"/>
                  <a:pt x="89763" y="358717"/>
                  <a:pt x="89763" y="690487"/>
                </a:cubicBezTo>
                <a:cubicBezTo>
                  <a:pt x="89763" y="1022258"/>
                  <a:pt x="358717" y="1291212"/>
                  <a:pt x="690488" y="1291212"/>
                </a:cubicBezTo>
                <a:cubicBezTo>
                  <a:pt x="1022258" y="1291212"/>
                  <a:pt x="1291212" y="1022258"/>
                  <a:pt x="1291212" y="690487"/>
                </a:cubicBezTo>
                <a:cubicBezTo>
                  <a:pt x="1291212" y="358717"/>
                  <a:pt x="1022258" y="89763"/>
                  <a:pt x="690488" y="89763"/>
                </a:cubicBezTo>
                <a:close/>
                <a:moveTo>
                  <a:pt x="690488" y="0"/>
                </a:moveTo>
                <a:cubicBezTo>
                  <a:pt x="1071834" y="0"/>
                  <a:pt x="1380976" y="309142"/>
                  <a:pt x="1380976" y="690488"/>
                </a:cubicBezTo>
                <a:cubicBezTo>
                  <a:pt x="1380976" y="1071834"/>
                  <a:pt x="1071834" y="1380976"/>
                  <a:pt x="690488" y="1380976"/>
                </a:cubicBezTo>
                <a:cubicBezTo>
                  <a:pt x="309142" y="1380976"/>
                  <a:pt x="0" y="1071834"/>
                  <a:pt x="0" y="690488"/>
                </a:cubicBezTo>
                <a:cubicBezTo>
                  <a:pt x="0" y="309142"/>
                  <a:pt x="309142" y="0"/>
                  <a:pt x="690488" y="0"/>
                </a:cubicBezTo>
                <a:close/>
              </a:path>
            </a:pathLst>
          </a:custGeom>
          <a:solidFill>
            <a:srgbClr val="54B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/>
          <p:cNvSpPr>
            <a:spLocks noChangeAspect="1"/>
          </p:cNvSpPr>
          <p:nvPr/>
        </p:nvSpPr>
        <p:spPr>
          <a:xfrm>
            <a:off x="1421651" y="4291772"/>
            <a:ext cx="680186" cy="680186"/>
          </a:xfrm>
          <a:custGeom>
            <a:avLst/>
            <a:gdLst/>
            <a:ahLst/>
            <a:cxnLst/>
            <a:rect l="l" t="t" r="r" b="b"/>
            <a:pathLst>
              <a:path w="1380976" h="1380976">
                <a:moveTo>
                  <a:pt x="685104" y="616225"/>
                </a:moveTo>
                <a:lnTo>
                  <a:pt x="711444" y="702011"/>
                </a:lnTo>
                <a:lnTo>
                  <a:pt x="659039" y="702011"/>
                </a:lnTo>
                <a:close/>
                <a:moveTo>
                  <a:pt x="444219" y="602877"/>
                </a:moveTo>
                <a:lnTo>
                  <a:pt x="465218" y="602877"/>
                </a:lnTo>
                <a:cubicBezTo>
                  <a:pt x="479000" y="602877"/>
                  <a:pt x="488387" y="605482"/>
                  <a:pt x="493379" y="610691"/>
                </a:cubicBezTo>
                <a:cubicBezTo>
                  <a:pt x="498371" y="615900"/>
                  <a:pt x="500867" y="622248"/>
                  <a:pt x="500867" y="629736"/>
                </a:cubicBezTo>
                <a:cubicBezTo>
                  <a:pt x="500867" y="637441"/>
                  <a:pt x="497991" y="643762"/>
                  <a:pt x="492239" y="648700"/>
                </a:cubicBezTo>
                <a:cubicBezTo>
                  <a:pt x="486488" y="653638"/>
                  <a:pt x="476504" y="656107"/>
                  <a:pt x="462288" y="656107"/>
                </a:cubicBezTo>
                <a:lnTo>
                  <a:pt x="444219" y="656107"/>
                </a:lnTo>
                <a:close/>
                <a:moveTo>
                  <a:pt x="645793" y="554369"/>
                </a:moveTo>
                <a:lnTo>
                  <a:pt x="556100" y="793005"/>
                </a:lnTo>
                <a:lnTo>
                  <a:pt x="631392" y="793005"/>
                </a:lnTo>
                <a:lnTo>
                  <a:pt x="643023" y="753612"/>
                </a:lnTo>
                <a:lnTo>
                  <a:pt x="726741" y="753612"/>
                </a:lnTo>
                <a:lnTo>
                  <a:pt x="738679" y="793005"/>
                </a:lnTo>
                <a:lnTo>
                  <a:pt x="815899" y="793005"/>
                </a:lnTo>
                <a:lnTo>
                  <a:pt x="726227" y="554369"/>
                </a:lnTo>
                <a:close/>
                <a:moveTo>
                  <a:pt x="370154" y="554369"/>
                </a:moveTo>
                <a:lnTo>
                  <a:pt x="370154" y="793005"/>
                </a:lnTo>
                <a:lnTo>
                  <a:pt x="444219" y="793005"/>
                </a:lnTo>
                <a:lnTo>
                  <a:pt x="444219" y="704452"/>
                </a:lnTo>
                <a:lnTo>
                  <a:pt x="484589" y="704452"/>
                </a:lnTo>
                <a:cubicBezTo>
                  <a:pt x="514323" y="704452"/>
                  <a:pt x="536434" y="697670"/>
                  <a:pt x="550922" y="684105"/>
                </a:cubicBezTo>
                <a:cubicBezTo>
                  <a:pt x="565409" y="670540"/>
                  <a:pt x="572653" y="651711"/>
                  <a:pt x="572653" y="627620"/>
                </a:cubicBezTo>
                <a:cubicBezTo>
                  <a:pt x="572653" y="604179"/>
                  <a:pt x="566006" y="586111"/>
                  <a:pt x="552712" y="573414"/>
                </a:cubicBezTo>
                <a:cubicBezTo>
                  <a:pt x="539419" y="560717"/>
                  <a:pt x="519424" y="554369"/>
                  <a:pt x="492728" y="554369"/>
                </a:cubicBezTo>
                <a:close/>
                <a:moveTo>
                  <a:pt x="934710" y="550299"/>
                </a:moveTo>
                <a:cubicBezTo>
                  <a:pt x="909859" y="550299"/>
                  <a:pt x="890298" y="553419"/>
                  <a:pt x="876027" y="559659"/>
                </a:cubicBezTo>
                <a:cubicBezTo>
                  <a:pt x="861757" y="565899"/>
                  <a:pt x="851068" y="574472"/>
                  <a:pt x="843960" y="585378"/>
                </a:cubicBezTo>
                <a:cubicBezTo>
                  <a:pt x="836852" y="596285"/>
                  <a:pt x="833298" y="607869"/>
                  <a:pt x="833298" y="620132"/>
                </a:cubicBezTo>
                <a:cubicBezTo>
                  <a:pt x="833298" y="638797"/>
                  <a:pt x="840243" y="654153"/>
                  <a:pt x="854133" y="666199"/>
                </a:cubicBezTo>
                <a:cubicBezTo>
                  <a:pt x="867916" y="678245"/>
                  <a:pt x="890976" y="687903"/>
                  <a:pt x="923315" y="695174"/>
                </a:cubicBezTo>
                <a:cubicBezTo>
                  <a:pt x="943066" y="699515"/>
                  <a:pt x="955654" y="704127"/>
                  <a:pt x="961080" y="709010"/>
                </a:cubicBezTo>
                <a:cubicBezTo>
                  <a:pt x="966506" y="713894"/>
                  <a:pt x="969219" y="719428"/>
                  <a:pt x="969219" y="725614"/>
                </a:cubicBezTo>
                <a:cubicBezTo>
                  <a:pt x="969219" y="732125"/>
                  <a:pt x="966371" y="737850"/>
                  <a:pt x="960673" y="742787"/>
                </a:cubicBezTo>
                <a:cubicBezTo>
                  <a:pt x="954976" y="747725"/>
                  <a:pt x="946864" y="750194"/>
                  <a:pt x="936338" y="750194"/>
                </a:cubicBezTo>
                <a:cubicBezTo>
                  <a:pt x="922230" y="750194"/>
                  <a:pt x="911378" y="745365"/>
                  <a:pt x="903782" y="735706"/>
                </a:cubicBezTo>
                <a:cubicBezTo>
                  <a:pt x="899115" y="729738"/>
                  <a:pt x="896022" y="721056"/>
                  <a:pt x="894503" y="709661"/>
                </a:cubicBezTo>
                <a:lnTo>
                  <a:pt x="824345" y="714056"/>
                </a:lnTo>
                <a:cubicBezTo>
                  <a:pt x="826407" y="738148"/>
                  <a:pt x="835251" y="758007"/>
                  <a:pt x="850878" y="773634"/>
                </a:cubicBezTo>
                <a:cubicBezTo>
                  <a:pt x="866505" y="789261"/>
                  <a:pt x="894612" y="797075"/>
                  <a:pt x="935198" y="797075"/>
                </a:cubicBezTo>
                <a:cubicBezTo>
                  <a:pt x="958313" y="797075"/>
                  <a:pt x="977467" y="793738"/>
                  <a:pt x="992660" y="787064"/>
                </a:cubicBezTo>
                <a:cubicBezTo>
                  <a:pt x="1007853" y="780390"/>
                  <a:pt x="1019681" y="770596"/>
                  <a:pt x="1028146" y="757682"/>
                </a:cubicBezTo>
                <a:cubicBezTo>
                  <a:pt x="1036611" y="744768"/>
                  <a:pt x="1040843" y="730660"/>
                  <a:pt x="1040843" y="715359"/>
                </a:cubicBezTo>
                <a:cubicBezTo>
                  <a:pt x="1040843" y="702336"/>
                  <a:pt x="1037669" y="690562"/>
                  <a:pt x="1031320" y="680035"/>
                </a:cubicBezTo>
                <a:cubicBezTo>
                  <a:pt x="1024972" y="669509"/>
                  <a:pt x="1014825" y="660692"/>
                  <a:pt x="1000880" y="653583"/>
                </a:cubicBezTo>
                <a:cubicBezTo>
                  <a:pt x="986935" y="646475"/>
                  <a:pt x="963848" y="639449"/>
                  <a:pt x="931617" y="632503"/>
                </a:cubicBezTo>
                <a:cubicBezTo>
                  <a:pt x="918595" y="629790"/>
                  <a:pt x="910347" y="626860"/>
                  <a:pt x="906874" y="623713"/>
                </a:cubicBezTo>
                <a:cubicBezTo>
                  <a:pt x="903293" y="620675"/>
                  <a:pt x="901503" y="617256"/>
                  <a:pt x="901503" y="613458"/>
                </a:cubicBezTo>
                <a:cubicBezTo>
                  <a:pt x="901503" y="608249"/>
                  <a:pt x="903673" y="603827"/>
                  <a:pt x="908014" y="600191"/>
                </a:cubicBezTo>
                <a:cubicBezTo>
                  <a:pt x="912355" y="596556"/>
                  <a:pt x="918812" y="594738"/>
                  <a:pt x="927385" y="594738"/>
                </a:cubicBezTo>
                <a:cubicBezTo>
                  <a:pt x="937803" y="594738"/>
                  <a:pt x="945969" y="597180"/>
                  <a:pt x="951883" y="602063"/>
                </a:cubicBezTo>
                <a:cubicBezTo>
                  <a:pt x="957798" y="606947"/>
                  <a:pt x="961677" y="614760"/>
                  <a:pt x="963522" y="625504"/>
                </a:cubicBezTo>
                <a:lnTo>
                  <a:pt x="1033030" y="621434"/>
                </a:lnTo>
                <a:cubicBezTo>
                  <a:pt x="1029991" y="596692"/>
                  <a:pt x="1020468" y="578650"/>
                  <a:pt x="1004461" y="567310"/>
                </a:cubicBezTo>
                <a:cubicBezTo>
                  <a:pt x="988455" y="555969"/>
                  <a:pt x="965204" y="550299"/>
                  <a:pt x="934710" y="550299"/>
                </a:cubicBezTo>
                <a:close/>
                <a:moveTo>
                  <a:pt x="690488" y="230163"/>
                </a:moveTo>
                <a:cubicBezTo>
                  <a:pt x="944719" y="230163"/>
                  <a:pt x="1150813" y="436258"/>
                  <a:pt x="1150813" y="690488"/>
                </a:cubicBezTo>
                <a:cubicBezTo>
                  <a:pt x="1150813" y="944719"/>
                  <a:pt x="944719" y="1150813"/>
                  <a:pt x="690488" y="1150813"/>
                </a:cubicBezTo>
                <a:cubicBezTo>
                  <a:pt x="436258" y="1150813"/>
                  <a:pt x="230163" y="944719"/>
                  <a:pt x="230163" y="690488"/>
                </a:cubicBezTo>
                <a:cubicBezTo>
                  <a:pt x="230163" y="436258"/>
                  <a:pt x="436258" y="230163"/>
                  <a:pt x="690488" y="230163"/>
                </a:cubicBezTo>
                <a:close/>
                <a:moveTo>
                  <a:pt x="690488" y="89763"/>
                </a:moveTo>
                <a:cubicBezTo>
                  <a:pt x="358717" y="89763"/>
                  <a:pt x="89763" y="358717"/>
                  <a:pt x="89763" y="690488"/>
                </a:cubicBezTo>
                <a:cubicBezTo>
                  <a:pt x="89763" y="1022258"/>
                  <a:pt x="358717" y="1291212"/>
                  <a:pt x="690488" y="1291212"/>
                </a:cubicBezTo>
                <a:cubicBezTo>
                  <a:pt x="1022258" y="1291212"/>
                  <a:pt x="1291212" y="1022258"/>
                  <a:pt x="1291212" y="690488"/>
                </a:cubicBezTo>
                <a:cubicBezTo>
                  <a:pt x="1291212" y="358717"/>
                  <a:pt x="1022258" y="89763"/>
                  <a:pt x="690488" y="89763"/>
                </a:cubicBezTo>
                <a:close/>
                <a:moveTo>
                  <a:pt x="690488" y="0"/>
                </a:moveTo>
                <a:cubicBezTo>
                  <a:pt x="1071834" y="0"/>
                  <a:pt x="1380976" y="309142"/>
                  <a:pt x="1380976" y="690488"/>
                </a:cubicBezTo>
                <a:cubicBezTo>
                  <a:pt x="1380976" y="1071834"/>
                  <a:pt x="1071834" y="1380976"/>
                  <a:pt x="690488" y="1380976"/>
                </a:cubicBezTo>
                <a:cubicBezTo>
                  <a:pt x="309142" y="1380976"/>
                  <a:pt x="0" y="1071834"/>
                  <a:pt x="0" y="690488"/>
                </a:cubicBezTo>
                <a:cubicBezTo>
                  <a:pt x="0" y="309142"/>
                  <a:pt x="309142" y="0"/>
                  <a:pt x="690488" y="0"/>
                </a:cubicBezTo>
                <a:close/>
              </a:path>
            </a:pathLst>
          </a:custGeom>
          <a:solidFill>
            <a:srgbClr val="54B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/>
          <p:cNvSpPr>
            <a:spLocks noChangeAspect="1"/>
          </p:cNvSpPr>
          <p:nvPr/>
        </p:nvSpPr>
        <p:spPr>
          <a:xfrm>
            <a:off x="1421651" y="5008554"/>
            <a:ext cx="680186" cy="680186"/>
          </a:xfrm>
          <a:custGeom>
            <a:avLst/>
            <a:gdLst/>
            <a:ahLst/>
            <a:cxnLst/>
            <a:rect l="l" t="t" r="r" b="b"/>
            <a:pathLst>
              <a:path w="1380976" h="1380976">
                <a:moveTo>
                  <a:pt x="892580" y="609655"/>
                </a:moveTo>
                <a:lnTo>
                  <a:pt x="924974" y="609655"/>
                </a:lnTo>
                <a:cubicBezTo>
                  <a:pt x="938430" y="609655"/>
                  <a:pt x="947600" y="611716"/>
                  <a:pt x="952484" y="615840"/>
                </a:cubicBezTo>
                <a:cubicBezTo>
                  <a:pt x="957367" y="619964"/>
                  <a:pt x="959809" y="625878"/>
                  <a:pt x="959809" y="633583"/>
                </a:cubicBezTo>
                <a:cubicBezTo>
                  <a:pt x="959809" y="638792"/>
                  <a:pt x="958262" y="643404"/>
                  <a:pt x="955169" y="647420"/>
                </a:cubicBezTo>
                <a:cubicBezTo>
                  <a:pt x="952077" y="651435"/>
                  <a:pt x="948088" y="653931"/>
                  <a:pt x="943205" y="654908"/>
                </a:cubicBezTo>
                <a:cubicBezTo>
                  <a:pt x="933547" y="657078"/>
                  <a:pt x="927035" y="658163"/>
                  <a:pt x="923671" y="658163"/>
                </a:cubicBezTo>
                <a:lnTo>
                  <a:pt x="892580" y="658163"/>
                </a:lnTo>
                <a:close/>
                <a:moveTo>
                  <a:pt x="818515" y="561471"/>
                </a:moveTo>
                <a:lnTo>
                  <a:pt x="818515" y="800108"/>
                </a:lnTo>
                <a:lnTo>
                  <a:pt x="892580" y="800108"/>
                </a:lnTo>
                <a:lnTo>
                  <a:pt x="892580" y="703254"/>
                </a:lnTo>
                <a:lnTo>
                  <a:pt x="899091" y="703254"/>
                </a:lnTo>
                <a:cubicBezTo>
                  <a:pt x="905820" y="703254"/>
                  <a:pt x="911843" y="705098"/>
                  <a:pt x="917160" y="708788"/>
                </a:cubicBezTo>
                <a:cubicBezTo>
                  <a:pt x="921067" y="711610"/>
                  <a:pt x="925516" y="717741"/>
                  <a:pt x="930508" y="727182"/>
                </a:cubicBezTo>
                <a:lnTo>
                  <a:pt x="969924" y="800108"/>
                </a:lnTo>
                <a:lnTo>
                  <a:pt x="1053245" y="800108"/>
                </a:lnTo>
                <a:lnTo>
                  <a:pt x="1017535" y="730959"/>
                </a:lnTo>
                <a:cubicBezTo>
                  <a:pt x="1015800" y="727483"/>
                  <a:pt x="1012357" y="722541"/>
                  <a:pt x="1007206" y="716132"/>
                </a:cubicBezTo>
                <a:cubicBezTo>
                  <a:pt x="1002055" y="709724"/>
                  <a:pt x="998123" y="705542"/>
                  <a:pt x="995412" y="703587"/>
                </a:cubicBezTo>
                <a:cubicBezTo>
                  <a:pt x="991398" y="700655"/>
                  <a:pt x="985000" y="697722"/>
                  <a:pt x="976216" y="694789"/>
                </a:cubicBezTo>
                <a:cubicBezTo>
                  <a:pt x="987184" y="692293"/>
                  <a:pt x="995816" y="689146"/>
                  <a:pt x="1002114" y="685348"/>
                </a:cubicBezTo>
                <a:cubicBezTo>
                  <a:pt x="1011994" y="679379"/>
                  <a:pt x="1019758" y="671593"/>
                  <a:pt x="1025404" y="661989"/>
                </a:cubicBezTo>
                <a:cubicBezTo>
                  <a:pt x="1031051" y="652385"/>
                  <a:pt x="1033874" y="640963"/>
                  <a:pt x="1033874" y="627723"/>
                </a:cubicBezTo>
                <a:cubicBezTo>
                  <a:pt x="1033874" y="612530"/>
                  <a:pt x="1030184" y="599644"/>
                  <a:pt x="1022805" y="589063"/>
                </a:cubicBezTo>
                <a:cubicBezTo>
                  <a:pt x="1015425" y="578482"/>
                  <a:pt x="1005713" y="571238"/>
                  <a:pt x="993667" y="567332"/>
                </a:cubicBezTo>
                <a:cubicBezTo>
                  <a:pt x="981621" y="563425"/>
                  <a:pt x="964204" y="561471"/>
                  <a:pt x="941414" y="561471"/>
                </a:cubicBezTo>
                <a:close/>
                <a:moveTo>
                  <a:pt x="598463" y="561471"/>
                </a:moveTo>
                <a:lnTo>
                  <a:pt x="598463" y="800108"/>
                </a:lnTo>
                <a:lnTo>
                  <a:pt x="787289" y="800108"/>
                </a:lnTo>
                <a:lnTo>
                  <a:pt x="787289" y="741344"/>
                </a:lnTo>
                <a:lnTo>
                  <a:pt x="672203" y="741344"/>
                </a:lnTo>
                <a:lnTo>
                  <a:pt x="672203" y="561471"/>
                </a:lnTo>
                <a:close/>
                <a:moveTo>
                  <a:pt x="453282" y="557402"/>
                </a:moveTo>
                <a:cubicBezTo>
                  <a:pt x="414865" y="557402"/>
                  <a:pt x="385158" y="568003"/>
                  <a:pt x="364159" y="589205"/>
                </a:cubicBezTo>
                <a:cubicBezTo>
                  <a:pt x="343160" y="610407"/>
                  <a:pt x="332661" y="640746"/>
                  <a:pt x="332661" y="680220"/>
                </a:cubicBezTo>
                <a:cubicBezTo>
                  <a:pt x="332661" y="709827"/>
                  <a:pt x="338630" y="734120"/>
                  <a:pt x="350567" y="753099"/>
                </a:cubicBezTo>
                <a:cubicBezTo>
                  <a:pt x="362504" y="772077"/>
                  <a:pt x="376693" y="785335"/>
                  <a:pt x="393134" y="792872"/>
                </a:cubicBezTo>
                <a:cubicBezTo>
                  <a:pt x="409575" y="800409"/>
                  <a:pt x="430764" y="804178"/>
                  <a:pt x="456700" y="804178"/>
                </a:cubicBezTo>
                <a:cubicBezTo>
                  <a:pt x="478078" y="804178"/>
                  <a:pt x="495686" y="801085"/>
                  <a:pt x="509522" y="794899"/>
                </a:cubicBezTo>
                <a:cubicBezTo>
                  <a:pt x="523359" y="788713"/>
                  <a:pt x="534943" y="779543"/>
                  <a:pt x="544276" y="767389"/>
                </a:cubicBezTo>
                <a:cubicBezTo>
                  <a:pt x="553609" y="755235"/>
                  <a:pt x="560446" y="740096"/>
                  <a:pt x="564786" y="721973"/>
                </a:cubicBezTo>
                <a:lnTo>
                  <a:pt x="500162" y="702440"/>
                </a:lnTo>
                <a:cubicBezTo>
                  <a:pt x="496907" y="717524"/>
                  <a:pt x="491671" y="729027"/>
                  <a:pt x="484454" y="736949"/>
                </a:cubicBezTo>
                <a:cubicBezTo>
                  <a:pt x="477237" y="744871"/>
                  <a:pt x="466575" y="748832"/>
                  <a:pt x="452468" y="748832"/>
                </a:cubicBezTo>
                <a:cubicBezTo>
                  <a:pt x="437926" y="748832"/>
                  <a:pt x="426640" y="743928"/>
                  <a:pt x="418609" y="734118"/>
                </a:cubicBezTo>
                <a:cubicBezTo>
                  <a:pt x="410579" y="724309"/>
                  <a:pt x="406563" y="706180"/>
                  <a:pt x="406563" y="679732"/>
                </a:cubicBezTo>
                <a:cubicBezTo>
                  <a:pt x="406563" y="658380"/>
                  <a:pt x="409928" y="642719"/>
                  <a:pt x="416656" y="632747"/>
                </a:cubicBezTo>
                <a:cubicBezTo>
                  <a:pt x="425555" y="619305"/>
                  <a:pt x="438360" y="612585"/>
                  <a:pt x="455072" y="612585"/>
                </a:cubicBezTo>
                <a:cubicBezTo>
                  <a:pt x="462452" y="612585"/>
                  <a:pt x="469126" y="614104"/>
                  <a:pt x="475094" y="617142"/>
                </a:cubicBezTo>
                <a:cubicBezTo>
                  <a:pt x="481063" y="620181"/>
                  <a:pt x="486109" y="624522"/>
                  <a:pt x="490233" y="630165"/>
                </a:cubicBezTo>
                <a:cubicBezTo>
                  <a:pt x="492729" y="633529"/>
                  <a:pt x="495116" y="638847"/>
                  <a:pt x="497395" y="646117"/>
                </a:cubicBezTo>
                <a:lnTo>
                  <a:pt x="562507" y="631630"/>
                </a:lnTo>
                <a:cubicBezTo>
                  <a:pt x="554151" y="606453"/>
                  <a:pt x="541373" y="587788"/>
                  <a:pt x="524173" y="575633"/>
                </a:cubicBezTo>
                <a:cubicBezTo>
                  <a:pt x="506972" y="563479"/>
                  <a:pt x="483342" y="557402"/>
                  <a:pt x="453282" y="557402"/>
                </a:cubicBezTo>
                <a:close/>
                <a:moveTo>
                  <a:pt x="690488" y="230163"/>
                </a:moveTo>
                <a:cubicBezTo>
                  <a:pt x="944719" y="230163"/>
                  <a:pt x="1150813" y="436257"/>
                  <a:pt x="1150813" y="690488"/>
                </a:cubicBezTo>
                <a:cubicBezTo>
                  <a:pt x="1150813" y="944719"/>
                  <a:pt x="944719" y="1150813"/>
                  <a:pt x="690488" y="1150813"/>
                </a:cubicBezTo>
                <a:cubicBezTo>
                  <a:pt x="436258" y="1150813"/>
                  <a:pt x="230163" y="944719"/>
                  <a:pt x="230163" y="690488"/>
                </a:cubicBezTo>
                <a:cubicBezTo>
                  <a:pt x="230163" y="436257"/>
                  <a:pt x="436258" y="230163"/>
                  <a:pt x="690488" y="230163"/>
                </a:cubicBezTo>
                <a:close/>
                <a:moveTo>
                  <a:pt x="690488" y="89763"/>
                </a:moveTo>
                <a:cubicBezTo>
                  <a:pt x="358717" y="89763"/>
                  <a:pt x="89763" y="358717"/>
                  <a:pt x="89763" y="690487"/>
                </a:cubicBezTo>
                <a:cubicBezTo>
                  <a:pt x="89763" y="1022258"/>
                  <a:pt x="358717" y="1291212"/>
                  <a:pt x="690488" y="1291212"/>
                </a:cubicBezTo>
                <a:cubicBezTo>
                  <a:pt x="1022258" y="1291212"/>
                  <a:pt x="1291212" y="1022258"/>
                  <a:pt x="1291212" y="690487"/>
                </a:cubicBezTo>
                <a:cubicBezTo>
                  <a:pt x="1291212" y="358717"/>
                  <a:pt x="1022258" y="89763"/>
                  <a:pt x="690488" y="89763"/>
                </a:cubicBezTo>
                <a:close/>
                <a:moveTo>
                  <a:pt x="690488" y="0"/>
                </a:moveTo>
                <a:cubicBezTo>
                  <a:pt x="1071834" y="0"/>
                  <a:pt x="1380976" y="309142"/>
                  <a:pt x="1380976" y="690488"/>
                </a:cubicBezTo>
                <a:cubicBezTo>
                  <a:pt x="1380976" y="1071834"/>
                  <a:pt x="1071834" y="1380976"/>
                  <a:pt x="690488" y="1380976"/>
                </a:cubicBezTo>
                <a:cubicBezTo>
                  <a:pt x="309142" y="1380976"/>
                  <a:pt x="0" y="1071834"/>
                  <a:pt x="0" y="690488"/>
                </a:cubicBezTo>
                <a:cubicBezTo>
                  <a:pt x="0" y="309142"/>
                  <a:pt x="309142" y="0"/>
                  <a:pt x="690488" y="0"/>
                </a:cubicBezTo>
                <a:close/>
              </a:path>
            </a:pathLst>
          </a:custGeom>
          <a:solidFill>
            <a:srgbClr val="54B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65659" y="2197386"/>
            <a:ext cx="2295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Goals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76745" y="2922330"/>
            <a:ext cx="2295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Goal</a:t>
            </a:r>
            <a:r>
              <a:rPr lang="en-GB" sz="24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GB" sz="20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Assists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65658" y="5117814"/>
            <a:ext cx="2295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Clearance 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76745" y="3647274"/>
            <a:ext cx="2295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Shots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76745" y="4401032"/>
            <a:ext cx="2295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Passes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3" name="Freeform: Shape 22"/>
          <p:cNvSpPr>
            <a:spLocks/>
          </p:cNvSpPr>
          <p:nvPr/>
        </p:nvSpPr>
        <p:spPr>
          <a:xfrm>
            <a:off x="4592102" y="2075357"/>
            <a:ext cx="680186" cy="680186"/>
          </a:xfrm>
          <a:custGeom>
            <a:avLst/>
            <a:gdLst/>
            <a:ahLst/>
            <a:cxnLst/>
            <a:rect l="l" t="t" r="r" b="b"/>
            <a:pathLst>
              <a:path w="1380976" h="1380976">
                <a:moveTo>
                  <a:pt x="785098" y="618526"/>
                </a:moveTo>
                <a:lnTo>
                  <a:pt x="811438" y="704312"/>
                </a:lnTo>
                <a:lnTo>
                  <a:pt x="759033" y="704312"/>
                </a:lnTo>
                <a:close/>
                <a:moveTo>
                  <a:pt x="745787" y="556669"/>
                </a:moveTo>
                <a:lnTo>
                  <a:pt x="656094" y="795306"/>
                </a:lnTo>
                <a:lnTo>
                  <a:pt x="731386" y="795306"/>
                </a:lnTo>
                <a:lnTo>
                  <a:pt x="743017" y="755913"/>
                </a:lnTo>
                <a:lnTo>
                  <a:pt x="826735" y="755913"/>
                </a:lnTo>
                <a:lnTo>
                  <a:pt x="838673" y="795306"/>
                </a:lnTo>
                <a:lnTo>
                  <a:pt x="915893" y="795306"/>
                </a:lnTo>
                <a:lnTo>
                  <a:pt x="826221" y="556669"/>
                </a:lnTo>
                <a:close/>
                <a:moveTo>
                  <a:pt x="444182" y="556669"/>
                </a:moveTo>
                <a:lnTo>
                  <a:pt x="444182" y="615596"/>
                </a:lnTo>
                <a:lnTo>
                  <a:pt x="519387" y="615596"/>
                </a:lnTo>
                <a:lnTo>
                  <a:pt x="519387" y="795306"/>
                </a:lnTo>
                <a:lnTo>
                  <a:pt x="593126" y="795306"/>
                </a:lnTo>
                <a:lnTo>
                  <a:pt x="593126" y="615596"/>
                </a:lnTo>
                <a:lnTo>
                  <a:pt x="668331" y="615596"/>
                </a:lnTo>
                <a:lnTo>
                  <a:pt x="668331" y="556669"/>
                </a:lnTo>
                <a:close/>
                <a:moveTo>
                  <a:pt x="690488" y="230163"/>
                </a:moveTo>
                <a:cubicBezTo>
                  <a:pt x="944719" y="230163"/>
                  <a:pt x="1150813" y="436257"/>
                  <a:pt x="1150813" y="690488"/>
                </a:cubicBezTo>
                <a:cubicBezTo>
                  <a:pt x="1150813" y="944719"/>
                  <a:pt x="944719" y="1150813"/>
                  <a:pt x="690488" y="1150813"/>
                </a:cubicBezTo>
                <a:cubicBezTo>
                  <a:pt x="436258" y="1150813"/>
                  <a:pt x="230163" y="944719"/>
                  <a:pt x="230163" y="690488"/>
                </a:cubicBezTo>
                <a:cubicBezTo>
                  <a:pt x="230163" y="436257"/>
                  <a:pt x="436258" y="230163"/>
                  <a:pt x="690488" y="230163"/>
                </a:cubicBezTo>
                <a:close/>
                <a:moveTo>
                  <a:pt x="690488" y="89763"/>
                </a:moveTo>
                <a:cubicBezTo>
                  <a:pt x="358717" y="89763"/>
                  <a:pt x="89763" y="358717"/>
                  <a:pt x="89763" y="690487"/>
                </a:cubicBezTo>
                <a:cubicBezTo>
                  <a:pt x="89763" y="1022258"/>
                  <a:pt x="358717" y="1291212"/>
                  <a:pt x="690488" y="1291212"/>
                </a:cubicBezTo>
                <a:cubicBezTo>
                  <a:pt x="1022258" y="1291212"/>
                  <a:pt x="1291212" y="1022258"/>
                  <a:pt x="1291212" y="690487"/>
                </a:cubicBezTo>
                <a:cubicBezTo>
                  <a:pt x="1291212" y="358717"/>
                  <a:pt x="1022258" y="89763"/>
                  <a:pt x="690488" y="89763"/>
                </a:cubicBezTo>
                <a:close/>
                <a:moveTo>
                  <a:pt x="690488" y="0"/>
                </a:moveTo>
                <a:cubicBezTo>
                  <a:pt x="1071834" y="0"/>
                  <a:pt x="1380976" y="309142"/>
                  <a:pt x="1380976" y="690488"/>
                </a:cubicBezTo>
                <a:cubicBezTo>
                  <a:pt x="1380976" y="1071834"/>
                  <a:pt x="1071834" y="1380976"/>
                  <a:pt x="690488" y="1380976"/>
                </a:cubicBezTo>
                <a:cubicBezTo>
                  <a:pt x="309142" y="1380976"/>
                  <a:pt x="0" y="1071834"/>
                  <a:pt x="0" y="690488"/>
                </a:cubicBezTo>
                <a:cubicBezTo>
                  <a:pt x="0" y="309142"/>
                  <a:pt x="309142" y="0"/>
                  <a:pt x="690488" y="0"/>
                </a:cubicBezTo>
                <a:close/>
              </a:path>
            </a:pathLst>
          </a:custGeom>
          <a:solidFill>
            <a:srgbClr val="54B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/>
          <p:cNvSpPr>
            <a:spLocks noChangeAspect="1"/>
          </p:cNvSpPr>
          <p:nvPr/>
        </p:nvSpPr>
        <p:spPr>
          <a:xfrm>
            <a:off x="4592102" y="2814580"/>
            <a:ext cx="680186" cy="680186"/>
          </a:xfrm>
          <a:custGeom>
            <a:avLst/>
            <a:gdLst/>
            <a:ahLst/>
            <a:cxnLst/>
            <a:rect l="l" t="t" r="r" b="b"/>
            <a:pathLst>
              <a:path w="1380976" h="1380976">
                <a:moveTo>
                  <a:pt x="849166" y="552600"/>
                </a:moveTo>
                <a:cubicBezTo>
                  <a:pt x="810750" y="552600"/>
                  <a:pt x="781043" y="563201"/>
                  <a:pt x="760044" y="584403"/>
                </a:cubicBezTo>
                <a:cubicBezTo>
                  <a:pt x="739045" y="605605"/>
                  <a:pt x="728546" y="635944"/>
                  <a:pt x="728546" y="675418"/>
                </a:cubicBezTo>
                <a:cubicBezTo>
                  <a:pt x="728546" y="705025"/>
                  <a:pt x="734515" y="729318"/>
                  <a:pt x="746452" y="748297"/>
                </a:cubicBezTo>
                <a:cubicBezTo>
                  <a:pt x="758389" y="767275"/>
                  <a:pt x="772578" y="780533"/>
                  <a:pt x="789019" y="788070"/>
                </a:cubicBezTo>
                <a:cubicBezTo>
                  <a:pt x="805460" y="795607"/>
                  <a:pt x="826649" y="799376"/>
                  <a:pt x="852585" y="799376"/>
                </a:cubicBezTo>
                <a:cubicBezTo>
                  <a:pt x="873963" y="799376"/>
                  <a:pt x="891571" y="796283"/>
                  <a:pt x="905407" y="790097"/>
                </a:cubicBezTo>
                <a:cubicBezTo>
                  <a:pt x="919244" y="783911"/>
                  <a:pt x="930828" y="774741"/>
                  <a:pt x="940161" y="762587"/>
                </a:cubicBezTo>
                <a:cubicBezTo>
                  <a:pt x="949494" y="750433"/>
                  <a:pt x="956331" y="735294"/>
                  <a:pt x="960671" y="717171"/>
                </a:cubicBezTo>
                <a:lnTo>
                  <a:pt x="896047" y="697638"/>
                </a:lnTo>
                <a:cubicBezTo>
                  <a:pt x="892792" y="712722"/>
                  <a:pt x="887556" y="724225"/>
                  <a:pt x="880339" y="732147"/>
                </a:cubicBezTo>
                <a:cubicBezTo>
                  <a:pt x="873122" y="740069"/>
                  <a:pt x="862460" y="744030"/>
                  <a:pt x="848353" y="744030"/>
                </a:cubicBezTo>
                <a:cubicBezTo>
                  <a:pt x="833811" y="744030"/>
                  <a:pt x="822525" y="739126"/>
                  <a:pt x="814494" y="729316"/>
                </a:cubicBezTo>
                <a:cubicBezTo>
                  <a:pt x="806464" y="719507"/>
                  <a:pt x="802448" y="701378"/>
                  <a:pt x="802448" y="674930"/>
                </a:cubicBezTo>
                <a:cubicBezTo>
                  <a:pt x="802448" y="653578"/>
                  <a:pt x="805813" y="637917"/>
                  <a:pt x="812541" y="627945"/>
                </a:cubicBezTo>
                <a:cubicBezTo>
                  <a:pt x="821440" y="614503"/>
                  <a:pt x="834245" y="607783"/>
                  <a:pt x="850957" y="607783"/>
                </a:cubicBezTo>
                <a:cubicBezTo>
                  <a:pt x="858336" y="607783"/>
                  <a:pt x="865011" y="609302"/>
                  <a:pt x="870979" y="612340"/>
                </a:cubicBezTo>
                <a:cubicBezTo>
                  <a:pt x="876948" y="615379"/>
                  <a:pt x="881994" y="619720"/>
                  <a:pt x="886118" y="625363"/>
                </a:cubicBezTo>
                <a:cubicBezTo>
                  <a:pt x="888614" y="628727"/>
                  <a:pt x="891001" y="634045"/>
                  <a:pt x="893280" y="641315"/>
                </a:cubicBezTo>
                <a:lnTo>
                  <a:pt x="958392" y="626828"/>
                </a:lnTo>
                <a:cubicBezTo>
                  <a:pt x="950036" y="601651"/>
                  <a:pt x="937258" y="582986"/>
                  <a:pt x="920058" y="570831"/>
                </a:cubicBezTo>
                <a:cubicBezTo>
                  <a:pt x="902857" y="558677"/>
                  <a:pt x="879227" y="552600"/>
                  <a:pt x="849166" y="552600"/>
                </a:cubicBezTo>
                <a:close/>
                <a:moveTo>
                  <a:pt x="580429" y="552600"/>
                </a:moveTo>
                <a:cubicBezTo>
                  <a:pt x="553082" y="552600"/>
                  <a:pt x="531324" y="556452"/>
                  <a:pt x="515154" y="564157"/>
                </a:cubicBezTo>
                <a:cubicBezTo>
                  <a:pt x="494427" y="574141"/>
                  <a:pt x="478691" y="588764"/>
                  <a:pt x="467948" y="608027"/>
                </a:cubicBezTo>
                <a:cubicBezTo>
                  <a:pt x="457204" y="627289"/>
                  <a:pt x="451833" y="649943"/>
                  <a:pt x="451833" y="675988"/>
                </a:cubicBezTo>
                <a:cubicBezTo>
                  <a:pt x="451833" y="700730"/>
                  <a:pt x="456743" y="722652"/>
                  <a:pt x="466564" y="741751"/>
                </a:cubicBezTo>
                <a:cubicBezTo>
                  <a:pt x="476385" y="760851"/>
                  <a:pt x="490222" y="775230"/>
                  <a:pt x="508073" y="784888"/>
                </a:cubicBezTo>
                <a:cubicBezTo>
                  <a:pt x="525925" y="794546"/>
                  <a:pt x="549013" y="799376"/>
                  <a:pt x="577337" y="799376"/>
                </a:cubicBezTo>
                <a:cubicBezTo>
                  <a:pt x="600343" y="799376"/>
                  <a:pt x="620229" y="796690"/>
                  <a:pt x="636996" y="791318"/>
                </a:cubicBezTo>
                <a:cubicBezTo>
                  <a:pt x="653762" y="785946"/>
                  <a:pt x="673052" y="775827"/>
                  <a:pt x="694864" y="760959"/>
                </a:cubicBezTo>
                <a:lnTo>
                  <a:pt x="694864" y="659221"/>
                </a:lnTo>
                <a:lnTo>
                  <a:pt x="580918" y="659221"/>
                </a:lnTo>
                <a:lnTo>
                  <a:pt x="580918" y="708869"/>
                </a:lnTo>
                <a:lnTo>
                  <a:pt x="630240" y="708869"/>
                </a:lnTo>
                <a:lnTo>
                  <a:pt x="630240" y="731333"/>
                </a:lnTo>
                <a:cubicBezTo>
                  <a:pt x="620582" y="737085"/>
                  <a:pt x="612009" y="741154"/>
                  <a:pt x="604521" y="743542"/>
                </a:cubicBezTo>
                <a:cubicBezTo>
                  <a:pt x="597033" y="745929"/>
                  <a:pt x="589165" y="747123"/>
                  <a:pt x="580918" y="747123"/>
                </a:cubicBezTo>
                <a:cubicBezTo>
                  <a:pt x="563554" y="747123"/>
                  <a:pt x="550017" y="741588"/>
                  <a:pt x="540304" y="730519"/>
                </a:cubicBezTo>
                <a:cubicBezTo>
                  <a:pt x="530591" y="719450"/>
                  <a:pt x="525735" y="701002"/>
                  <a:pt x="525735" y="675174"/>
                </a:cubicBezTo>
                <a:cubicBezTo>
                  <a:pt x="525735" y="650865"/>
                  <a:pt x="530537" y="633095"/>
                  <a:pt x="540141" y="621863"/>
                </a:cubicBezTo>
                <a:cubicBezTo>
                  <a:pt x="549745" y="610631"/>
                  <a:pt x="562632" y="605015"/>
                  <a:pt x="578802" y="605015"/>
                </a:cubicBezTo>
                <a:cubicBezTo>
                  <a:pt x="589654" y="605015"/>
                  <a:pt x="598579" y="607403"/>
                  <a:pt x="605579" y="612178"/>
                </a:cubicBezTo>
                <a:cubicBezTo>
                  <a:pt x="612579" y="616953"/>
                  <a:pt x="617543" y="623844"/>
                  <a:pt x="620474" y="632851"/>
                </a:cubicBezTo>
                <a:lnTo>
                  <a:pt x="691609" y="620154"/>
                </a:lnTo>
                <a:cubicBezTo>
                  <a:pt x="687268" y="604744"/>
                  <a:pt x="680784" y="592020"/>
                  <a:pt x="672156" y="581982"/>
                </a:cubicBezTo>
                <a:cubicBezTo>
                  <a:pt x="663529" y="571944"/>
                  <a:pt x="652677" y="564537"/>
                  <a:pt x="639600" y="559762"/>
                </a:cubicBezTo>
                <a:cubicBezTo>
                  <a:pt x="626524" y="554987"/>
                  <a:pt x="606800" y="552600"/>
                  <a:pt x="580429" y="552600"/>
                </a:cubicBezTo>
                <a:close/>
                <a:moveTo>
                  <a:pt x="690488" y="230163"/>
                </a:moveTo>
                <a:cubicBezTo>
                  <a:pt x="944719" y="230163"/>
                  <a:pt x="1150813" y="436257"/>
                  <a:pt x="1150813" y="690488"/>
                </a:cubicBezTo>
                <a:cubicBezTo>
                  <a:pt x="1150813" y="944719"/>
                  <a:pt x="944719" y="1150813"/>
                  <a:pt x="690488" y="1150813"/>
                </a:cubicBezTo>
                <a:cubicBezTo>
                  <a:pt x="436258" y="1150813"/>
                  <a:pt x="230163" y="944719"/>
                  <a:pt x="230163" y="690488"/>
                </a:cubicBezTo>
                <a:cubicBezTo>
                  <a:pt x="230163" y="436257"/>
                  <a:pt x="436258" y="230163"/>
                  <a:pt x="690488" y="230163"/>
                </a:cubicBezTo>
                <a:close/>
                <a:moveTo>
                  <a:pt x="690488" y="89763"/>
                </a:moveTo>
                <a:cubicBezTo>
                  <a:pt x="358717" y="89763"/>
                  <a:pt x="89763" y="358717"/>
                  <a:pt x="89763" y="690487"/>
                </a:cubicBezTo>
                <a:cubicBezTo>
                  <a:pt x="89763" y="1022258"/>
                  <a:pt x="358717" y="1291212"/>
                  <a:pt x="690488" y="1291212"/>
                </a:cubicBezTo>
                <a:cubicBezTo>
                  <a:pt x="1022258" y="1291212"/>
                  <a:pt x="1291212" y="1022258"/>
                  <a:pt x="1291212" y="690487"/>
                </a:cubicBezTo>
                <a:cubicBezTo>
                  <a:pt x="1291212" y="358717"/>
                  <a:pt x="1022258" y="89763"/>
                  <a:pt x="690488" y="89763"/>
                </a:cubicBezTo>
                <a:close/>
                <a:moveTo>
                  <a:pt x="690488" y="0"/>
                </a:moveTo>
                <a:cubicBezTo>
                  <a:pt x="1071834" y="0"/>
                  <a:pt x="1380976" y="309142"/>
                  <a:pt x="1380976" y="690488"/>
                </a:cubicBezTo>
                <a:cubicBezTo>
                  <a:pt x="1380976" y="1071834"/>
                  <a:pt x="1071834" y="1380976"/>
                  <a:pt x="690488" y="1380976"/>
                </a:cubicBezTo>
                <a:cubicBezTo>
                  <a:pt x="309142" y="1380976"/>
                  <a:pt x="0" y="1071834"/>
                  <a:pt x="0" y="690488"/>
                </a:cubicBezTo>
                <a:cubicBezTo>
                  <a:pt x="0" y="309142"/>
                  <a:pt x="309142" y="0"/>
                  <a:pt x="690488" y="0"/>
                </a:cubicBezTo>
                <a:close/>
              </a:path>
            </a:pathLst>
          </a:custGeom>
          <a:solidFill>
            <a:srgbClr val="54B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/>
          <p:cNvSpPr>
            <a:spLocks noChangeAspect="1"/>
          </p:cNvSpPr>
          <p:nvPr/>
        </p:nvSpPr>
        <p:spPr>
          <a:xfrm>
            <a:off x="4592102" y="3552549"/>
            <a:ext cx="680186" cy="680186"/>
          </a:xfrm>
          <a:custGeom>
            <a:avLst/>
            <a:gdLst/>
            <a:ahLst/>
            <a:cxnLst/>
            <a:rect l="l" t="t" r="r" b="b"/>
            <a:pathLst>
              <a:path w="1380976" h="1380976">
                <a:moveTo>
                  <a:pt x="737499" y="556669"/>
                </a:moveTo>
                <a:lnTo>
                  <a:pt x="737499" y="795306"/>
                </a:lnTo>
                <a:lnTo>
                  <a:pt x="811239" y="795306"/>
                </a:lnTo>
                <a:lnTo>
                  <a:pt x="811239" y="737074"/>
                </a:lnTo>
                <a:lnTo>
                  <a:pt x="849337" y="697167"/>
                </a:lnTo>
                <a:lnTo>
                  <a:pt x="899651" y="795306"/>
                </a:lnTo>
                <a:lnTo>
                  <a:pt x="990460" y="795306"/>
                </a:lnTo>
                <a:lnTo>
                  <a:pt x="899471" y="646743"/>
                </a:lnTo>
                <a:lnTo>
                  <a:pt x="986553" y="556669"/>
                </a:lnTo>
                <a:lnTo>
                  <a:pt x="888481" y="556669"/>
                </a:lnTo>
                <a:lnTo>
                  <a:pt x="811239" y="646850"/>
                </a:lnTo>
                <a:lnTo>
                  <a:pt x="811239" y="556669"/>
                </a:lnTo>
                <a:close/>
                <a:moveTo>
                  <a:pt x="580429" y="552600"/>
                </a:moveTo>
                <a:cubicBezTo>
                  <a:pt x="553082" y="552600"/>
                  <a:pt x="531324" y="556452"/>
                  <a:pt x="515154" y="564157"/>
                </a:cubicBezTo>
                <a:cubicBezTo>
                  <a:pt x="494427" y="574141"/>
                  <a:pt x="478691" y="588764"/>
                  <a:pt x="467948" y="608027"/>
                </a:cubicBezTo>
                <a:cubicBezTo>
                  <a:pt x="457204" y="627289"/>
                  <a:pt x="451833" y="649943"/>
                  <a:pt x="451833" y="675988"/>
                </a:cubicBezTo>
                <a:cubicBezTo>
                  <a:pt x="451833" y="700730"/>
                  <a:pt x="456743" y="722652"/>
                  <a:pt x="466564" y="741751"/>
                </a:cubicBezTo>
                <a:cubicBezTo>
                  <a:pt x="476385" y="760851"/>
                  <a:pt x="490222" y="775230"/>
                  <a:pt x="508073" y="784888"/>
                </a:cubicBezTo>
                <a:cubicBezTo>
                  <a:pt x="525925" y="794546"/>
                  <a:pt x="549013" y="799376"/>
                  <a:pt x="577337" y="799376"/>
                </a:cubicBezTo>
                <a:cubicBezTo>
                  <a:pt x="600343" y="799376"/>
                  <a:pt x="620229" y="796690"/>
                  <a:pt x="636996" y="791318"/>
                </a:cubicBezTo>
                <a:cubicBezTo>
                  <a:pt x="653762" y="785946"/>
                  <a:pt x="673052" y="775827"/>
                  <a:pt x="694864" y="760959"/>
                </a:cubicBezTo>
                <a:lnTo>
                  <a:pt x="694864" y="659221"/>
                </a:lnTo>
                <a:lnTo>
                  <a:pt x="580918" y="659221"/>
                </a:lnTo>
                <a:lnTo>
                  <a:pt x="580918" y="708869"/>
                </a:lnTo>
                <a:lnTo>
                  <a:pt x="630240" y="708869"/>
                </a:lnTo>
                <a:lnTo>
                  <a:pt x="630240" y="731333"/>
                </a:lnTo>
                <a:cubicBezTo>
                  <a:pt x="620582" y="737085"/>
                  <a:pt x="612009" y="741154"/>
                  <a:pt x="604521" y="743542"/>
                </a:cubicBezTo>
                <a:cubicBezTo>
                  <a:pt x="597033" y="745929"/>
                  <a:pt x="589165" y="747123"/>
                  <a:pt x="580918" y="747123"/>
                </a:cubicBezTo>
                <a:cubicBezTo>
                  <a:pt x="563554" y="747123"/>
                  <a:pt x="550017" y="741588"/>
                  <a:pt x="540304" y="730519"/>
                </a:cubicBezTo>
                <a:cubicBezTo>
                  <a:pt x="530591" y="719450"/>
                  <a:pt x="525735" y="701002"/>
                  <a:pt x="525735" y="675174"/>
                </a:cubicBezTo>
                <a:cubicBezTo>
                  <a:pt x="525735" y="650865"/>
                  <a:pt x="530537" y="633095"/>
                  <a:pt x="540141" y="621863"/>
                </a:cubicBezTo>
                <a:cubicBezTo>
                  <a:pt x="549745" y="610631"/>
                  <a:pt x="562632" y="605015"/>
                  <a:pt x="578802" y="605015"/>
                </a:cubicBezTo>
                <a:cubicBezTo>
                  <a:pt x="589654" y="605015"/>
                  <a:pt x="598579" y="607403"/>
                  <a:pt x="605579" y="612178"/>
                </a:cubicBezTo>
                <a:cubicBezTo>
                  <a:pt x="612579" y="616953"/>
                  <a:pt x="617543" y="623844"/>
                  <a:pt x="620473" y="632851"/>
                </a:cubicBezTo>
                <a:lnTo>
                  <a:pt x="691609" y="620154"/>
                </a:lnTo>
                <a:cubicBezTo>
                  <a:pt x="687268" y="604744"/>
                  <a:pt x="680784" y="592020"/>
                  <a:pt x="672156" y="581982"/>
                </a:cubicBezTo>
                <a:cubicBezTo>
                  <a:pt x="663529" y="571944"/>
                  <a:pt x="652677" y="564537"/>
                  <a:pt x="639600" y="559762"/>
                </a:cubicBezTo>
                <a:cubicBezTo>
                  <a:pt x="626524" y="554987"/>
                  <a:pt x="606800" y="552600"/>
                  <a:pt x="580429" y="552600"/>
                </a:cubicBezTo>
                <a:close/>
                <a:moveTo>
                  <a:pt x="690488" y="230163"/>
                </a:moveTo>
                <a:cubicBezTo>
                  <a:pt x="944719" y="230163"/>
                  <a:pt x="1150813" y="436257"/>
                  <a:pt x="1150813" y="690488"/>
                </a:cubicBezTo>
                <a:cubicBezTo>
                  <a:pt x="1150813" y="944719"/>
                  <a:pt x="944719" y="1150813"/>
                  <a:pt x="690488" y="1150813"/>
                </a:cubicBezTo>
                <a:cubicBezTo>
                  <a:pt x="436258" y="1150813"/>
                  <a:pt x="230163" y="944719"/>
                  <a:pt x="230163" y="690488"/>
                </a:cubicBezTo>
                <a:cubicBezTo>
                  <a:pt x="230163" y="436257"/>
                  <a:pt x="436258" y="230163"/>
                  <a:pt x="690488" y="230163"/>
                </a:cubicBezTo>
                <a:close/>
                <a:moveTo>
                  <a:pt x="690488" y="89763"/>
                </a:moveTo>
                <a:cubicBezTo>
                  <a:pt x="358717" y="89763"/>
                  <a:pt x="89763" y="358717"/>
                  <a:pt x="89763" y="690487"/>
                </a:cubicBezTo>
                <a:cubicBezTo>
                  <a:pt x="89763" y="1022258"/>
                  <a:pt x="358717" y="1291212"/>
                  <a:pt x="690488" y="1291212"/>
                </a:cubicBezTo>
                <a:cubicBezTo>
                  <a:pt x="1022258" y="1291212"/>
                  <a:pt x="1291212" y="1022258"/>
                  <a:pt x="1291212" y="690487"/>
                </a:cubicBezTo>
                <a:cubicBezTo>
                  <a:pt x="1291212" y="358717"/>
                  <a:pt x="1022258" y="89763"/>
                  <a:pt x="690488" y="89763"/>
                </a:cubicBezTo>
                <a:close/>
                <a:moveTo>
                  <a:pt x="690488" y="0"/>
                </a:moveTo>
                <a:cubicBezTo>
                  <a:pt x="1071834" y="0"/>
                  <a:pt x="1380976" y="309142"/>
                  <a:pt x="1380976" y="690488"/>
                </a:cubicBezTo>
                <a:cubicBezTo>
                  <a:pt x="1380976" y="1071834"/>
                  <a:pt x="1071834" y="1380976"/>
                  <a:pt x="690488" y="1380976"/>
                </a:cubicBezTo>
                <a:cubicBezTo>
                  <a:pt x="309142" y="1380976"/>
                  <a:pt x="0" y="1071834"/>
                  <a:pt x="0" y="690488"/>
                </a:cubicBezTo>
                <a:cubicBezTo>
                  <a:pt x="0" y="309142"/>
                  <a:pt x="309142" y="0"/>
                  <a:pt x="690488" y="0"/>
                </a:cubicBezTo>
                <a:close/>
              </a:path>
            </a:pathLst>
          </a:custGeom>
          <a:solidFill>
            <a:srgbClr val="54B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/>
          <p:cNvSpPr>
            <a:spLocks noChangeAspect="1"/>
          </p:cNvSpPr>
          <p:nvPr/>
        </p:nvSpPr>
        <p:spPr>
          <a:xfrm>
            <a:off x="4592102" y="5004559"/>
            <a:ext cx="680186" cy="680186"/>
          </a:xfrm>
          <a:custGeom>
            <a:avLst/>
            <a:gdLst/>
            <a:ahLst/>
            <a:cxnLst/>
            <a:rect l="l" t="t" r="r" b="b"/>
            <a:pathLst>
              <a:path w="1380976" h="1380976">
                <a:moveTo>
                  <a:pt x="677716" y="552600"/>
                </a:moveTo>
                <a:cubicBezTo>
                  <a:pt x="639300" y="552600"/>
                  <a:pt x="609593" y="563201"/>
                  <a:pt x="588594" y="584403"/>
                </a:cubicBezTo>
                <a:cubicBezTo>
                  <a:pt x="567595" y="605605"/>
                  <a:pt x="557096" y="635944"/>
                  <a:pt x="557096" y="675418"/>
                </a:cubicBezTo>
                <a:cubicBezTo>
                  <a:pt x="557096" y="705025"/>
                  <a:pt x="563065" y="729318"/>
                  <a:pt x="575002" y="748297"/>
                </a:cubicBezTo>
                <a:cubicBezTo>
                  <a:pt x="586939" y="767275"/>
                  <a:pt x="601128" y="780533"/>
                  <a:pt x="617569" y="788070"/>
                </a:cubicBezTo>
                <a:cubicBezTo>
                  <a:pt x="634010" y="795607"/>
                  <a:pt x="655198" y="799376"/>
                  <a:pt x="681135" y="799376"/>
                </a:cubicBezTo>
                <a:cubicBezTo>
                  <a:pt x="702513" y="799376"/>
                  <a:pt x="720121" y="796283"/>
                  <a:pt x="733957" y="790097"/>
                </a:cubicBezTo>
                <a:cubicBezTo>
                  <a:pt x="747794" y="783911"/>
                  <a:pt x="759378" y="774741"/>
                  <a:pt x="768711" y="762587"/>
                </a:cubicBezTo>
                <a:cubicBezTo>
                  <a:pt x="778044" y="750433"/>
                  <a:pt x="784881" y="735294"/>
                  <a:pt x="789221" y="717171"/>
                </a:cubicBezTo>
                <a:lnTo>
                  <a:pt x="724597" y="697638"/>
                </a:lnTo>
                <a:cubicBezTo>
                  <a:pt x="721342" y="712722"/>
                  <a:pt x="716106" y="724225"/>
                  <a:pt x="708889" y="732147"/>
                </a:cubicBezTo>
                <a:cubicBezTo>
                  <a:pt x="701672" y="740069"/>
                  <a:pt x="691010" y="744030"/>
                  <a:pt x="676903" y="744030"/>
                </a:cubicBezTo>
                <a:cubicBezTo>
                  <a:pt x="662361" y="744030"/>
                  <a:pt x="651075" y="739126"/>
                  <a:pt x="643044" y="729316"/>
                </a:cubicBezTo>
                <a:cubicBezTo>
                  <a:pt x="635014" y="719507"/>
                  <a:pt x="630998" y="701378"/>
                  <a:pt x="630998" y="674930"/>
                </a:cubicBezTo>
                <a:cubicBezTo>
                  <a:pt x="630998" y="653578"/>
                  <a:pt x="634363" y="637917"/>
                  <a:pt x="641091" y="627945"/>
                </a:cubicBezTo>
                <a:cubicBezTo>
                  <a:pt x="649990" y="614503"/>
                  <a:pt x="662795" y="607783"/>
                  <a:pt x="679507" y="607783"/>
                </a:cubicBezTo>
                <a:cubicBezTo>
                  <a:pt x="686886" y="607783"/>
                  <a:pt x="693561" y="609302"/>
                  <a:pt x="699529" y="612340"/>
                </a:cubicBezTo>
                <a:cubicBezTo>
                  <a:pt x="705498" y="615379"/>
                  <a:pt x="710544" y="619720"/>
                  <a:pt x="714668" y="625363"/>
                </a:cubicBezTo>
                <a:cubicBezTo>
                  <a:pt x="717164" y="628727"/>
                  <a:pt x="719551" y="634045"/>
                  <a:pt x="721830" y="641315"/>
                </a:cubicBezTo>
                <a:lnTo>
                  <a:pt x="786942" y="626828"/>
                </a:lnTo>
                <a:cubicBezTo>
                  <a:pt x="778586" y="601651"/>
                  <a:pt x="765808" y="582986"/>
                  <a:pt x="748608" y="570831"/>
                </a:cubicBezTo>
                <a:cubicBezTo>
                  <a:pt x="731407" y="558677"/>
                  <a:pt x="707777" y="552600"/>
                  <a:pt x="677716" y="552600"/>
                </a:cubicBezTo>
                <a:close/>
                <a:moveTo>
                  <a:pt x="690488" y="230163"/>
                </a:moveTo>
                <a:cubicBezTo>
                  <a:pt x="944719" y="230163"/>
                  <a:pt x="1150813" y="436257"/>
                  <a:pt x="1150813" y="690488"/>
                </a:cubicBezTo>
                <a:cubicBezTo>
                  <a:pt x="1150813" y="944719"/>
                  <a:pt x="944719" y="1150813"/>
                  <a:pt x="690488" y="1150813"/>
                </a:cubicBezTo>
                <a:cubicBezTo>
                  <a:pt x="436258" y="1150813"/>
                  <a:pt x="230163" y="944719"/>
                  <a:pt x="230163" y="690488"/>
                </a:cubicBezTo>
                <a:cubicBezTo>
                  <a:pt x="230163" y="436257"/>
                  <a:pt x="436258" y="230163"/>
                  <a:pt x="690488" y="230163"/>
                </a:cubicBezTo>
                <a:close/>
                <a:moveTo>
                  <a:pt x="690488" y="89763"/>
                </a:moveTo>
                <a:cubicBezTo>
                  <a:pt x="358717" y="89763"/>
                  <a:pt x="89763" y="358717"/>
                  <a:pt x="89763" y="690487"/>
                </a:cubicBezTo>
                <a:cubicBezTo>
                  <a:pt x="89763" y="1022258"/>
                  <a:pt x="358717" y="1291212"/>
                  <a:pt x="690488" y="1291212"/>
                </a:cubicBezTo>
                <a:cubicBezTo>
                  <a:pt x="1022258" y="1291212"/>
                  <a:pt x="1291212" y="1022258"/>
                  <a:pt x="1291212" y="690487"/>
                </a:cubicBezTo>
                <a:cubicBezTo>
                  <a:pt x="1291212" y="358717"/>
                  <a:pt x="1022258" y="89763"/>
                  <a:pt x="690488" y="89763"/>
                </a:cubicBezTo>
                <a:close/>
                <a:moveTo>
                  <a:pt x="690488" y="0"/>
                </a:moveTo>
                <a:cubicBezTo>
                  <a:pt x="1071834" y="0"/>
                  <a:pt x="1380976" y="309142"/>
                  <a:pt x="1380976" y="690488"/>
                </a:cubicBezTo>
                <a:cubicBezTo>
                  <a:pt x="1380976" y="1071834"/>
                  <a:pt x="1071834" y="1380976"/>
                  <a:pt x="690488" y="1380976"/>
                </a:cubicBezTo>
                <a:cubicBezTo>
                  <a:pt x="309142" y="1380976"/>
                  <a:pt x="0" y="1071834"/>
                  <a:pt x="0" y="690488"/>
                </a:cubicBezTo>
                <a:cubicBezTo>
                  <a:pt x="0" y="309142"/>
                  <a:pt x="309142" y="0"/>
                  <a:pt x="690488" y="0"/>
                </a:cubicBezTo>
                <a:close/>
              </a:path>
            </a:pathLst>
          </a:custGeom>
          <a:solidFill>
            <a:srgbClr val="54B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366650" y="2197386"/>
            <a:ext cx="2295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Tackles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66649" y="2918575"/>
            <a:ext cx="2470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Goals Conceded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66649" y="5117814"/>
            <a:ext cx="2295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Corners 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77736" y="3647274"/>
            <a:ext cx="2295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Goal Kicks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77736" y="4401032"/>
            <a:ext cx="2295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Saves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639633"/>
            <a:ext cx="724580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Player </a:t>
            </a:r>
            <a:r>
              <a:rPr lang="en-GB" sz="3200" dirty="0" smtClean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Statistics</a:t>
            </a:r>
            <a:endParaRPr lang="en-GB" sz="3200" dirty="0">
              <a:solidFill>
                <a:schemeClr val="accent3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GB" sz="20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source: https://uk.sports.yahoo.com/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Freeform: Shape 31"/>
          <p:cNvSpPr/>
          <p:nvPr/>
        </p:nvSpPr>
        <p:spPr>
          <a:xfrm>
            <a:off x="8230652" y="6142438"/>
            <a:ext cx="900101" cy="715562"/>
          </a:xfrm>
          <a:custGeom>
            <a:avLst/>
            <a:gdLst>
              <a:gd name="connsiteX0" fmla="*/ 0 w 926595"/>
              <a:gd name="connsiteY0" fmla="*/ 0 h 728700"/>
              <a:gd name="connsiteX1" fmla="*/ 926595 w 926595"/>
              <a:gd name="connsiteY1" fmla="*/ 0 h 728700"/>
              <a:gd name="connsiteX2" fmla="*/ 926595 w 926595"/>
              <a:gd name="connsiteY2" fmla="*/ 15930 h 728700"/>
              <a:gd name="connsiteX3" fmla="*/ 16455 w 926595"/>
              <a:gd name="connsiteY3" fmla="*/ 728700 h 728700"/>
              <a:gd name="connsiteX4" fmla="*/ 0 w 926595"/>
              <a:gd name="connsiteY4" fmla="*/ 728700 h 728700"/>
              <a:gd name="connsiteX5" fmla="*/ 0 w 926595"/>
              <a:gd name="connsiteY5" fmla="*/ 0 h 7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595" h="728700">
                <a:moveTo>
                  <a:pt x="0" y="0"/>
                </a:moveTo>
                <a:lnTo>
                  <a:pt x="926595" y="0"/>
                </a:lnTo>
                <a:lnTo>
                  <a:pt x="926595" y="15930"/>
                </a:lnTo>
                <a:lnTo>
                  <a:pt x="16455" y="728700"/>
                </a:lnTo>
                <a:lnTo>
                  <a:pt x="0" y="728700"/>
                </a:lnTo>
                <a:lnTo>
                  <a:pt x="0" y="0"/>
                </a:lnTo>
                <a:close/>
              </a:path>
            </a:pathLst>
          </a:custGeom>
          <a:solidFill>
            <a:srgbClr val="54BB47"/>
          </a:solidFill>
          <a:ln>
            <a:solidFill>
              <a:srgbClr val="55BE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0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93635" y="709972"/>
            <a:ext cx="8137118" cy="6148028"/>
            <a:chOff x="993635" y="709972"/>
            <a:chExt cx="8137118" cy="6148028"/>
          </a:xfrm>
        </p:grpSpPr>
        <p:sp>
          <p:nvSpPr>
            <p:cNvPr id="16" name="TextBox 15"/>
            <p:cNvSpPr txBox="1"/>
            <p:nvPr/>
          </p:nvSpPr>
          <p:spPr>
            <a:xfrm>
              <a:off x="993635" y="709972"/>
              <a:ext cx="72458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chemeClr val="accent3">
                      <a:lumMod val="50000"/>
                    </a:schemeClr>
                  </a:solidFill>
                  <a:latin typeface="Arial Black" panose="020B0A04020102020204" pitchFamily="34" charset="0"/>
                </a:rPr>
                <a:t>Statistics by Position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86635" y="2573905"/>
              <a:ext cx="11942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accent3">
                      <a:lumMod val="50000"/>
                    </a:schemeClr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FORWARDS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" name="Straight Connector 20"/>
            <p:cNvCxnSpPr>
              <a:cxnSpLocks/>
            </p:cNvCxnSpPr>
            <p:nvPr/>
          </p:nvCxnSpPr>
          <p:spPr>
            <a:xfrm>
              <a:off x="1777958" y="2514546"/>
              <a:ext cx="5235715" cy="0"/>
            </a:xfrm>
            <a:prstGeom prst="line">
              <a:avLst/>
            </a:prstGeom>
            <a:ln w="28575">
              <a:solidFill>
                <a:srgbClr val="54BB4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2991547" y="2034893"/>
              <a:ext cx="3231516" cy="459262"/>
              <a:chOff x="3276421" y="1451595"/>
              <a:chExt cx="3231516" cy="459262"/>
            </a:xfrm>
          </p:grpSpPr>
          <p:sp>
            <p:nvSpPr>
              <p:cNvPr id="23" name="Freeform: Shape 22"/>
              <p:cNvSpPr>
                <a:spLocks noChangeAspect="1"/>
              </p:cNvSpPr>
              <p:nvPr/>
            </p:nvSpPr>
            <p:spPr>
              <a:xfrm>
                <a:off x="3276421" y="1453752"/>
                <a:ext cx="455725" cy="455725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685204" y="552600"/>
                    </a:moveTo>
                    <a:cubicBezTo>
                      <a:pt x="657857" y="552600"/>
                      <a:pt x="636099" y="556452"/>
                      <a:pt x="619929" y="564157"/>
                    </a:cubicBezTo>
                    <a:cubicBezTo>
                      <a:pt x="599202" y="574141"/>
                      <a:pt x="583466" y="588764"/>
                      <a:pt x="572723" y="608027"/>
                    </a:cubicBezTo>
                    <a:cubicBezTo>
                      <a:pt x="561979" y="627289"/>
                      <a:pt x="556607" y="649943"/>
                      <a:pt x="556607" y="675988"/>
                    </a:cubicBezTo>
                    <a:cubicBezTo>
                      <a:pt x="556607" y="700730"/>
                      <a:pt x="561518" y="722652"/>
                      <a:pt x="571339" y="741751"/>
                    </a:cubicBezTo>
                    <a:cubicBezTo>
                      <a:pt x="581160" y="760851"/>
                      <a:pt x="594997" y="775230"/>
                      <a:pt x="612848" y="784888"/>
                    </a:cubicBezTo>
                    <a:cubicBezTo>
                      <a:pt x="630700" y="794546"/>
                      <a:pt x="653788" y="799376"/>
                      <a:pt x="682111" y="799376"/>
                    </a:cubicBezTo>
                    <a:cubicBezTo>
                      <a:pt x="705118" y="799376"/>
                      <a:pt x="725004" y="796690"/>
                      <a:pt x="741771" y="791318"/>
                    </a:cubicBezTo>
                    <a:cubicBezTo>
                      <a:pt x="758537" y="785946"/>
                      <a:pt x="777827" y="775827"/>
                      <a:pt x="799639" y="760959"/>
                    </a:cubicBezTo>
                    <a:lnTo>
                      <a:pt x="799639" y="659221"/>
                    </a:lnTo>
                    <a:lnTo>
                      <a:pt x="685693" y="659221"/>
                    </a:lnTo>
                    <a:lnTo>
                      <a:pt x="685693" y="708869"/>
                    </a:lnTo>
                    <a:lnTo>
                      <a:pt x="735015" y="708869"/>
                    </a:lnTo>
                    <a:lnTo>
                      <a:pt x="735015" y="731333"/>
                    </a:lnTo>
                    <a:cubicBezTo>
                      <a:pt x="725357" y="737085"/>
                      <a:pt x="716784" y="741154"/>
                      <a:pt x="709296" y="743542"/>
                    </a:cubicBezTo>
                    <a:cubicBezTo>
                      <a:pt x="701808" y="745929"/>
                      <a:pt x="693940" y="747123"/>
                      <a:pt x="685693" y="747123"/>
                    </a:cubicBezTo>
                    <a:cubicBezTo>
                      <a:pt x="668329" y="747123"/>
                      <a:pt x="654791" y="741588"/>
                      <a:pt x="645079" y="730519"/>
                    </a:cubicBezTo>
                    <a:cubicBezTo>
                      <a:pt x="635366" y="719450"/>
                      <a:pt x="630510" y="701002"/>
                      <a:pt x="630510" y="675174"/>
                    </a:cubicBezTo>
                    <a:cubicBezTo>
                      <a:pt x="630510" y="650865"/>
                      <a:pt x="635312" y="633095"/>
                      <a:pt x="644916" y="621863"/>
                    </a:cubicBezTo>
                    <a:cubicBezTo>
                      <a:pt x="654520" y="610631"/>
                      <a:pt x="667407" y="605015"/>
                      <a:pt x="683576" y="605015"/>
                    </a:cubicBezTo>
                    <a:cubicBezTo>
                      <a:pt x="694429" y="605015"/>
                      <a:pt x="703354" y="607403"/>
                      <a:pt x="710354" y="612178"/>
                    </a:cubicBezTo>
                    <a:cubicBezTo>
                      <a:pt x="717353" y="616953"/>
                      <a:pt x="722318" y="623844"/>
                      <a:pt x="725248" y="632851"/>
                    </a:cubicBezTo>
                    <a:lnTo>
                      <a:pt x="796384" y="620154"/>
                    </a:lnTo>
                    <a:cubicBezTo>
                      <a:pt x="792043" y="604744"/>
                      <a:pt x="785559" y="592020"/>
                      <a:pt x="776931" y="581982"/>
                    </a:cubicBezTo>
                    <a:cubicBezTo>
                      <a:pt x="768304" y="571944"/>
                      <a:pt x="757452" y="564537"/>
                      <a:pt x="744375" y="559762"/>
                    </a:cubicBezTo>
                    <a:cubicBezTo>
                      <a:pt x="731298" y="554987"/>
                      <a:pt x="711575" y="552600"/>
                      <a:pt x="685204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7" y="1150813"/>
                      <a:pt x="230163" y="944719"/>
                      <a:pt x="230163" y="690488"/>
                    </a:cubicBezTo>
                    <a:cubicBezTo>
                      <a:pt x="230163" y="436257"/>
                      <a:pt x="436257" y="230163"/>
                      <a:pt x="690488" y="230163"/>
                    </a:cubicBezTo>
                    <a:close/>
                    <a:moveTo>
                      <a:pt x="690487" y="89763"/>
                    </a:moveTo>
                    <a:cubicBezTo>
                      <a:pt x="358717" y="89763"/>
                      <a:pt x="89763" y="358717"/>
                      <a:pt x="89763" y="690487"/>
                    </a:cubicBezTo>
                    <a:cubicBezTo>
                      <a:pt x="89763" y="1022258"/>
                      <a:pt x="358717" y="1291212"/>
                      <a:pt x="690487" y="1291212"/>
                    </a:cubicBezTo>
                    <a:cubicBezTo>
                      <a:pt x="1022258" y="1291212"/>
                      <a:pt x="1291212" y="1022258"/>
                      <a:pt x="1291212" y="690487"/>
                    </a:cubicBezTo>
                    <a:cubicBezTo>
                      <a:pt x="1291212" y="358717"/>
                      <a:pt x="1022258" y="89763"/>
                      <a:pt x="690487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54B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/>
              <p:cNvSpPr>
                <a:spLocks noChangeAspect="1"/>
              </p:cNvSpPr>
              <p:nvPr/>
            </p:nvSpPr>
            <p:spPr>
              <a:xfrm>
                <a:off x="4203117" y="1451595"/>
                <a:ext cx="455725" cy="455725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842248" y="618526"/>
                    </a:moveTo>
                    <a:lnTo>
                      <a:pt x="868588" y="704312"/>
                    </a:lnTo>
                    <a:lnTo>
                      <a:pt x="816183" y="704312"/>
                    </a:lnTo>
                    <a:close/>
                    <a:moveTo>
                      <a:pt x="802937" y="556669"/>
                    </a:moveTo>
                    <a:lnTo>
                      <a:pt x="713245" y="795306"/>
                    </a:lnTo>
                    <a:lnTo>
                      <a:pt x="788536" y="795306"/>
                    </a:lnTo>
                    <a:lnTo>
                      <a:pt x="800167" y="755913"/>
                    </a:lnTo>
                    <a:lnTo>
                      <a:pt x="883885" y="755913"/>
                    </a:lnTo>
                    <a:lnTo>
                      <a:pt x="895824" y="795306"/>
                    </a:lnTo>
                    <a:lnTo>
                      <a:pt x="973043" y="795306"/>
                    </a:lnTo>
                    <a:lnTo>
                      <a:pt x="883371" y="556669"/>
                    </a:lnTo>
                    <a:close/>
                    <a:moveTo>
                      <a:pt x="580429" y="552600"/>
                    </a:moveTo>
                    <a:cubicBezTo>
                      <a:pt x="553082" y="552600"/>
                      <a:pt x="531324" y="556452"/>
                      <a:pt x="515154" y="564157"/>
                    </a:cubicBezTo>
                    <a:cubicBezTo>
                      <a:pt x="494427" y="574141"/>
                      <a:pt x="478691" y="588764"/>
                      <a:pt x="467948" y="608027"/>
                    </a:cubicBezTo>
                    <a:cubicBezTo>
                      <a:pt x="457204" y="627289"/>
                      <a:pt x="451833" y="649943"/>
                      <a:pt x="451833" y="675988"/>
                    </a:cubicBezTo>
                    <a:cubicBezTo>
                      <a:pt x="451833" y="700731"/>
                      <a:pt x="456743" y="722652"/>
                      <a:pt x="466564" y="741751"/>
                    </a:cubicBezTo>
                    <a:cubicBezTo>
                      <a:pt x="476385" y="760851"/>
                      <a:pt x="490222" y="775230"/>
                      <a:pt x="508073" y="784888"/>
                    </a:cubicBezTo>
                    <a:cubicBezTo>
                      <a:pt x="525925" y="794546"/>
                      <a:pt x="549013" y="799376"/>
                      <a:pt x="577337" y="799376"/>
                    </a:cubicBezTo>
                    <a:cubicBezTo>
                      <a:pt x="600343" y="799376"/>
                      <a:pt x="620229" y="796690"/>
                      <a:pt x="636996" y="791318"/>
                    </a:cubicBezTo>
                    <a:cubicBezTo>
                      <a:pt x="653762" y="785946"/>
                      <a:pt x="673052" y="775827"/>
                      <a:pt x="694864" y="760959"/>
                    </a:cubicBezTo>
                    <a:lnTo>
                      <a:pt x="694864" y="659221"/>
                    </a:lnTo>
                    <a:lnTo>
                      <a:pt x="580918" y="659221"/>
                    </a:lnTo>
                    <a:lnTo>
                      <a:pt x="580918" y="708870"/>
                    </a:lnTo>
                    <a:lnTo>
                      <a:pt x="630240" y="708870"/>
                    </a:lnTo>
                    <a:lnTo>
                      <a:pt x="630240" y="731333"/>
                    </a:lnTo>
                    <a:cubicBezTo>
                      <a:pt x="620582" y="737085"/>
                      <a:pt x="612009" y="741154"/>
                      <a:pt x="604521" y="743542"/>
                    </a:cubicBezTo>
                    <a:cubicBezTo>
                      <a:pt x="597033" y="745929"/>
                      <a:pt x="589165" y="747123"/>
                      <a:pt x="580918" y="747123"/>
                    </a:cubicBezTo>
                    <a:cubicBezTo>
                      <a:pt x="563554" y="747123"/>
                      <a:pt x="550017" y="741588"/>
                      <a:pt x="540304" y="730519"/>
                    </a:cubicBezTo>
                    <a:cubicBezTo>
                      <a:pt x="530591" y="719450"/>
                      <a:pt x="525735" y="701002"/>
                      <a:pt x="525735" y="675174"/>
                    </a:cubicBezTo>
                    <a:cubicBezTo>
                      <a:pt x="525735" y="650865"/>
                      <a:pt x="530537" y="633095"/>
                      <a:pt x="540141" y="621863"/>
                    </a:cubicBezTo>
                    <a:cubicBezTo>
                      <a:pt x="549745" y="610631"/>
                      <a:pt x="562632" y="605015"/>
                      <a:pt x="578802" y="605015"/>
                    </a:cubicBezTo>
                    <a:cubicBezTo>
                      <a:pt x="589654" y="605015"/>
                      <a:pt x="598580" y="607403"/>
                      <a:pt x="605579" y="612178"/>
                    </a:cubicBezTo>
                    <a:cubicBezTo>
                      <a:pt x="612579" y="616953"/>
                      <a:pt x="617543" y="623844"/>
                      <a:pt x="620474" y="632851"/>
                    </a:cubicBezTo>
                    <a:lnTo>
                      <a:pt x="691609" y="620154"/>
                    </a:lnTo>
                    <a:cubicBezTo>
                      <a:pt x="687268" y="604744"/>
                      <a:pt x="680784" y="592020"/>
                      <a:pt x="672156" y="581982"/>
                    </a:cubicBezTo>
                    <a:cubicBezTo>
                      <a:pt x="663529" y="571944"/>
                      <a:pt x="652677" y="564537"/>
                      <a:pt x="639600" y="559762"/>
                    </a:cubicBezTo>
                    <a:cubicBezTo>
                      <a:pt x="626524" y="554987"/>
                      <a:pt x="606800" y="552600"/>
                      <a:pt x="580429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8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8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54B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/>
              <p:cNvSpPr>
                <a:spLocks noChangeAspect="1"/>
              </p:cNvSpPr>
              <p:nvPr/>
            </p:nvSpPr>
            <p:spPr>
              <a:xfrm>
                <a:off x="5129813" y="1451595"/>
                <a:ext cx="455725" cy="455725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663229" y="552600"/>
                    </a:moveTo>
                    <a:cubicBezTo>
                      <a:pt x="638378" y="552600"/>
                      <a:pt x="618817" y="555720"/>
                      <a:pt x="604547" y="561960"/>
                    </a:cubicBezTo>
                    <a:cubicBezTo>
                      <a:pt x="590276" y="568200"/>
                      <a:pt x="579587" y="576773"/>
                      <a:pt x="572479" y="587679"/>
                    </a:cubicBezTo>
                    <a:cubicBezTo>
                      <a:pt x="565371" y="598586"/>
                      <a:pt x="561817" y="610170"/>
                      <a:pt x="561817" y="622433"/>
                    </a:cubicBezTo>
                    <a:cubicBezTo>
                      <a:pt x="561817" y="641098"/>
                      <a:pt x="568762" y="656454"/>
                      <a:pt x="582653" y="668500"/>
                    </a:cubicBezTo>
                    <a:cubicBezTo>
                      <a:pt x="596435" y="680546"/>
                      <a:pt x="619495" y="690204"/>
                      <a:pt x="651834" y="697475"/>
                    </a:cubicBezTo>
                    <a:cubicBezTo>
                      <a:pt x="671585" y="701816"/>
                      <a:pt x="684173" y="706428"/>
                      <a:pt x="689599" y="711311"/>
                    </a:cubicBezTo>
                    <a:cubicBezTo>
                      <a:pt x="695025" y="716195"/>
                      <a:pt x="697739" y="721729"/>
                      <a:pt x="697739" y="727915"/>
                    </a:cubicBezTo>
                    <a:cubicBezTo>
                      <a:pt x="697739" y="734426"/>
                      <a:pt x="694890" y="740151"/>
                      <a:pt x="689193" y="745088"/>
                    </a:cubicBezTo>
                    <a:cubicBezTo>
                      <a:pt x="683495" y="750026"/>
                      <a:pt x="675383" y="752495"/>
                      <a:pt x="664857" y="752495"/>
                    </a:cubicBezTo>
                    <a:cubicBezTo>
                      <a:pt x="650749" y="752495"/>
                      <a:pt x="639897" y="747666"/>
                      <a:pt x="632301" y="738007"/>
                    </a:cubicBezTo>
                    <a:cubicBezTo>
                      <a:pt x="627634" y="732039"/>
                      <a:pt x="624541" y="723357"/>
                      <a:pt x="623022" y="711962"/>
                    </a:cubicBezTo>
                    <a:lnTo>
                      <a:pt x="552864" y="716357"/>
                    </a:lnTo>
                    <a:cubicBezTo>
                      <a:pt x="554926" y="740449"/>
                      <a:pt x="563770" y="760308"/>
                      <a:pt x="579397" y="775935"/>
                    </a:cubicBezTo>
                    <a:cubicBezTo>
                      <a:pt x="595024" y="791562"/>
                      <a:pt x="623131" y="799376"/>
                      <a:pt x="663717" y="799376"/>
                    </a:cubicBezTo>
                    <a:cubicBezTo>
                      <a:pt x="686832" y="799376"/>
                      <a:pt x="705986" y="796039"/>
                      <a:pt x="721179" y="789365"/>
                    </a:cubicBezTo>
                    <a:cubicBezTo>
                      <a:pt x="736372" y="782691"/>
                      <a:pt x="748201" y="772897"/>
                      <a:pt x="756665" y="759983"/>
                    </a:cubicBezTo>
                    <a:cubicBezTo>
                      <a:pt x="765130" y="747069"/>
                      <a:pt x="769362" y="732961"/>
                      <a:pt x="769362" y="717660"/>
                    </a:cubicBezTo>
                    <a:cubicBezTo>
                      <a:pt x="769362" y="704637"/>
                      <a:pt x="766188" y="692863"/>
                      <a:pt x="759839" y="682336"/>
                    </a:cubicBezTo>
                    <a:cubicBezTo>
                      <a:pt x="753491" y="671810"/>
                      <a:pt x="743344" y="662993"/>
                      <a:pt x="729399" y="655884"/>
                    </a:cubicBezTo>
                    <a:cubicBezTo>
                      <a:pt x="715455" y="648776"/>
                      <a:pt x="692367" y="641750"/>
                      <a:pt x="660136" y="634804"/>
                    </a:cubicBezTo>
                    <a:cubicBezTo>
                      <a:pt x="647114" y="632091"/>
                      <a:pt x="638866" y="629161"/>
                      <a:pt x="635394" y="626014"/>
                    </a:cubicBezTo>
                    <a:cubicBezTo>
                      <a:pt x="631812" y="622976"/>
                      <a:pt x="630022" y="619557"/>
                      <a:pt x="630022" y="615759"/>
                    </a:cubicBezTo>
                    <a:cubicBezTo>
                      <a:pt x="630022" y="610550"/>
                      <a:pt x="632192" y="606128"/>
                      <a:pt x="636533" y="602492"/>
                    </a:cubicBezTo>
                    <a:cubicBezTo>
                      <a:pt x="640874" y="598857"/>
                      <a:pt x="647331" y="597039"/>
                      <a:pt x="655904" y="597039"/>
                    </a:cubicBezTo>
                    <a:cubicBezTo>
                      <a:pt x="666322" y="597039"/>
                      <a:pt x="674488" y="599481"/>
                      <a:pt x="680402" y="604364"/>
                    </a:cubicBezTo>
                    <a:cubicBezTo>
                      <a:pt x="686317" y="609248"/>
                      <a:pt x="690196" y="617061"/>
                      <a:pt x="692041" y="627805"/>
                    </a:cubicBezTo>
                    <a:lnTo>
                      <a:pt x="761549" y="623735"/>
                    </a:lnTo>
                    <a:cubicBezTo>
                      <a:pt x="758510" y="598992"/>
                      <a:pt x="748987" y="580951"/>
                      <a:pt x="732981" y="569611"/>
                    </a:cubicBezTo>
                    <a:cubicBezTo>
                      <a:pt x="716974" y="558270"/>
                      <a:pt x="693723" y="552600"/>
                      <a:pt x="663229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8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8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54B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36"/>
              <p:cNvSpPr>
                <a:spLocks noChangeAspect="1"/>
              </p:cNvSpPr>
              <p:nvPr/>
            </p:nvSpPr>
            <p:spPr>
              <a:xfrm>
                <a:off x="6052212" y="1455132"/>
                <a:ext cx="455725" cy="455725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685104" y="616225"/>
                    </a:moveTo>
                    <a:lnTo>
                      <a:pt x="711444" y="702011"/>
                    </a:lnTo>
                    <a:lnTo>
                      <a:pt x="659039" y="702011"/>
                    </a:lnTo>
                    <a:close/>
                    <a:moveTo>
                      <a:pt x="444219" y="602877"/>
                    </a:moveTo>
                    <a:lnTo>
                      <a:pt x="465218" y="602877"/>
                    </a:lnTo>
                    <a:cubicBezTo>
                      <a:pt x="479000" y="602877"/>
                      <a:pt x="488387" y="605482"/>
                      <a:pt x="493379" y="610691"/>
                    </a:cubicBezTo>
                    <a:cubicBezTo>
                      <a:pt x="498371" y="615900"/>
                      <a:pt x="500867" y="622248"/>
                      <a:pt x="500867" y="629736"/>
                    </a:cubicBezTo>
                    <a:cubicBezTo>
                      <a:pt x="500867" y="637441"/>
                      <a:pt x="497991" y="643762"/>
                      <a:pt x="492239" y="648700"/>
                    </a:cubicBezTo>
                    <a:cubicBezTo>
                      <a:pt x="486488" y="653638"/>
                      <a:pt x="476504" y="656107"/>
                      <a:pt x="462288" y="656107"/>
                    </a:cubicBezTo>
                    <a:lnTo>
                      <a:pt x="444219" y="656107"/>
                    </a:lnTo>
                    <a:close/>
                    <a:moveTo>
                      <a:pt x="645793" y="554369"/>
                    </a:moveTo>
                    <a:lnTo>
                      <a:pt x="556100" y="793005"/>
                    </a:lnTo>
                    <a:lnTo>
                      <a:pt x="631392" y="793005"/>
                    </a:lnTo>
                    <a:lnTo>
                      <a:pt x="643023" y="753612"/>
                    </a:lnTo>
                    <a:lnTo>
                      <a:pt x="726741" y="753612"/>
                    </a:lnTo>
                    <a:lnTo>
                      <a:pt x="738679" y="793005"/>
                    </a:lnTo>
                    <a:lnTo>
                      <a:pt x="815899" y="793005"/>
                    </a:lnTo>
                    <a:lnTo>
                      <a:pt x="726227" y="554369"/>
                    </a:lnTo>
                    <a:close/>
                    <a:moveTo>
                      <a:pt x="370154" y="554369"/>
                    </a:moveTo>
                    <a:lnTo>
                      <a:pt x="370154" y="793005"/>
                    </a:lnTo>
                    <a:lnTo>
                      <a:pt x="444219" y="793005"/>
                    </a:lnTo>
                    <a:lnTo>
                      <a:pt x="444219" y="704452"/>
                    </a:lnTo>
                    <a:lnTo>
                      <a:pt x="484589" y="704452"/>
                    </a:lnTo>
                    <a:cubicBezTo>
                      <a:pt x="514323" y="704452"/>
                      <a:pt x="536434" y="697670"/>
                      <a:pt x="550922" y="684105"/>
                    </a:cubicBezTo>
                    <a:cubicBezTo>
                      <a:pt x="565409" y="670540"/>
                      <a:pt x="572653" y="651711"/>
                      <a:pt x="572653" y="627620"/>
                    </a:cubicBezTo>
                    <a:cubicBezTo>
                      <a:pt x="572653" y="604179"/>
                      <a:pt x="566006" y="586111"/>
                      <a:pt x="552712" y="573414"/>
                    </a:cubicBezTo>
                    <a:cubicBezTo>
                      <a:pt x="539419" y="560717"/>
                      <a:pt x="519424" y="554369"/>
                      <a:pt x="492728" y="554369"/>
                    </a:cubicBezTo>
                    <a:close/>
                    <a:moveTo>
                      <a:pt x="934710" y="550299"/>
                    </a:moveTo>
                    <a:cubicBezTo>
                      <a:pt x="909859" y="550299"/>
                      <a:pt x="890298" y="553419"/>
                      <a:pt x="876027" y="559659"/>
                    </a:cubicBezTo>
                    <a:cubicBezTo>
                      <a:pt x="861757" y="565899"/>
                      <a:pt x="851068" y="574472"/>
                      <a:pt x="843960" y="585378"/>
                    </a:cubicBezTo>
                    <a:cubicBezTo>
                      <a:pt x="836852" y="596285"/>
                      <a:pt x="833298" y="607869"/>
                      <a:pt x="833298" y="620132"/>
                    </a:cubicBezTo>
                    <a:cubicBezTo>
                      <a:pt x="833298" y="638797"/>
                      <a:pt x="840243" y="654153"/>
                      <a:pt x="854133" y="666199"/>
                    </a:cubicBezTo>
                    <a:cubicBezTo>
                      <a:pt x="867916" y="678245"/>
                      <a:pt x="890976" y="687903"/>
                      <a:pt x="923315" y="695174"/>
                    </a:cubicBezTo>
                    <a:cubicBezTo>
                      <a:pt x="943066" y="699515"/>
                      <a:pt x="955654" y="704127"/>
                      <a:pt x="961080" y="709010"/>
                    </a:cubicBezTo>
                    <a:cubicBezTo>
                      <a:pt x="966506" y="713894"/>
                      <a:pt x="969219" y="719428"/>
                      <a:pt x="969219" y="725614"/>
                    </a:cubicBezTo>
                    <a:cubicBezTo>
                      <a:pt x="969219" y="732125"/>
                      <a:pt x="966371" y="737850"/>
                      <a:pt x="960673" y="742787"/>
                    </a:cubicBezTo>
                    <a:cubicBezTo>
                      <a:pt x="954976" y="747725"/>
                      <a:pt x="946864" y="750194"/>
                      <a:pt x="936338" y="750194"/>
                    </a:cubicBezTo>
                    <a:cubicBezTo>
                      <a:pt x="922230" y="750194"/>
                      <a:pt x="911378" y="745365"/>
                      <a:pt x="903782" y="735706"/>
                    </a:cubicBezTo>
                    <a:cubicBezTo>
                      <a:pt x="899115" y="729738"/>
                      <a:pt x="896022" y="721056"/>
                      <a:pt x="894503" y="709661"/>
                    </a:cubicBezTo>
                    <a:lnTo>
                      <a:pt x="824345" y="714056"/>
                    </a:lnTo>
                    <a:cubicBezTo>
                      <a:pt x="826407" y="738148"/>
                      <a:pt x="835251" y="758007"/>
                      <a:pt x="850878" y="773634"/>
                    </a:cubicBezTo>
                    <a:cubicBezTo>
                      <a:pt x="866505" y="789261"/>
                      <a:pt x="894612" y="797075"/>
                      <a:pt x="935198" y="797075"/>
                    </a:cubicBezTo>
                    <a:cubicBezTo>
                      <a:pt x="958313" y="797075"/>
                      <a:pt x="977467" y="793738"/>
                      <a:pt x="992660" y="787064"/>
                    </a:cubicBezTo>
                    <a:cubicBezTo>
                      <a:pt x="1007853" y="780390"/>
                      <a:pt x="1019681" y="770596"/>
                      <a:pt x="1028146" y="757682"/>
                    </a:cubicBezTo>
                    <a:cubicBezTo>
                      <a:pt x="1036611" y="744768"/>
                      <a:pt x="1040843" y="730660"/>
                      <a:pt x="1040843" y="715359"/>
                    </a:cubicBezTo>
                    <a:cubicBezTo>
                      <a:pt x="1040843" y="702336"/>
                      <a:pt x="1037669" y="690562"/>
                      <a:pt x="1031320" y="680035"/>
                    </a:cubicBezTo>
                    <a:cubicBezTo>
                      <a:pt x="1024972" y="669509"/>
                      <a:pt x="1014825" y="660692"/>
                      <a:pt x="1000880" y="653583"/>
                    </a:cubicBezTo>
                    <a:cubicBezTo>
                      <a:pt x="986935" y="646475"/>
                      <a:pt x="963848" y="639449"/>
                      <a:pt x="931617" y="632503"/>
                    </a:cubicBezTo>
                    <a:cubicBezTo>
                      <a:pt x="918595" y="629790"/>
                      <a:pt x="910347" y="626860"/>
                      <a:pt x="906874" y="623713"/>
                    </a:cubicBezTo>
                    <a:cubicBezTo>
                      <a:pt x="903293" y="620675"/>
                      <a:pt x="901503" y="617256"/>
                      <a:pt x="901503" y="613458"/>
                    </a:cubicBezTo>
                    <a:cubicBezTo>
                      <a:pt x="901503" y="608249"/>
                      <a:pt x="903673" y="603827"/>
                      <a:pt x="908014" y="600191"/>
                    </a:cubicBezTo>
                    <a:cubicBezTo>
                      <a:pt x="912355" y="596556"/>
                      <a:pt x="918812" y="594738"/>
                      <a:pt x="927385" y="594738"/>
                    </a:cubicBezTo>
                    <a:cubicBezTo>
                      <a:pt x="937803" y="594738"/>
                      <a:pt x="945969" y="597180"/>
                      <a:pt x="951883" y="602063"/>
                    </a:cubicBezTo>
                    <a:cubicBezTo>
                      <a:pt x="957798" y="606947"/>
                      <a:pt x="961677" y="614760"/>
                      <a:pt x="963522" y="625504"/>
                    </a:cubicBezTo>
                    <a:lnTo>
                      <a:pt x="1033030" y="621434"/>
                    </a:lnTo>
                    <a:cubicBezTo>
                      <a:pt x="1029991" y="596692"/>
                      <a:pt x="1020468" y="578650"/>
                      <a:pt x="1004461" y="567310"/>
                    </a:cubicBezTo>
                    <a:cubicBezTo>
                      <a:pt x="988455" y="555969"/>
                      <a:pt x="965204" y="550299"/>
                      <a:pt x="934710" y="550299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8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8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8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8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54B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1286635" y="3591579"/>
              <a:ext cx="1379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accent3">
                      <a:lumMod val="50000"/>
                    </a:schemeClr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MIDFIELDERS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270254" y="4676614"/>
              <a:ext cx="1379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accent3">
                      <a:lumMod val="50000"/>
                    </a:schemeClr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DEFENDERS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Straight Connector 84"/>
            <p:cNvCxnSpPr>
              <a:cxnSpLocks/>
            </p:cNvCxnSpPr>
            <p:nvPr/>
          </p:nvCxnSpPr>
          <p:spPr>
            <a:xfrm>
              <a:off x="1778775" y="4571409"/>
              <a:ext cx="5234898" cy="0"/>
            </a:xfrm>
            <a:prstGeom prst="line">
              <a:avLst/>
            </a:prstGeom>
            <a:ln w="28575">
              <a:solidFill>
                <a:srgbClr val="54BB4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1276470" y="5758652"/>
              <a:ext cx="1379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accent3">
                      <a:lumMod val="50000"/>
                    </a:schemeClr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GOALKEEPER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4" name="Straight Connector 93"/>
            <p:cNvCxnSpPr>
              <a:cxnSpLocks/>
            </p:cNvCxnSpPr>
            <p:nvPr/>
          </p:nvCxnSpPr>
          <p:spPr>
            <a:xfrm>
              <a:off x="1777958" y="5685734"/>
              <a:ext cx="5235715" cy="0"/>
            </a:xfrm>
            <a:prstGeom prst="line">
              <a:avLst/>
            </a:prstGeom>
            <a:ln w="28575">
              <a:solidFill>
                <a:srgbClr val="54BB4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2982560" y="3057470"/>
              <a:ext cx="3231516" cy="459262"/>
              <a:chOff x="3276421" y="1451595"/>
              <a:chExt cx="3231516" cy="459262"/>
            </a:xfrm>
          </p:grpSpPr>
          <p:sp>
            <p:nvSpPr>
              <p:cNvPr id="49" name="Freeform: Shape 48"/>
              <p:cNvSpPr>
                <a:spLocks noChangeAspect="1"/>
              </p:cNvSpPr>
              <p:nvPr/>
            </p:nvSpPr>
            <p:spPr>
              <a:xfrm>
                <a:off x="3276421" y="1453752"/>
                <a:ext cx="455725" cy="455725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685204" y="552600"/>
                    </a:moveTo>
                    <a:cubicBezTo>
                      <a:pt x="657857" y="552600"/>
                      <a:pt x="636099" y="556452"/>
                      <a:pt x="619929" y="564157"/>
                    </a:cubicBezTo>
                    <a:cubicBezTo>
                      <a:pt x="599202" y="574141"/>
                      <a:pt x="583466" y="588764"/>
                      <a:pt x="572723" y="608027"/>
                    </a:cubicBezTo>
                    <a:cubicBezTo>
                      <a:pt x="561979" y="627289"/>
                      <a:pt x="556607" y="649943"/>
                      <a:pt x="556607" y="675988"/>
                    </a:cubicBezTo>
                    <a:cubicBezTo>
                      <a:pt x="556607" y="700730"/>
                      <a:pt x="561518" y="722652"/>
                      <a:pt x="571339" y="741751"/>
                    </a:cubicBezTo>
                    <a:cubicBezTo>
                      <a:pt x="581160" y="760851"/>
                      <a:pt x="594997" y="775230"/>
                      <a:pt x="612848" y="784888"/>
                    </a:cubicBezTo>
                    <a:cubicBezTo>
                      <a:pt x="630700" y="794546"/>
                      <a:pt x="653788" y="799376"/>
                      <a:pt x="682111" y="799376"/>
                    </a:cubicBezTo>
                    <a:cubicBezTo>
                      <a:pt x="705118" y="799376"/>
                      <a:pt x="725004" y="796690"/>
                      <a:pt x="741771" y="791318"/>
                    </a:cubicBezTo>
                    <a:cubicBezTo>
                      <a:pt x="758537" y="785946"/>
                      <a:pt x="777827" y="775827"/>
                      <a:pt x="799639" y="760959"/>
                    </a:cubicBezTo>
                    <a:lnTo>
                      <a:pt x="799639" y="659221"/>
                    </a:lnTo>
                    <a:lnTo>
                      <a:pt x="685693" y="659221"/>
                    </a:lnTo>
                    <a:lnTo>
                      <a:pt x="685693" y="708869"/>
                    </a:lnTo>
                    <a:lnTo>
                      <a:pt x="735015" y="708869"/>
                    </a:lnTo>
                    <a:lnTo>
                      <a:pt x="735015" y="731333"/>
                    </a:lnTo>
                    <a:cubicBezTo>
                      <a:pt x="725357" y="737085"/>
                      <a:pt x="716784" y="741154"/>
                      <a:pt x="709296" y="743542"/>
                    </a:cubicBezTo>
                    <a:cubicBezTo>
                      <a:pt x="701808" y="745929"/>
                      <a:pt x="693940" y="747123"/>
                      <a:pt x="685693" y="747123"/>
                    </a:cubicBezTo>
                    <a:cubicBezTo>
                      <a:pt x="668329" y="747123"/>
                      <a:pt x="654791" y="741588"/>
                      <a:pt x="645079" y="730519"/>
                    </a:cubicBezTo>
                    <a:cubicBezTo>
                      <a:pt x="635366" y="719450"/>
                      <a:pt x="630510" y="701002"/>
                      <a:pt x="630510" y="675174"/>
                    </a:cubicBezTo>
                    <a:cubicBezTo>
                      <a:pt x="630510" y="650865"/>
                      <a:pt x="635312" y="633095"/>
                      <a:pt x="644916" y="621863"/>
                    </a:cubicBezTo>
                    <a:cubicBezTo>
                      <a:pt x="654520" y="610631"/>
                      <a:pt x="667407" y="605015"/>
                      <a:pt x="683576" y="605015"/>
                    </a:cubicBezTo>
                    <a:cubicBezTo>
                      <a:pt x="694429" y="605015"/>
                      <a:pt x="703354" y="607403"/>
                      <a:pt x="710354" y="612178"/>
                    </a:cubicBezTo>
                    <a:cubicBezTo>
                      <a:pt x="717353" y="616953"/>
                      <a:pt x="722318" y="623844"/>
                      <a:pt x="725248" y="632851"/>
                    </a:cubicBezTo>
                    <a:lnTo>
                      <a:pt x="796384" y="620154"/>
                    </a:lnTo>
                    <a:cubicBezTo>
                      <a:pt x="792043" y="604744"/>
                      <a:pt x="785559" y="592020"/>
                      <a:pt x="776931" y="581982"/>
                    </a:cubicBezTo>
                    <a:cubicBezTo>
                      <a:pt x="768304" y="571944"/>
                      <a:pt x="757452" y="564537"/>
                      <a:pt x="744375" y="559762"/>
                    </a:cubicBezTo>
                    <a:cubicBezTo>
                      <a:pt x="731298" y="554987"/>
                      <a:pt x="711575" y="552600"/>
                      <a:pt x="685204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7" y="1150813"/>
                      <a:pt x="230163" y="944719"/>
                      <a:pt x="230163" y="690488"/>
                    </a:cubicBezTo>
                    <a:cubicBezTo>
                      <a:pt x="230163" y="436257"/>
                      <a:pt x="436257" y="230163"/>
                      <a:pt x="690488" y="230163"/>
                    </a:cubicBezTo>
                    <a:close/>
                    <a:moveTo>
                      <a:pt x="690487" y="89763"/>
                    </a:moveTo>
                    <a:cubicBezTo>
                      <a:pt x="358717" y="89763"/>
                      <a:pt x="89763" y="358717"/>
                      <a:pt x="89763" y="690487"/>
                    </a:cubicBezTo>
                    <a:cubicBezTo>
                      <a:pt x="89763" y="1022258"/>
                      <a:pt x="358717" y="1291212"/>
                      <a:pt x="690487" y="1291212"/>
                    </a:cubicBezTo>
                    <a:cubicBezTo>
                      <a:pt x="1022258" y="1291212"/>
                      <a:pt x="1291212" y="1022258"/>
                      <a:pt x="1291212" y="690487"/>
                    </a:cubicBezTo>
                    <a:cubicBezTo>
                      <a:pt x="1291212" y="358717"/>
                      <a:pt x="1022258" y="89763"/>
                      <a:pt x="690487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54B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/>
              <p:cNvSpPr>
                <a:spLocks noChangeAspect="1"/>
              </p:cNvSpPr>
              <p:nvPr/>
            </p:nvSpPr>
            <p:spPr>
              <a:xfrm>
                <a:off x="4203117" y="1451595"/>
                <a:ext cx="455725" cy="455725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842248" y="618526"/>
                    </a:moveTo>
                    <a:lnTo>
                      <a:pt x="868588" y="704312"/>
                    </a:lnTo>
                    <a:lnTo>
                      <a:pt x="816183" y="704312"/>
                    </a:lnTo>
                    <a:close/>
                    <a:moveTo>
                      <a:pt x="802937" y="556669"/>
                    </a:moveTo>
                    <a:lnTo>
                      <a:pt x="713245" y="795306"/>
                    </a:lnTo>
                    <a:lnTo>
                      <a:pt x="788536" y="795306"/>
                    </a:lnTo>
                    <a:lnTo>
                      <a:pt x="800167" y="755913"/>
                    </a:lnTo>
                    <a:lnTo>
                      <a:pt x="883885" y="755913"/>
                    </a:lnTo>
                    <a:lnTo>
                      <a:pt x="895824" y="795306"/>
                    </a:lnTo>
                    <a:lnTo>
                      <a:pt x="973043" y="795306"/>
                    </a:lnTo>
                    <a:lnTo>
                      <a:pt x="883371" y="556669"/>
                    </a:lnTo>
                    <a:close/>
                    <a:moveTo>
                      <a:pt x="580429" y="552600"/>
                    </a:moveTo>
                    <a:cubicBezTo>
                      <a:pt x="553082" y="552600"/>
                      <a:pt x="531324" y="556452"/>
                      <a:pt x="515154" y="564157"/>
                    </a:cubicBezTo>
                    <a:cubicBezTo>
                      <a:pt x="494427" y="574141"/>
                      <a:pt x="478691" y="588764"/>
                      <a:pt x="467948" y="608027"/>
                    </a:cubicBezTo>
                    <a:cubicBezTo>
                      <a:pt x="457204" y="627289"/>
                      <a:pt x="451833" y="649943"/>
                      <a:pt x="451833" y="675988"/>
                    </a:cubicBezTo>
                    <a:cubicBezTo>
                      <a:pt x="451833" y="700731"/>
                      <a:pt x="456743" y="722652"/>
                      <a:pt x="466564" y="741751"/>
                    </a:cubicBezTo>
                    <a:cubicBezTo>
                      <a:pt x="476385" y="760851"/>
                      <a:pt x="490222" y="775230"/>
                      <a:pt x="508073" y="784888"/>
                    </a:cubicBezTo>
                    <a:cubicBezTo>
                      <a:pt x="525925" y="794546"/>
                      <a:pt x="549013" y="799376"/>
                      <a:pt x="577337" y="799376"/>
                    </a:cubicBezTo>
                    <a:cubicBezTo>
                      <a:pt x="600343" y="799376"/>
                      <a:pt x="620229" y="796690"/>
                      <a:pt x="636996" y="791318"/>
                    </a:cubicBezTo>
                    <a:cubicBezTo>
                      <a:pt x="653762" y="785946"/>
                      <a:pt x="673052" y="775827"/>
                      <a:pt x="694864" y="760959"/>
                    </a:cubicBezTo>
                    <a:lnTo>
                      <a:pt x="694864" y="659221"/>
                    </a:lnTo>
                    <a:lnTo>
                      <a:pt x="580918" y="659221"/>
                    </a:lnTo>
                    <a:lnTo>
                      <a:pt x="580918" y="708870"/>
                    </a:lnTo>
                    <a:lnTo>
                      <a:pt x="630240" y="708870"/>
                    </a:lnTo>
                    <a:lnTo>
                      <a:pt x="630240" y="731333"/>
                    </a:lnTo>
                    <a:cubicBezTo>
                      <a:pt x="620582" y="737085"/>
                      <a:pt x="612009" y="741154"/>
                      <a:pt x="604521" y="743542"/>
                    </a:cubicBezTo>
                    <a:cubicBezTo>
                      <a:pt x="597033" y="745929"/>
                      <a:pt x="589165" y="747123"/>
                      <a:pt x="580918" y="747123"/>
                    </a:cubicBezTo>
                    <a:cubicBezTo>
                      <a:pt x="563554" y="747123"/>
                      <a:pt x="550017" y="741588"/>
                      <a:pt x="540304" y="730519"/>
                    </a:cubicBezTo>
                    <a:cubicBezTo>
                      <a:pt x="530591" y="719450"/>
                      <a:pt x="525735" y="701002"/>
                      <a:pt x="525735" y="675174"/>
                    </a:cubicBezTo>
                    <a:cubicBezTo>
                      <a:pt x="525735" y="650865"/>
                      <a:pt x="530537" y="633095"/>
                      <a:pt x="540141" y="621863"/>
                    </a:cubicBezTo>
                    <a:cubicBezTo>
                      <a:pt x="549745" y="610631"/>
                      <a:pt x="562632" y="605015"/>
                      <a:pt x="578802" y="605015"/>
                    </a:cubicBezTo>
                    <a:cubicBezTo>
                      <a:pt x="589654" y="605015"/>
                      <a:pt x="598580" y="607403"/>
                      <a:pt x="605579" y="612178"/>
                    </a:cubicBezTo>
                    <a:cubicBezTo>
                      <a:pt x="612579" y="616953"/>
                      <a:pt x="617543" y="623844"/>
                      <a:pt x="620474" y="632851"/>
                    </a:cubicBezTo>
                    <a:lnTo>
                      <a:pt x="691609" y="620154"/>
                    </a:lnTo>
                    <a:cubicBezTo>
                      <a:pt x="687268" y="604744"/>
                      <a:pt x="680784" y="592020"/>
                      <a:pt x="672156" y="581982"/>
                    </a:cubicBezTo>
                    <a:cubicBezTo>
                      <a:pt x="663529" y="571944"/>
                      <a:pt x="652677" y="564537"/>
                      <a:pt x="639600" y="559762"/>
                    </a:cubicBezTo>
                    <a:cubicBezTo>
                      <a:pt x="626524" y="554987"/>
                      <a:pt x="606800" y="552600"/>
                      <a:pt x="580429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8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8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54B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: Shape 50"/>
              <p:cNvSpPr>
                <a:spLocks noChangeAspect="1"/>
              </p:cNvSpPr>
              <p:nvPr/>
            </p:nvSpPr>
            <p:spPr>
              <a:xfrm>
                <a:off x="5129813" y="1451595"/>
                <a:ext cx="455725" cy="455725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663229" y="552600"/>
                    </a:moveTo>
                    <a:cubicBezTo>
                      <a:pt x="638378" y="552600"/>
                      <a:pt x="618817" y="555720"/>
                      <a:pt x="604547" y="561960"/>
                    </a:cubicBezTo>
                    <a:cubicBezTo>
                      <a:pt x="590276" y="568200"/>
                      <a:pt x="579587" y="576773"/>
                      <a:pt x="572479" y="587679"/>
                    </a:cubicBezTo>
                    <a:cubicBezTo>
                      <a:pt x="565371" y="598586"/>
                      <a:pt x="561817" y="610170"/>
                      <a:pt x="561817" y="622433"/>
                    </a:cubicBezTo>
                    <a:cubicBezTo>
                      <a:pt x="561817" y="641098"/>
                      <a:pt x="568762" y="656454"/>
                      <a:pt x="582653" y="668500"/>
                    </a:cubicBezTo>
                    <a:cubicBezTo>
                      <a:pt x="596435" y="680546"/>
                      <a:pt x="619495" y="690204"/>
                      <a:pt x="651834" y="697475"/>
                    </a:cubicBezTo>
                    <a:cubicBezTo>
                      <a:pt x="671585" y="701816"/>
                      <a:pt x="684173" y="706428"/>
                      <a:pt x="689599" y="711311"/>
                    </a:cubicBezTo>
                    <a:cubicBezTo>
                      <a:pt x="695025" y="716195"/>
                      <a:pt x="697739" y="721729"/>
                      <a:pt x="697739" y="727915"/>
                    </a:cubicBezTo>
                    <a:cubicBezTo>
                      <a:pt x="697739" y="734426"/>
                      <a:pt x="694890" y="740151"/>
                      <a:pt x="689193" y="745088"/>
                    </a:cubicBezTo>
                    <a:cubicBezTo>
                      <a:pt x="683495" y="750026"/>
                      <a:pt x="675383" y="752495"/>
                      <a:pt x="664857" y="752495"/>
                    </a:cubicBezTo>
                    <a:cubicBezTo>
                      <a:pt x="650749" y="752495"/>
                      <a:pt x="639897" y="747666"/>
                      <a:pt x="632301" y="738007"/>
                    </a:cubicBezTo>
                    <a:cubicBezTo>
                      <a:pt x="627634" y="732039"/>
                      <a:pt x="624541" y="723357"/>
                      <a:pt x="623022" y="711962"/>
                    </a:cubicBezTo>
                    <a:lnTo>
                      <a:pt x="552864" y="716357"/>
                    </a:lnTo>
                    <a:cubicBezTo>
                      <a:pt x="554926" y="740449"/>
                      <a:pt x="563770" y="760308"/>
                      <a:pt x="579397" y="775935"/>
                    </a:cubicBezTo>
                    <a:cubicBezTo>
                      <a:pt x="595024" y="791562"/>
                      <a:pt x="623131" y="799376"/>
                      <a:pt x="663717" y="799376"/>
                    </a:cubicBezTo>
                    <a:cubicBezTo>
                      <a:pt x="686832" y="799376"/>
                      <a:pt x="705986" y="796039"/>
                      <a:pt x="721179" y="789365"/>
                    </a:cubicBezTo>
                    <a:cubicBezTo>
                      <a:pt x="736372" y="782691"/>
                      <a:pt x="748201" y="772897"/>
                      <a:pt x="756665" y="759983"/>
                    </a:cubicBezTo>
                    <a:cubicBezTo>
                      <a:pt x="765130" y="747069"/>
                      <a:pt x="769362" y="732961"/>
                      <a:pt x="769362" y="717660"/>
                    </a:cubicBezTo>
                    <a:cubicBezTo>
                      <a:pt x="769362" y="704637"/>
                      <a:pt x="766188" y="692863"/>
                      <a:pt x="759839" y="682336"/>
                    </a:cubicBezTo>
                    <a:cubicBezTo>
                      <a:pt x="753491" y="671810"/>
                      <a:pt x="743344" y="662993"/>
                      <a:pt x="729399" y="655884"/>
                    </a:cubicBezTo>
                    <a:cubicBezTo>
                      <a:pt x="715455" y="648776"/>
                      <a:pt x="692367" y="641750"/>
                      <a:pt x="660136" y="634804"/>
                    </a:cubicBezTo>
                    <a:cubicBezTo>
                      <a:pt x="647114" y="632091"/>
                      <a:pt x="638866" y="629161"/>
                      <a:pt x="635394" y="626014"/>
                    </a:cubicBezTo>
                    <a:cubicBezTo>
                      <a:pt x="631812" y="622976"/>
                      <a:pt x="630022" y="619557"/>
                      <a:pt x="630022" y="615759"/>
                    </a:cubicBezTo>
                    <a:cubicBezTo>
                      <a:pt x="630022" y="610550"/>
                      <a:pt x="632192" y="606128"/>
                      <a:pt x="636533" y="602492"/>
                    </a:cubicBezTo>
                    <a:cubicBezTo>
                      <a:pt x="640874" y="598857"/>
                      <a:pt x="647331" y="597039"/>
                      <a:pt x="655904" y="597039"/>
                    </a:cubicBezTo>
                    <a:cubicBezTo>
                      <a:pt x="666322" y="597039"/>
                      <a:pt x="674488" y="599481"/>
                      <a:pt x="680402" y="604364"/>
                    </a:cubicBezTo>
                    <a:cubicBezTo>
                      <a:pt x="686317" y="609248"/>
                      <a:pt x="690196" y="617061"/>
                      <a:pt x="692041" y="627805"/>
                    </a:cubicBezTo>
                    <a:lnTo>
                      <a:pt x="761549" y="623735"/>
                    </a:lnTo>
                    <a:cubicBezTo>
                      <a:pt x="758510" y="598992"/>
                      <a:pt x="748987" y="580951"/>
                      <a:pt x="732981" y="569611"/>
                    </a:cubicBezTo>
                    <a:cubicBezTo>
                      <a:pt x="716974" y="558270"/>
                      <a:pt x="693723" y="552600"/>
                      <a:pt x="663229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8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8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54B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: Shape 51"/>
              <p:cNvSpPr>
                <a:spLocks noChangeAspect="1"/>
              </p:cNvSpPr>
              <p:nvPr/>
            </p:nvSpPr>
            <p:spPr>
              <a:xfrm>
                <a:off x="6052212" y="1455132"/>
                <a:ext cx="455725" cy="455725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685104" y="616225"/>
                    </a:moveTo>
                    <a:lnTo>
                      <a:pt x="711444" y="702011"/>
                    </a:lnTo>
                    <a:lnTo>
                      <a:pt x="659039" y="702011"/>
                    </a:lnTo>
                    <a:close/>
                    <a:moveTo>
                      <a:pt x="444219" y="602877"/>
                    </a:moveTo>
                    <a:lnTo>
                      <a:pt x="465218" y="602877"/>
                    </a:lnTo>
                    <a:cubicBezTo>
                      <a:pt x="479000" y="602877"/>
                      <a:pt x="488387" y="605482"/>
                      <a:pt x="493379" y="610691"/>
                    </a:cubicBezTo>
                    <a:cubicBezTo>
                      <a:pt x="498371" y="615900"/>
                      <a:pt x="500867" y="622248"/>
                      <a:pt x="500867" y="629736"/>
                    </a:cubicBezTo>
                    <a:cubicBezTo>
                      <a:pt x="500867" y="637441"/>
                      <a:pt x="497991" y="643762"/>
                      <a:pt x="492239" y="648700"/>
                    </a:cubicBezTo>
                    <a:cubicBezTo>
                      <a:pt x="486488" y="653638"/>
                      <a:pt x="476504" y="656107"/>
                      <a:pt x="462288" y="656107"/>
                    </a:cubicBezTo>
                    <a:lnTo>
                      <a:pt x="444219" y="656107"/>
                    </a:lnTo>
                    <a:close/>
                    <a:moveTo>
                      <a:pt x="645793" y="554369"/>
                    </a:moveTo>
                    <a:lnTo>
                      <a:pt x="556100" y="793005"/>
                    </a:lnTo>
                    <a:lnTo>
                      <a:pt x="631392" y="793005"/>
                    </a:lnTo>
                    <a:lnTo>
                      <a:pt x="643023" y="753612"/>
                    </a:lnTo>
                    <a:lnTo>
                      <a:pt x="726741" y="753612"/>
                    </a:lnTo>
                    <a:lnTo>
                      <a:pt x="738679" y="793005"/>
                    </a:lnTo>
                    <a:lnTo>
                      <a:pt x="815899" y="793005"/>
                    </a:lnTo>
                    <a:lnTo>
                      <a:pt x="726227" y="554369"/>
                    </a:lnTo>
                    <a:close/>
                    <a:moveTo>
                      <a:pt x="370154" y="554369"/>
                    </a:moveTo>
                    <a:lnTo>
                      <a:pt x="370154" y="793005"/>
                    </a:lnTo>
                    <a:lnTo>
                      <a:pt x="444219" y="793005"/>
                    </a:lnTo>
                    <a:lnTo>
                      <a:pt x="444219" y="704452"/>
                    </a:lnTo>
                    <a:lnTo>
                      <a:pt x="484589" y="704452"/>
                    </a:lnTo>
                    <a:cubicBezTo>
                      <a:pt x="514323" y="704452"/>
                      <a:pt x="536434" y="697670"/>
                      <a:pt x="550922" y="684105"/>
                    </a:cubicBezTo>
                    <a:cubicBezTo>
                      <a:pt x="565409" y="670540"/>
                      <a:pt x="572653" y="651711"/>
                      <a:pt x="572653" y="627620"/>
                    </a:cubicBezTo>
                    <a:cubicBezTo>
                      <a:pt x="572653" y="604179"/>
                      <a:pt x="566006" y="586111"/>
                      <a:pt x="552712" y="573414"/>
                    </a:cubicBezTo>
                    <a:cubicBezTo>
                      <a:pt x="539419" y="560717"/>
                      <a:pt x="519424" y="554369"/>
                      <a:pt x="492728" y="554369"/>
                    </a:cubicBezTo>
                    <a:close/>
                    <a:moveTo>
                      <a:pt x="934710" y="550299"/>
                    </a:moveTo>
                    <a:cubicBezTo>
                      <a:pt x="909859" y="550299"/>
                      <a:pt x="890298" y="553419"/>
                      <a:pt x="876027" y="559659"/>
                    </a:cubicBezTo>
                    <a:cubicBezTo>
                      <a:pt x="861757" y="565899"/>
                      <a:pt x="851068" y="574472"/>
                      <a:pt x="843960" y="585378"/>
                    </a:cubicBezTo>
                    <a:cubicBezTo>
                      <a:pt x="836852" y="596285"/>
                      <a:pt x="833298" y="607869"/>
                      <a:pt x="833298" y="620132"/>
                    </a:cubicBezTo>
                    <a:cubicBezTo>
                      <a:pt x="833298" y="638797"/>
                      <a:pt x="840243" y="654153"/>
                      <a:pt x="854133" y="666199"/>
                    </a:cubicBezTo>
                    <a:cubicBezTo>
                      <a:pt x="867916" y="678245"/>
                      <a:pt x="890976" y="687903"/>
                      <a:pt x="923315" y="695174"/>
                    </a:cubicBezTo>
                    <a:cubicBezTo>
                      <a:pt x="943066" y="699515"/>
                      <a:pt x="955654" y="704127"/>
                      <a:pt x="961080" y="709010"/>
                    </a:cubicBezTo>
                    <a:cubicBezTo>
                      <a:pt x="966506" y="713894"/>
                      <a:pt x="969219" y="719428"/>
                      <a:pt x="969219" y="725614"/>
                    </a:cubicBezTo>
                    <a:cubicBezTo>
                      <a:pt x="969219" y="732125"/>
                      <a:pt x="966371" y="737850"/>
                      <a:pt x="960673" y="742787"/>
                    </a:cubicBezTo>
                    <a:cubicBezTo>
                      <a:pt x="954976" y="747725"/>
                      <a:pt x="946864" y="750194"/>
                      <a:pt x="936338" y="750194"/>
                    </a:cubicBezTo>
                    <a:cubicBezTo>
                      <a:pt x="922230" y="750194"/>
                      <a:pt x="911378" y="745365"/>
                      <a:pt x="903782" y="735706"/>
                    </a:cubicBezTo>
                    <a:cubicBezTo>
                      <a:pt x="899115" y="729738"/>
                      <a:pt x="896022" y="721056"/>
                      <a:pt x="894503" y="709661"/>
                    </a:cubicBezTo>
                    <a:lnTo>
                      <a:pt x="824345" y="714056"/>
                    </a:lnTo>
                    <a:cubicBezTo>
                      <a:pt x="826407" y="738148"/>
                      <a:pt x="835251" y="758007"/>
                      <a:pt x="850878" y="773634"/>
                    </a:cubicBezTo>
                    <a:cubicBezTo>
                      <a:pt x="866505" y="789261"/>
                      <a:pt x="894612" y="797075"/>
                      <a:pt x="935198" y="797075"/>
                    </a:cubicBezTo>
                    <a:cubicBezTo>
                      <a:pt x="958313" y="797075"/>
                      <a:pt x="977467" y="793738"/>
                      <a:pt x="992660" y="787064"/>
                    </a:cubicBezTo>
                    <a:cubicBezTo>
                      <a:pt x="1007853" y="780390"/>
                      <a:pt x="1019681" y="770596"/>
                      <a:pt x="1028146" y="757682"/>
                    </a:cubicBezTo>
                    <a:cubicBezTo>
                      <a:pt x="1036611" y="744768"/>
                      <a:pt x="1040843" y="730660"/>
                      <a:pt x="1040843" y="715359"/>
                    </a:cubicBezTo>
                    <a:cubicBezTo>
                      <a:pt x="1040843" y="702336"/>
                      <a:pt x="1037669" y="690562"/>
                      <a:pt x="1031320" y="680035"/>
                    </a:cubicBezTo>
                    <a:cubicBezTo>
                      <a:pt x="1024972" y="669509"/>
                      <a:pt x="1014825" y="660692"/>
                      <a:pt x="1000880" y="653583"/>
                    </a:cubicBezTo>
                    <a:cubicBezTo>
                      <a:pt x="986935" y="646475"/>
                      <a:pt x="963848" y="639449"/>
                      <a:pt x="931617" y="632503"/>
                    </a:cubicBezTo>
                    <a:cubicBezTo>
                      <a:pt x="918595" y="629790"/>
                      <a:pt x="910347" y="626860"/>
                      <a:pt x="906874" y="623713"/>
                    </a:cubicBezTo>
                    <a:cubicBezTo>
                      <a:pt x="903293" y="620675"/>
                      <a:pt x="901503" y="617256"/>
                      <a:pt x="901503" y="613458"/>
                    </a:cubicBezTo>
                    <a:cubicBezTo>
                      <a:pt x="901503" y="608249"/>
                      <a:pt x="903673" y="603827"/>
                      <a:pt x="908014" y="600191"/>
                    </a:cubicBezTo>
                    <a:cubicBezTo>
                      <a:pt x="912355" y="596556"/>
                      <a:pt x="918812" y="594738"/>
                      <a:pt x="927385" y="594738"/>
                    </a:cubicBezTo>
                    <a:cubicBezTo>
                      <a:pt x="937803" y="594738"/>
                      <a:pt x="945969" y="597180"/>
                      <a:pt x="951883" y="602063"/>
                    </a:cubicBezTo>
                    <a:cubicBezTo>
                      <a:pt x="957798" y="606947"/>
                      <a:pt x="961677" y="614760"/>
                      <a:pt x="963522" y="625504"/>
                    </a:cubicBezTo>
                    <a:lnTo>
                      <a:pt x="1033030" y="621434"/>
                    </a:lnTo>
                    <a:cubicBezTo>
                      <a:pt x="1029991" y="596692"/>
                      <a:pt x="1020468" y="578650"/>
                      <a:pt x="1004461" y="567310"/>
                    </a:cubicBezTo>
                    <a:cubicBezTo>
                      <a:pt x="988455" y="555969"/>
                      <a:pt x="965204" y="550299"/>
                      <a:pt x="934710" y="550299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8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8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8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8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54B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532208" y="4105667"/>
              <a:ext cx="4169079" cy="462204"/>
              <a:chOff x="2821513" y="3598477"/>
              <a:chExt cx="4169079" cy="462204"/>
            </a:xfrm>
          </p:grpSpPr>
          <p:sp>
            <p:nvSpPr>
              <p:cNvPr id="86" name="Freeform: Shape 85"/>
              <p:cNvSpPr>
                <a:spLocks noChangeAspect="1"/>
              </p:cNvSpPr>
              <p:nvPr/>
            </p:nvSpPr>
            <p:spPr>
              <a:xfrm>
                <a:off x="2821513" y="3600634"/>
                <a:ext cx="455725" cy="455725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685204" y="552600"/>
                    </a:moveTo>
                    <a:cubicBezTo>
                      <a:pt x="657857" y="552600"/>
                      <a:pt x="636099" y="556452"/>
                      <a:pt x="619929" y="564157"/>
                    </a:cubicBezTo>
                    <a:cubicBezTo>
                      <a:pt x="599202" y="574141"/>
                      <a:pt x="583466" y="588764"/>
                      <a:pt x="572723" y="608027"/>
                    </a:cubicBezTo>
                    <a:cubicBezTo>
                      <a:pt x="561979" y="627289"/>
                      <a:pt x="556607" y="649943"/>
                      <a:pt x="556607" y="675988"/>
                    </a:cubicBezTo>
                    <a:cubicBezTo>
                      <a:pt x="556607" y="700730"/>
                      <a:pt x="561518" y="722652"/>
                      <a:pt x="571339" y="741751"/>
                    </a:cubicBezTo>
                    <a:cubicBezTo>
                      <a:pt x="581160" y="760851"/>
                      <a:pt x="594997" y="775230"/>
                      <a:pt x="612848" y="784888"/>
                    </a:cubicBezTo>
                    <a:cubicBezTo>
                      <a:pt x="630700" y="794546"/>
                      <a:pt x="653788" y="799376"/>
                      <a:pt x="682111" y="799376"/>
                    </a:cubicBezTo>
                    <a:cubicBezTo>
                      <a:pt x="705118" y="799376"/>
                      <a:pt x="725004" y="796690"/>
                      <a:pt x="741771" y="791318"/>
                    </a:cubicBezTo>
                    <a:cubicBezTo>
                      <a:pt x="758537" y="785946"/>
                      <a:pt x="777827" y="775827"/>
                      <a:pt x="799639" y="760959"/>
                    </a:cubicBezTo>
                    <a:lnTo>
                      <a:pt x="799639" y="659221"/>
                    </a:lnTo>
                    <a:lnTo>
                      <a:pt x="685693" y="659221"/>
                    </a:lnTo>
                    <a:lnTo>
                      <a:pt x="685693" y="708869"/>
                    </a:lnTo>
                    <a:lnTo>
                      <a:pt x="735015" y="708869"/>
                    </a:lnTo>
                    <a:lnTo>
                      <a:pt x="735015" y="731333"/>
                    </a:lnTo>
                    <a:cubicBezTo>
                      <a:pt x="725357" y="737085"/>
                      <a:pt x="716784" y="741154"/>
                      <a:pt x="709296" y="743542"/>
                    </a:cubicBezTo>
                    <a:cubicBezTo>
                      <a:pt x="701808" y="745929"/>
                      <a:pt x="693940" y="747123"/>
                      <a:pt x="685693" y="747123"/>
                    </a:cubicBezTo>
                    <a:cubicBezTo>
                      <a:pt x="668329" y="747123"/>
                      <a:pt x="654791" y="741588"/>
                      <a:pt x="645079" y="730519"/>
                    </a:cubicBezTo>
                    <a:cubicBezTo>
                      <a:pt x="635366" y="719450"/>
                      <a:pt x="630510" y="701002"/>
                      <a:pt x="630510" y="675174"/>
                    </a:cubicBezTo>
                    <a:cubicBezTo>
                      <a:pt x="630510" y="650865"/>
                      <a:pt x="635312" y="633095"/>
                      <a:pt x="644916" y="621863"/>
                    </a:cubicBezTo>
                    <a:cubicBezTo>
                      <a:pt x="654520" y="610631"/>
                      <a:pt x="667407" y="605015"/>
                      <a:pt x="683576" y="605015"/>
                    </a:cubicBezTo>
                    <a:cubicBezTo>
                      <a:pt x="694429" y="605015"/>
                      <a:pt x="703354" y="607403"/>
                      <a:pt x="710354" y="612178"/>
                    </a:cubicBezTo>
                    <a:cubicBezTo>
                      <a:pt x="717353" y="616953"/>
                      <a:pt x="722318" y="623844"/>
                      <a:pt x="725248" y="632851"/>
                    </a:cubicBezTo>
                    <a:lnTo>
                      <a:pt x="796384" y="620154"/>
                    </a:lnTo>
                    <a:cubicBezTo>
                      <a:pt x="792043" y="604744"/>
                      <a:pt x="785559" y="592020"/>
                      <a:pt x="776931" y="581982"/>
                    </a:cubicBezTo>
                    <a:cubicBezTo>
                      <a:pt x="768304" y="571944"/>
                      <a:pt x="757452" y="564537"/>
                      <a:pt x="744375" y="559762"/>
                    </a:cubicBezTo>
                    <a:cubicBezTo>
                      <a:pt x="731298" y="554987"/>
                      <a:pt x="711575" y="552600"/>
                      <a:pt x="685204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7" y="1150813"/>
                      <a:pt x="230163" y="944719"/>
                      <a:pt x="230163" y="690488"/>
                    </a:cubicBezTo>
                    <a:cubicBezTo>
                      <a:pt x="230163" y="436257"/>
                      <a:pt x="436257" y="230163"/>
                      <a:pt x="690488" y="230163"/>
                    </a:cubicBezTo>
                    <a:close/>
                    <a:moveTo>
                      <a:pt x="690487" y="89763"/>
                    </a:moveTo>
                    <a:cubicBezTo>
                      <a:pt x="358717" y="89763"/>
                      <a:pt x="89763" y="358717"/>
                      <a:pt x="89763" y="690487"/>
                    </a:cubicBezTo>
                    <a:cubicBezTo>
                      <a:pt x="89763" y="1022258"/>
                      <a:pt x="358717" y="1291212"/>
                      <a:pt x="690487" y="1291212"/>
                    </a:cubicBezTo>
                    <a:cubicBezTo>
                      <a:pt x="1022258" y="1291212"/>
                      <a:pt x="1291212" y="1022258"/>
                      <a:pt x="1291212" y="690487"/>
                    </a:cubicBezTo>
                    <a:cubicBezTo>
                      <a:pt x="1291212" y="358717"/>
                      <a:pt x="1022258" y="89763"/>
                      <a:pt x="690487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54B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reeform: Shape 86"/>
              <p:cNvSpPr>
                <a:spLocks noChangeAspect="1"/>
              </p:cNvSpPr>
              <p:nvPr/>
            </p:nvSpPr>
            <p:spPr>
              <a:xfrm>
                <a:off x="3748209" y="3598477"/>
                <a:ext cx="455725" cy="455725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842248" y="618526"/>
                    </a:moveTo>
                    <a:lnTo>
                      <a:pt x="868588" y="704312"/>
                    </a:lnTo>
                    <a:lnTo>
                      <a:pt x="816183" y="704312"/>
                    </a:lnTo>
                    <a:close/>
                    <a:moveTo>
                      <a:pt x="802937" y="556669"/>
                    </a:moveTo>
                    <a:lnTo>
                      <a:pt x="713245" y="795306"/>
                    </a:lnTo>
                    <a:lnTo>
                      <a:pt x="788536" y="795306"/>
                    </a:lnTo>
                    <a:lnTo>
                      <a:pt x="800167" y="755913"/>
                    </a:lnTo>
                    <a:lnTo>
                      <a:pt x="883885" y="755913"/>
                    </a:lnTo>
                    <a:lnTo>
                      <a:pt x="895824" y="795306"/>
                    </a:lnTo>
                    <a:lnTo>
                      <a:pt x="973043" y="795306"/>
                    </a:lnTo>
                    <a:lnTo>
                      <a:pt x="883371" y="556669"/>
                    </a:lnTo>
                    <a:close/>
                    <a:moveTo>
                      <a:pt x="580429" y="552600"/>
                    </a:moveTo>
                    <a:cubicBezTo>
                      <a:pt x="553082" y="552600"/>
                      <a:pt x="531324" y="556452"/>
                      <a:pt x="515154" y="564157"/>
                    </a:cubicBezTo>
                    <a:cubicBezTo>
                      <a:pt x="494427" y="574141"/>
                      <a:pt x="478691" y="588764"/>
                      <a:pt x="467948" y="608027"/>
                    </a:cubicBezTo>
                    <a:cubicBezTo>
                      <a:pt x="457204" y="627289"/>
                      <a:pt x="451833" y="649943"/>
                      <a:pt x="451833" y="675988"/>
                    </a:cubicBezTo>
                    <a:cubicBezTo>
                      <a:pt x="451833" y="700731"/>
                      <a:pt x="456743" y="722652"/>
                      <a:pt x="466564" y="741751"/>
                    </a:cubicBezTo>
                    <a:cubicBezTo>
                      <a:pt x="476385" y="760851"/>
                      <a:pt x="490222" y="775230"/>
                      <a:pt x="508073" y="784888"/>
                    </a:cubicBezTo>
                    <a:cubicBezTo>
                      <a:pt x="525925" y="794546"/>
                      <a:pt x="549013" y="799376"/>
                      <a:pt x="577337" y="799376"/>
                    </a:cubicBezTo>
                    <a:cubicBezTo>
                      <a:pt x="600343" y="799376"/>
                      <a:pt x="620229" y="796690"/>
                      <a:pt x="636996" y="791318"/>
                    </a:cubicBezTo>
                    <a:cubicBezTo>
                      <a:pt x="653762" y="785946"/>
                      <a:pt x="673052" y="775827"/>
                      <a:pt x="694864" y="760959"/>
                    </a:cubicBezTo>
                    <a:lnTo>
                      <a:pt x="694864" y="659221"/>
                    </a:lnTo>
                    <a:lnTo>
                      <a:pt x="580918" y="659221"/>
                    </a:lnTo>
                    <a:lnTo>
                      <a:pt x="580918" y="708870"/>
                    </a:lnTo>
                    <a:lnTo>
                      <a:pt x="630240" y="708870"/>
                    </a:lnTo>
                    <a:lnTo>
                      <a:pt x="630240" y="731333"/>
                    </a:lnTo>
                    <a:cubicBezTo>
                      <a:pt x="620582" y="737085"/>
                      <a:pt x="612009" y="741154"/>
                      <a:pt x="604521" y="743542"/>
                    </a:cubicBezTo>
                    <a:cubicBezTo>
                      <a:pt x="597033" y="745929"/>
                      <a:pt x="589165" y="747123"/>
                      <a:pt x="580918" y="747123"/>
                    </a:cubicBezTo>
                    <a:cubicBezTo>
                      <a:pt x="563554" y="747123"/>
                      <a:pt x="550017" y="741588"/>
                      <a:pt x="540304" y="730519"/>
                    </a:cubicBezTo>
                    <a:cubicBezTo>
                      <a:pt x="530591" y="719450"/>
                      <a:pt x="525735" y="701002"/>
                      <a:pt x="525735" y="675174"/>
                    </a:cubicBezTo>
                    <a:cubicBezTo>
                      <a:pt x="525735" y="650865"/>
                      <a:pt x="530537" y="633095"/>
                      <a:pt x="540141" y="621863"/>
                    </a:cubicBezTo>
                    <a:cubicBezTo>
                      <a:pt x="549745" y="610631"/>
                      <a:pt x="562632" y="605015"/>
                      <a:pt x="578802" y="605015"/>
                    </a:cubicBezTo>
                    <a:cubicBezTo>
                      <a:pt x="589654" y="605015"/>
                      <a:pt x="598580" y="607403"/>
                      <a:pt x="605579" y="612178"/>
                    </a:cubicBezTo>
                    <a:cubicBezTo>
                      <a:pt x="612579" y="616953"/>
                      <a:pt x="617543" y="623844"/>
                      <a:pt x="620474" y="632851"/>
                    </a:cubicBezTo>
                    <a:lnTo>
                      <a:pt x="691609" y="620154"/>
                    </a:lnTo>
                    <a:cubicBezTo>
                      <a:pt x="687268" y="604744"/>
                      <a:pt x="680784" y="592020"/>
                      <a:pt x="672156" y="581982"/>
                    </a:cubicBezTo>
                    <a:cubicBezTo>
                      <a:pt x="663529" y="571944"/>
                      <a:pt x="652677" y="564537"/>
                      <a:pt x="639600" y="559762"/>
                    </a:cubicBezTo>
                    <a:cubicBezTo>
                      <a:pt x="626524" y="554987"/>
                      <a:pt x="606800" y="552600"/>
                      <a:pt x="580429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8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8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54B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/>
              <p:cNvSpPr>
                <a:spLocks noChangeAspect="1"/>
              </p:cNvSpPr>
              <p:nvPr/>
            </p:nvSpPr>
            <p:spPr>
              <a:xfrm>
                <a:off x="4674905" y="3598477"/>
                <a:ext cx="455725" cy="455725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663229" y="552600"/>
                    </a:moveTo>
                    <a:cubicBezTo>
                      <a:pt x="638378" y="552600"/>
                      <a:pt x="618817" y="555720"/>
                      <a:pt x="604547" y="561960"/>
                    </a:cubicBezTo>
                    <a:cubicBezTo>
                      <a:pt x="590276" y="568200"/>
                      <a:pt x="579587" y="576773"/>
                      <a:pt x="572479" y="587679"/>
                    </a:cubicBezTo>
                    <a:cubicBezTo>
                      <a:pt x="565371" y="598586"/>
                      <a:pt x="561817" y="610170"/>
                      <a:pt x="561817" y="622433"/>
                    </a:cubicBezTo>
                    <a:cubicBezTo>
                      <a:pt x="561817" y="641098"/>
                      <a:pt x="568762" y="656454"/>
                      <a:pt x="582653" y="668500"/>
                    </a:cubicBezTo>
                    <a:cubicBezTo>
                      <a:pt x="596435" y="680546"/>
                      <a:pt x="619495" y="690204"/>
                      <a:pt x="651834" y="697475"/>
                    </a:cubicBezTo>
                    <a:cubicBezTo>
                      <a:pt x="671585" y="701816"/>
                      <a:pt x="684173" y="706428"/>
                      <a:pt x="689599" y="711311"/>
                    </a:cubicBezTo>
                    <a:cubicBezTo>
                      <a:pt x="695025" y="716195"/>
                      <a:pt x="697739" y="721729"/>
                      <a:pt x="697739" y="727915"/>
                    </a:cubicBezTo>
                    <a:cubicBezTo>
                      <a:pt x="697739" y="734426"/>
                      <a:pt x="694890" y="740151"/>
                      <a:pt x="689193" y="745088"/>
                    </a:cubicBezTo>
                    <a:cubicBezTo>
                      <a:pt x="683495" y="750026"/>
                      <a:pt x="675383" y="752495"/>
                      <a:pt x="664857" y="752495"/>
                    </a:cubicBezTo>
                    <a:cubicBezTo>
                      <a:pt x="650749" y="752495"/>
                      <a:pt x="639897" y="747666"/>
                      <a:pt x="632301" y="738007"/>
                    </a:cubicBezTo>
                    <a:cubicBezTo>
                      <a:pt x="627634" y="732039"/>
                      <a:pt x="624541" y="723357"/>
                      <a:pt x="623022" y="711962"/>
                    </a:cubicBezTo>
                    <a:lnTo>
                      <a:pt x="552864" y="716357"/>
                    </a:lnTo>
                    <a:cubicBezTo>
                      <a:pt x="554926" y="740449"/>
                      <a:pt x="563770" y="760308"/>
                      <a:pt x="579397" y="775935"/>
                    </a:cubicBezTo>
                    <a:cubicBezTo>
                      <a:pt x="595024" y="791562"/>
                      <a:pt x="623131" y="799376"/>
                      <a:pt x="663717" y="799376"/>
                    </a:cubicBezTo>
                    <a:cubicBezTo>
                      <a:pt x="686832" y="799376"/>
                      <a:pt x="705986" y="796039"/>
                      <a:pt x="721179" y="789365"/>
                    </a:cubicBezTo>
                    <a:cubicBezTo>
                      <a:pt x="736372" y="782691"/>
                      <a:pt x="748201" y="772897"/>
                      <a:pt x="756665" y="759983"/>
                    </a:cubicBezTo>
                    <a:cubicBezTo>
                      <a:pt x="765130" y="747069"/>
                      <a:pt x="769362" y="732961"/>
                      <a:pt x="769362" y="717660"/>
                    </a:cubicBezTo>
                    <a:cubicBezTo>
                      <a:pt x="769362" y="704637"/>
                      <a:pt x="766188" y="692863"/>
                      <a:pt x="759839" y="682336"/>
                    </a:cubicBezTo>
                    <a:cubicBezTo>
                      <a:pt x="753491" y="671810"/>
                      <a:pt x="743344" y="662993"/>
                      <a:pt x="729399" y="655884"/>
                    </a:cubicBezTo>
                    <a:cubicBezTo>
                      <a:pt x="715455" y="648776"/>
                      <a:pt x="692367" y="641750"/>
                      <a:pt x="660136" y="634804"/>
                    </a:cubicBezTo>
                    <a:cubicBezTo>
                      <a:pt x="647114" y="632091"/>
                      <a:pt x="638866" y="629161"/>
                      <a:pt x="635394" y="626014"/>
                    </a:cubicBezTo>
                    <a:cubicBezTo>
                      <a:pt x="631812" y="622976"/>
                      <a:pt x="630022" y="619557"/>
                      <a:pt x="630022" y="615759"/>
                    </a:cubicBezTo>
                    <a:cubicBezTo>
                      <a:pt x="630022" y="610550"/>
                      <a:pt x="632192" y="606128"/>
                      <a:pt x="636533" y="602492"/>
                    </a:cubicBezTo>
                    <a:cubicBezTo>
                      <a:pt x="640874" y="598857"/>
                      <a:pt x="647331" y="597039"/>
                      <a:pt x="655904" y="597039"/>
                    </a:cubicBezTo>
                    <a:cubicBezTo>
                      <a:pt x="666322" y="597039"/>
                      <a:pt x="674488" y="599481"/>
                      <a:pt x="680402" y="604364"/>
                    </a:cubicBezTo>
                    <a:cubicBezTo>
                      <a:pt x="686317" y="609248"/>
                      <a:pt x="690196" y="617061"/>
                      <a:pt x="692041" y="627805"/>
                    </a:cubicBezTo>
                    <a:lnTo>
                      <a:pt x="761549" y="623735"/>
                    </a:lnTo>
                    <a:cubicBezTo>
                      <a:pt x="758510" y="598992"/>
                      <a:pt x="748987" y="580951"/>
                      <a:pt x="732981" y="569611"/>
                    </a:cubicBezTo>
                    <a:cubicBezTo>
                      <a:pt x="716974" y="558270"/>
                      <a:pt x="693723" y="552600"/>
                      <a:pt x="663229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8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8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54B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: Shape 52"/>
              <p:cNvSpPr>
                <a:spLocks noChangeAspect="1"/>
              </p:cNvSpPr>
              <p:nvPr/>
            </p:nvSpPr>
            <p:spPr>
              <a:xfrm>
                <a:off x="5595309" y="3604956"/>
                <a:ext cx="455725" cy="455725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785098" y="618526"/>
                    </a:moveTo>
                    <a:lnTo>
                      <a:pt x="811438" y="704312"/>
                    </a:lnTo>
                    <a:lnTo>
                      <a:pt x="759033" y="704312"/>
                    </a:lnTo>
                    <a:close/>
                    <a:moveTo>
                      <a:pt x="745787" y="556669"/>
                    </a:moveTo>
                    <a:lnTo>
                      <a:pt x="656094" y="795306"/>
                    </a:lnTo>
                    <a:lnTo>
                      <a:pt x="731386" y="795306"/>
                    </a:lnTo>
                    <a:lnTo>
                      <a:pt x="743017" y="755913"/>
                    </a:lnTo>
                    <a:lnTo>
                      <a:pt x="826735" y="755913"/>
                    </a:lnTo>
                    <a:lnTo>
                      <a:pt x="838673" y="795306"/>
                    </a:lnTo>
                    <a:lnTo>
                      <a:pt x="915893" y="795306"/>
                    </a:lnTo>
                    <a:lnTo>
                      <a:pt x="826221" y="556669"/>
                    </a:lnTo>
                    <a:close/>
                    <a:moveTo>
                      <a:pt x="444182" y="556669"/>
                    </a:moveTo>
                    <a:lnTo>
                      <a:pt x="444182" y="615596"/>
                    </a:lnTo>
                    <a:lnTo>
                      <a:pt x="519387" y="615596"/>
                    </a:lnTo>
                    <a:lnTo>
                      <a:pt x="519387" y="795306"/>
                    </a:lnTo>
                    <a:lnTo>
                      <a:pt x="593126" y="795306"/>
                    </a:lnTo>
                    <a:lnTo>
                      <a:pt x="593126" y="615596"/>
                    </a:lnTo>
                    <a:lnTo>
                      <a:pt x="668331" y="615596"/>
                    </a:lnTo>
                    <a:lnTo>
                      <a:pt x="668331" y="556669"/>
                    </a:ln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7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7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54B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: Shape 53"/>
              <p:cNvSpPr>
                <a:spLocks noChangeAspect="1"/>
              </p:cNvSpPr>
              <p:nvPr/>
            </p:nvSpPr>
            <p:spPr>
              <a:xfrm>
                <a:off x="6534867" y="3604955"/>
                <a:ext cx="455725" cy="455725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892580" y="609655"/>
                    </a:moveTo>
                    <a:lnTo>
                      <a:pt x="924974" y="609655"/>
                    </a:lnTo>
                    <a:cubicBezTo>
                      <a:pt x="938430" y="609655"/>
                      <a:pt x="947600" y="611716"/>
                      <a:pt x="952484" y="615840"/>
                    </a:cubicBezTo>
                    <a:cubicBezTo>
                      <a:pt x="957367" y="619964"/>
                      <a:pt x="959809" y="625878"/>
                      <a:pt x="959809" y="633583"/>
                    </a:cubicBezTo>
                    <a:cubicBezTo>
                      <a:pt x="959809" y="638792"/>
                      <a:pt x="958262" y="643404"/>
                      <a:pt x="955169" y="647420"/>
                    </a:cubicBezTo>
                    <a:cubicBezTo>
                      <a:pt x="952077" y="651435"/>
                      <a:pt x="948088" y="653931"/>
                      <a:pt x="943205" y="654908"/>
                    </a:cubicBezTo>
                    <a:cubicBezTo>
                      <a:pt x="933547" y="657078"/>
                      <a:pt x="927035" y="658163"/>
                      <a:pt x="923671" y="658163"/>
                    </a:cubicBezTo>
                    <a:lnTo>
                      <a:pt x="892580" y="658163"/>
                    </a:lnTo>
                    <a:close/>
                    <a:moveTo>
                      <a:pt x="818515" y="561471"/>
                    </a:moveTo>
                    <a:lnTo>
                      <a:pt x="818515" y="800108"/>
                    </a:lnTo>
                    <a:lnTo>
                      <a:pt x="892580" y="800108"/>
                    </a:lnTo>
                    <a:lnTo>
                      <a:pt x="892580" y="703254"/>
                    </a:lnTo>
                    <a:lnTo>
                      <a:pt x="899091" y="703254"/>
                    </a:lnTo>
                    <a:cubicBezTo>
                      <a:pt x="905820" y="703254"/>
                      <a:pt x="911843" y="705098"/>
                      <a:pt x="917160" y="708788"/>
                    </a:cubicBezTo>
                    <a:cubicBezTo>
                      <a:pt x="921067" y="711610"/>
                      <a:pt x="925516" y="717741"/>
                      <a:pt x="930508" y="727182"/>
                    </a:cubicBezTo>
                    <a:lnTo>
                      <a:pt x="969924" y="800108"/>
                    </a:lnTo>
                    <a:lnTo>
                      <a:pt x="1053245" y="800108"/>
                    </a:lnTo>
                    <a:lnTo>
                      <a:pt x="1017535" y="730959"/>
                    </a:lnTo>
                    <a:cubicBezTo>
                      <a:pt x="1015800" y="727483"/>
                      <a:pt x="1012357" y="722541"/>
                      <a:pt x="1007206" y="716132"/>
                    </a:cubicBezTo>
                    <a:cubicBezTo>
                      <a:pt x="1002055" y="709724"/>
                      <a:pt x="998123" y="705542"/>
                      <a:pt x="995412" y="703587"/>
                    </a:cubicBezTo>
                    <a:cubicBezTo>
                      <a:pt x="991398" y="700655"/>
                      <a:pt x="985000" y="697722"/>
                      <a:pt x="976216" y="694789"/>
                    </a:cubicBezTo>
                    <a:cubicBezTo>
                      <a:pt x="987184" y="692293"/>
                      <a:pt x="995816" y="689146"/>
                      <a:pt x="1002114" y="685348"/>
                    </a:cubicBezTo>
                    <a:cubicBezTo>
                      <a:pt x="1011994" y="679379"/>
                      <a:pt x="1019758" y="671593"/>
                      <a:pt x="1025404" y="661989"/>
                    </a:cubicBezTo>
                    <a:cubicBezTo>
                      <a:pt x="1031051" y="652385"/>
                      <a:pt x="1033874" y="640963"/>
                      <a:pt x="1033874" y="627723"/>
                    </a:cubicBezTo>
                    <a:cubicBezTo>
                      <a:pt x="1033874" y="612530"/>
                      <a:pt x="1030184" y="599644"/>
                      <a:pt x="1022805" y="589063"/>
                    </a:cubicBezTo>
                    <a:cubicBezTo>
                      <a:pt x="1015425" y="578482"/>
                      <a:pt x="1005713" y="571238"/>
                      <a:pt x="993667" y="567332"/>
                    </a:cubicBezTo>
                    <a:cubicBezTo>
                      <a:pt x="981621" y="563425"/>
                      <a:pt x="964204" y="561471"/>
                      <a:pt x="941414" y="561471"/>
                    </a:cubicBezTo>
                    <a:close/>
                    <a:moveTo>
                      <a:pt x="598463" y="561471"/>
                    </a:moveTo>
                    <a:lnTo>
                      <a:pt x="598463" y="800108"/>
                    </a:lnTo>
                    <a:lnTo>
                      <a:pt x="787289" y="800108"/>
                    </a:lnTo>
                    <a:lnTo>
                      <a:pt x="787289" y="741344"/>
                    </a:lnTo>
                    <a:lnTo>
                      <a:pt x="672203" y="741344"/>
                    </a:lnTo>
                    <a:lnTo>
                      <a:pt x="672203" y="561471"/>
                    </a:lnTo>
                    <a:close/>
                    <a:moveTo>
                      <a:pt x="453282" y="557402"/>
                    </a:moveTo>
                    <a:cubicBezTo>
                      <a:pt x="414865" y="557402"/>
                      <a:pt x="385158" y="568003"/>
                      <a:pt x="364159" y="589205"/>
                    </a:cubicBezTo>
                    <a:cubicBezTo>
                      <a:pt x="343160" y="610407"/>
                      <a:pt x="332661" y="640746"/>
                      <a:pt x="332661" y="680220"/>
                    </a:cubicBezTo>
                    <a:cubicBezTo>
                      <a:pt x="332661" y="709827"/>
                      <a:pt x="338630" y="734120"/>
                      <a:pt x="350567" y="753099"/>
                    </a:cubicBezTo>
                    <a:cubicBezTo>
                      <a:pt x="362504" y="772077"/>
                      <a:pt x="376693" y="785335"/>
                      <a:pt x="393134" y="792872"/>
                    </a:cubicBezTo>
                    <a:cubicBezTo>
                      <a:pt x="409575" y="800409"/>
                      <a:pt x="430764" y="804178"/>
                      <a:pt x="456700" y="804178"/>
                    </a:cubicBezTo>
                    <a:cubicBezTo>
                      <a:pt x="478078" y="804178"/>
                      <a:pt x="495686" y="801085"/>
                      <a:pt x="509522" y="794899"/>
                    </a:cubicBezTo>
                    <a:cubicBezTo>
                      <a:pt x="523359" y="788713"/>
                      <a:pt x="534943" y="779543"/>
                      <a:pt x="544276" y="767389"/>
                    </a:cubicBezTo>
                    <a:cubicBezTo>
                      <a:pt x="553609" y="755235"/>
                      <a:pt x="560446" y="740096"/>
                      <a:pt x="564786" y="721973"/>
                    </a:cubicBezTo>
                    <a:lnTo>
                      <a:pt x="500162" y="702440"/>
                    </a:lnTo>
                    <a:cubicBezTo>
                      <a:pt x="496907" y="717524"/>
                      <a:pt x="491671" y="729027"/>
                      <a:pt x="484454" y="736949"/>
                    </a:cubicBezTo>
                    <a:cubicBezTo>
                      <a:pt x="477237" y="744871"/>
                      <a:pt x="466575" y="748832"/>
                      <a:pt x="452468" y="748832"/>
                    </a:cubicBezTo>
                    <a:cubicBezTo>
                      <a:pt x="437926" y="748832"/>
                      <a:pt x="426640" y="743928"/>
                      <a:pt x="418609" y="734118"/>
                    </a:cubicBezTo>
                    <a:cubicBezTo>
                      <a:pt x="410579" y="724309"/>
                      <a:pt x="406563" y="706180"/>
                      <a:pt x="406563" y="679732"/>
                    </a:cubicBezTo>
                    <a:cubicBezTo>
                      <a:pt x="406563" y="658380"/>
                      <a:pt x="409928" y="642719"/>
                      <a:pt x="416656" y="632747"/>
                    </a:cubicBezTo>
                    <a:cubicBezTo>
                      <a:pt x="425555" y="619305"/>
                      <a:pt x="438360" y="612585"/>
                      <a:pt x="455072" y="612585"/>
                    </a:cubicBezTo>
                    <a:cubicBezTo>
                      <a:pt x="462452" y="612585"/>
                      <a:pt x="469126" y="614104"/>
                      <a:pt x="475094" y="617142"/>
                    </a:cubicBezTo>
                    <a:cubicBezTo>
                      <a:pt x="481063" y="620181"/>
                      <a:pt x="486109" y="624522"/>
                      <a:pt x="490233" y="630165"/>
                    </a:cubicBezTo>
                    <a:cubicBezTo>
                      <a:pt x="492729" y="633529"/>
                      <a:pt x="495116" y="638847"/>
                      <a:pt x="497395" y="646117"/>
                    </a:cubicBezTo>
                    <a:lnTo>
                      <a:pt x="562507" y="631630"/>
                    </a:lnTo>
                    <a:cubicBezTo>
                      <a:pt x="554151" y="606453"/>
                      <a:pt x="541373" y="587788"/>
                      <a:pt x="524173" y="575633"/>
                    </a:cubicBezTo>
                    <a:cubicBezTo>
                      <a:pt x="506972" y="563479"/>
                      <a:pt x="483342" y="557402"/>
                      <a:pt x="453282" y="557402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7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7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54B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Freeform: Shape 54"/>
            <p:cNvSpPr>
              <a:spLocks noChangeAspect="1"/>
            </p:cNvSpPr>
            <p:nvPr/>
          </p:nvSpPr>
          <p:spPr>
            <a:xfrm>
              <a:off x="5287119" y="5230008"/>
              <a:ext cx="455725" cy="455725"/>
            </a:xfrm>
            <a:custGeom>
              <a:avLst/>
              <a:gdLst/>
              <a:ahLst/>
              <a:cxnLst/>
              <a:rect l="l" t="t" r="r" b="b"/>
              <a:pathLst>
                <a:path w="1380976" h="1380976">
                  <a:moveTo>
                    <a:pt x="697346" y="615840"/>
                  </a:moveTo>
                  <a:lnTo>
                    <a:pt x="723686" y="701626"/>
                  </a:lnTo>
                  <a:lnTo>
                    <a:pt x="671281" y="701626"/>
                  </a:lnTo>
                  <a:close/>
                  <a:moveTo>
                    <a:pt x="806956" y="553983"/>
                  </a:moveTo>
                  <a:lnTo>
                    <a:pt x="897080" y="792620"/>
                  </a:lnTo>
                  <a:lnTo>
                    <a:pt x="977006" y="792620"/>
                  </a:lnTo>
                  <a:lnTo>
                    <a:pt x="1065615" y="553983"/>
                  </a:lnTo>
                  <a:lnTo>
                    <a:pt x="990774" y="553983"/>
                  </a:lnTo>
                  <a:lnTo>
                    <a:pt x="937750" y="725717"/>
                  </a:lnTo>
                  <a:lnTo>
                    <a:pt x="884040" y="553983"/>
                  </a:lnTo>
                  <a:close/>
                  <a:moveTo>
                    <a:pt x="658035" y="553983"/>
                  </a:moveTo>
                  <a:lnTo>
                    <a:pt x="568343" y="792620"/>
                  </a:lnTo>
                  <a:lnTo>
                    <a:pt x="643634" y="792620"/>
                  </a:lnTo>
                  <a:lnTo>
                    <a:pt x="655265" y="753227"/>
                  </a:lnTo>
                  <a:lnTo>
                    <a:pt x="738983" y="753227"/>
                  </a:lnTo>
                  <a:lnTo>
                    <a:pt x="750922" y="792620"/>
                  </a:lnTo>
                  <a:lnTo>
                    <a:pt x="828141" y="792620"/>
                  </a:lnTo>
                  <a:lnTo>
                    <a:pt x="738469" y="553983"/>
                  </a:lnTo>
                  <a:close/>
                  <a:moveTo>
                    <a:pt x="451652" y="549914"/>
                  </a:moveTo>
                  <a:cubicBezTo>
                    <a:pt x="426801" y="549914"/>
                    <a:pt x="407240" y="553034"/>
                    <a:pt x="392970" y="559274"/>
                  </a:cubicBezTo>
                  <a:cubicBezTo>
                    <a:pt x="378699" y="565514"/>
                    <a:pt x="368010" y="574087"/>
                    <a:pt x="360902" y="584993"/>
                  </a:cubicBezTo>
                  <a:cubicBezTo>
                    <a:pt x="353794" y="595900"/>
                    <a:pt x="350240" y="607484"/>
                    <a:pt x="350240" y="619747"/>
                  </a:cubicBezTo>
                  <a:cubicBezTo>
                    <a:pt x="350240" y="638412"/>
                    <a:pt x="357185" y="653768"/>
                    <a:pt x="371076" y="665814"/>
                  </a:cubicBezTo>
                  <a:cubicBezTo>
                    <a:pt x="384858" y="677860"/>
                    <a:pt x="407918" y="687518"/>
                    <a:pt x="440257" y="694789"/>
                  </a:cubicBezTo>
                  <a:cubicBezTo>
                    <a:pt x="460008" y="699130"/>
                    <a:pt x="472596" y="703742"/>
                    <a:pt x="478023" y="708625"/>
                  </a:cubicBezTo>
                  <a:cubicBezTo>
                    <a:pt x="483449" y="713509"/>
                    <a:pt x="486162" y="719043"/>
                    <a:pt x="486162" y="725229"/>
                  </a:cubicBezTo>
                  <a:cubicBezTo>
                    <a:pt x="486162" y="731740"/>
                    <a:pt x="483313" y="737465"/>
                    <a:pt x="477616" y="742402"/>
                  </a:cubicBezTo>
                  <a:cubicBezTo>
                    <a:pt x="471918" y="747340"/>
                    <a:pt x="463806" y="749809"/>
                    <a:pt x="453280" y="749809"/>
                  </a:cubicBezTo>
                  <a:cubicBezTo>
                    <a:pt x="439172" y="749809"/>
                    <a:pt x="428320" y="744980"/>
                    <a:pt x="420724" y="735321"/>
                  </a:cubicBezTo>
                  <a:cubicBezTo>
                    <a:pt x="416057" y="729353"/>
                    <a:pt x="412964" y="720671"/>
                    <a:pt x="411445" y="709276"/>
                  </a:cubicBezTo>
                  <a:lnTo>
                    <a:pt x="341287" y="713671"/>
                  </a:lnTo>
                  <a:cubicBezTo>
                    <a:pt x="343349" y="737763"/>
                    <a:pt x="352193" y="757622"/>
                    <a:pt x="367820" y="773249"/>
                  </a:cubicBezTo>
                  <a:cubicBezTo>
                    <a:pt x="383447" y="788876"/>
                    <a:pt x="411554" y="796690"/>
                    <a:pt x="452140" y="796690"/>
                  </a:cubicBezTo>
                  <a:cubicBezTo>
                    <a:pt x="475255" y="796690"/>
                    <a:pt x="494409" y="793353"/>
                    <a:pt x="509602" y="786679"/>
                  </a:cubicBezTo>
                  <a:cubicBezTo>
                    <a:pt x="524795" y="780005"/>
                    <a:pt x="536624" y="770211"/>
                    <a:pt x="545088" y="757297"/>
                  </a:cubicBezTo>
                  <a:cubicBezTo>
                    <a:pt x="553553" y="744383"/>
                    <a:pt x="557785" y="730275"/>
                    <a:pt x="557785" y="714974"/>
                  </a:cubicBezTo>
                  <a:cubicBezTo>
                    <a:pt x="557785" y="701951"/>
                    <a:pt x="554611" y="690177"/>
                    <a:pt x="548262" y="679650"/>
                  </a:cubicBezTo>
                  <a:cubicBezTo>
                    <a:pt x="541914" y="669124"/>
                    <a:pt x="531767" y="660306"/>
                    <a:pt x="517822" y="653198"/>
                  </a:cubicBezTo>
                  <a:cubicBezTo>
                    <a:pt x="503878" y="646090"/>
                    <a:pt x="480790" y="639064"/>
                    <a:pt x="448559" y="632118"/>
                  </a:cubicBezTo>
                  <a:cubicBezTo>
                    <a:pt x="435537" y="629405"/>
                    <a:pt x="427289" y="626475"/>
                    <a:pt x="423817" y="623328"/>
                  </a:cubicBezTo>
                  <a:cubicBezTo>
                    <a:pt x="420235" y="620290"/>
                    <a:pt x="418445" y="616871"/>
                    <a:pt x="418445" y="613073"/>
                  </a:cubicBezTo>
                  <a:cubicBezTo>
                    <a:pt x="418445" y="607864"/>
                    <a:pt x="420615" y="603442"/>
                    <a:pt x="424956" y="599806"/>
                  </a:cubicBezTo>
                  <a:cubicBezTo>
                    <a:pt x="429297" y="596171"/>
                    <a:pt x="435754" y="594353"/>
                    <a:pt x="444327" y="594353"/>
                  </a:cubicBezTo>
                  <a:cubicBezTo>
                    <a:pt x="454745" y="594353"/>
                    <a:pt x="462911" y="596795"/>
                    <a:pt x="468825" y="601678"/>
                  </a:cubicBezTo>
                  <a:cubicBezTo>
                    <a:pt x="474740" y="606562"/>
                    <a:pt x="478619" y="614375"/>
                    <a:pt x="480464" y="625119"/>
                  </a:cubicBezTo>
                  <a:lnTo>
                    <a:pt x="549972" y="621049"/>
                  </a:lnTo>
                  <a:cubicBezTo>
                    <a:pt x="546933" y="596306"/>
                    <a:pt x="537410" y="578265"/>
                    <a:pt x="521404" y="566925"/>
                  </a:cubicBezTo>
                  <a:cubicBezTo>
                    <a:pt x="505397" y="555584"/>
                    <a:pt x="482146" y="549914"/>
                    <a:pt x="451652" y="549914"/>
                  </a:cubicBezTo>
                  <a:close/>
                  <a:moveTo>
                    <a:pt x="690488" y="230163"/>
                  </a:moveTo>
                  <a:cubicBezTo>
                    <a:pt x="944719" y="230163"/>
                    <a:pt x="1150813" y="436257"/>
                    <a:pt x="1150813" y="690488"/>
                  </a:cubicBezTo>
                  <a:cubicBezTo>
                    <a:pt x="1150813" y="944719"/>
                    <a:pt x="944719" y="1150813"/>
                    <a:pt x="690488" y="1150813"/>
                  </a:cubicBezTo>
                  <a:cubicBezTo>
                    <a:pt x="436258" y="1150813"/>
                    <a:pt x="230163" y="944719"/>
                    <a:pt x="230163" y="690488"/>
                  </a:cubicBezTo>
                  <a:cubicBezTo>
                    <a:pt x="230163" y="436257"/>
                    <a:pt x="436258" y="230163"/>
                    <a:pt x="690488" y="230163"/>
                  </a:cubicBezTo>
                  <a:close/>
                  <a:moveTo>
                    <a:pt x="690488" y="89763"/>
                  </a:moveTo>
                  <a:cubicBezTo>
                    <a:pt x="358717" y="89763"/>
                    <a:pt x="89763" y="358717"/>
                    <a:pt x="89763" y="690487"/>
                  </a:cubicBezTo>
                  <a:cubicBezTo>
                    <a:pt x="89763" y="1022258"/>
                    <a:pt x="358717" y="1291212"/>
                    <a:pt x="690488" y="1291212"/>
                  </a:cubicBezTo>
                  <a:cubicBezTo>
                    <a:pt x="1022258" y="1291212"/>
                    <a:pt x="1291212" y="1022258"/>
                    <a:pt x="1291212" y="690487"/>
                  </a:cubicBezTo>
                  <a:cubicBezTo>
                    <a:pt x="1291212" y="358717"/>
                    <a:pt x="1022258" y="89763"/>
                    <a:pt x="690488" y="89763"/>
                  </a:cubicBezTo>
                  <a:close/>
                  <a:moveTo>
                    <a:pt x="690488" y="0"/>
                  </a:moveTo>
                  <a:cubicBezTo>
                    <a:pt x="1071834" y="0"/>
                    <a:pt x="1380976" y="309142"/>
                    <a:pt x="1380976" y="690488"/>
                  </a:cubicBezTo>
                  <a:cubicBezTo>
                    <a:pt x="1380976" y="1071834"/>
                    <a:pt x="1071834" y="1380976"/>
                    <a:pt x="690488" y="1380976"/>
                  </a:cubicBezTo>
                  <a:cubicBezTo>
                    <a:pt x="309142" y="1380976"/>
                    <a:pt x="0" y="1071834"/>
                    <a:pt x="0" y="690488"/>
                  </a:cubicBezTo>
                  <a:cubicBezTo>
                    <a:pt x="0" y="309142"/>
                    <a:pt x="309142" y="0"/>
                    <a:pt x="690488" y="0"/>
                  </a:cubicBezTo>
                  <a:close/>
                </a:path>
              </a:pathLst>
            </a:custGeom>
            <a:solidFill>
              <a:srgbClr val="54B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/>
            <p:cNvSpPr>
              <a:spLocks noChangeAspect="1"/>
            </p:cNvSpPr>
            <p:nvPr/>
          </p:nvSpPr>
          <p:spPr>
            <a:xfrm>
              <a:off x="3453531" y="5219991"/>
              <a:ext cx="455725" cy="455725"/>
            </a:xfrm>
            <a:custGeom>
              <a:avLst/>
              <a:gdLst/>
              <a:ahLst/>
              <a:cxnLst/>
              <a:rect l="l" t="t" r="r" b="b"/>
              <a:pathLst>
                <a:path w="1380976" h="1380976">
                  <a:moveTo>
                    <a:pt x="849166" y="552600"/>
                  </a:moveTo>
                  <a:cubicBezTo>
                    <a:pt x="810750" y="552600"/>
                    <a:pt x="781043" y="563201"/>
                    <a:pt x="760044" y="584403"/>
                  </a:cubicBezTo>
                  <a:cubicBezTo>
                    <a:pt x="739045" y="605605"/>
                    <a:pt x="728546" y="635944"/>
                    <a:pt x="728546" y="675418"/>
                  </a:cubicBezTo>
                  <a:cubicBezTo>
                    <a:pt x="728546" y="705025"/>
                    <a:pt x="734515" y="729318"/>
                    <a:pt x="746452" y="748297"/>
                  </a:cubicBezTo>
                  <a:cubicBezTo>
                    <a:pt x="758389" y="767275"/>
                    <a:pt x="772578" y="780533"/>
                    <a:pt x="789019" y="788070"/>
                  </a:cubicBezTo>
                  <a:cubicBezTo>
                    <a:pt x="805460" y="795607"/>
                    <a:pt x="826649" y="799376"/>
                    <a:pt x="852585" y="799376"/>
                  </a:cubicBezTo>
                  <a:cubicBezTo>
                    <a:pt x="873963" y="799376"/>
                    <a:pt x="891571" y="796283"/>
                    <a:pt x="905407" y="790097"/>
                  </a:cubicBezTo>
                  <a:cubicBezTo>
                    <a:pt x="919244" y="783911"/>
                    <a:pt x="930828" y="774741"/>
                    <a:pt x="940161" y="762587"/>
                  </a:cubicBezTo>
                  <a:cubicBezTo>
                    <a:pt x="949494" y="750433"/>
                    <a:pt x="956331" y="735294"/>
                    <a:pt x="960671" y="717171"/>
                  </a:cubicBezTo>
                  <a:lnTo>
                    <a:pt x="896047" y="697638"/>
                  </a:lnTo>
                  <a:cubicBezTo>
                    <a:pt x="892792" y="712722"/>
                    <a:pt x="887556" y="724225"/>
                    <a:pt x="880339" y="732147"/>
                  </a:cubicBezTo>
                  <a:cubicBezTo>
                    <a:pt x="873122" y="740069"/>
                    <a:pt x="862460" y="744030"/>
                    <a:pt x="848353" y="744030"/>
                  </a:cubicBezTo>
                  <a:cubicBezTo>
                    <a:pt x="833811" y="744030"/>
                    <a:pt x="822525" y="739126"/>
                    <a:pt x="814494" y="729316"/>
                  </a:cubicBezTo>
                  <a:cubicBezTo>
                    <a:pt x="806464" y="719507"/>
                    <a:pt x="802448" y="701378"/>
                    <a:pt x="802448" y="674930"/>
                  </a:cubicBezTo>
                  <a:cubicBezTo>
                    <a:pt x="802448" y="653578"/>
                    <a:pt x="805813" y="637917"/>
                    <a:pt x="812541" y="627945"/>
                  </a:cubicBezTo>
                  <a:cubicBezTo>
                    <a:pt x="821440" y="614503"/>
                    <a:pt x="834245" y="607783"/>
                    <a:pt x="850957" y="607783"/>
                  </a:cubicBezTo>
                  <a:cubicBezTo>
                    <a:pt x="858336" y="607783"/>
                    <a:pt x="865011" y="609302"/>
                    <a:pt x="870979" y="612340"/>
                  </a:cubicBezTo>
                  <a:cubicBezTo>
                    <a:pt x="876948" y="615379"/>
                    <a:pt x="881994" y="619720"/>
                    <a:pt x="886118" y="625363"/>
                  </a:cubicBezTo>
                  <a:cubicBezTo>
                    <a:pt x="888614" y="628727"/>
                    <a:pt x="891001" y="634045"/>
                    <a:pt x="893280" y="641315"/>
                  </a:cubicBezTo>
                  <a:lnTo>
                    <a:pt x="958392" y="626828"/>
                  </a:lnTo>
                  <a:cubicBezTo>
                    <a:pt x="950036" y="601651"/>
                    <a:pt x="937258" y="582986"/>
                    <a:pt x="920058" y="570831"/>
                  </a:cubicBezTo>
                  <a:cubicBezTo>
                    <a:pt x="902857" y="558677"/>
                    <a:pt x="879227" y="552600"/>
                    <a:pt x="849166" y="552600"/>
                  </a:cubicBezTo>
                  <a:close/>
                  <a:moveTo>
                    <a:pt x="580429" y="552600"/>
                  </a:moveTo>
                  <a:cubicBezTo>
                    <a:pt x="553082" y="552600"/>
                    <a:pt x="531324" y="556452"/>
                    <a:pt x="515154" y="564157"/>
                  </a:cubicBezTo>
                  <a:cubicBezTo>
                    <a:pt x="494427" y="574141"/>
                    <a:pt x="478691" y="588764"/>
                    <a:pt x="467948" y="608027"/>
                  </a:cubicBezTo>
                  <a:cubicBezTo>
                    <a:pt x="457204" y="627289"/>
                    <a:pt x="451833" y="649943"/>
                    <a:pt x="451833" y="675988"/>
                  </a:cubicBezTo>
                  <a:cubicBezTo>
                    <a:pt x="451833" y="700730"/>
                    <a:pt x="456743" y="722652"/>
                    <a:pt x="466564" y="741751"/>
                  </a:cubicBezTo>
                  <a:cubicBezTo>
                    <a:pt x="476385" y="760851"/>
                    <a:pt x="490222" y="775230"/>
                    <a:pt x="508073" y="784888"/>
                  </a:cubicBezTo>
                  <a:cubicBezTo>
                    <a:pt x="525925" y="794546"/>
                    <a:pt x="549013" y="799376"/>
                    <a:pt x="577337" y="799376"/>
                  </a:cubicBezTo>
                  <a:cubicBezTo>
                    <a:pt x="600343" y="799376"/>
                    <a:pt x="620229" y="796690"/>
                    <a:pt x="636996" y="791318"/>
                  </a:cubicBezTo>
                  <a:cubicBezTo>
                    <a:pt x="653762" y="785946"/>
                    <a:pt x="673052" y="775827"/>
                    <a:pt x="694864" y="760959"/>
                  </a:cubicBezTo>
                  <a:lnTo>
                    <a:pt x="694864" y="659221"/>
                  </a:lnTo>
                  <a:lnTo>
                    <a:pt x="580918" y="659221"/>
                  </a:lnTo>
                  <a:lnTo>
                    <a:pt x="580918" y="708869"/>
                  </a:lnTo>
                  <a:lnTo>
                    <a:pt x="630240" y="708869"/>
                  </a:lnTo>
                  <a:lnTo>
                    <a:pt x="630240" y="731333"/>
                  </a:lnTo>
                  <a:cubicBezTo>
                    <a:pt x="620582" y="737085"/>
                    <a:pt x="612009" y="741154"/>
                    <a:pt x="604521" y="743542"/>
                  </a:cubicBezTo>
                  <a:cubicBezTo>
                    <a:pt x="597033" y="745929"/>
                    <a:pt x="589165" y="747123"/>
                    <a:pt x="580918" y="747123"/>
                  </a:cubicBezTo>
                  <a:cubicBezTo>
                    <a:pt x="563554" y="747123"/>
                    <a:pt x="550017" y="741588"/>
                    <a:pt x="540304" y="730519"/>
                  </a:cubicBezTo>
                  <a:cubicBezTo>
                    <a:pt x="530591" y="719450"/>
                    <a:pt x="525735" y="701002"/>
                    <a:pt x="525735" y="675174"/>
                  </a:cubicBezTo>
                  <a:cubicBezTo>
                    <a:pt x="525735" y="650865"/>
                    <a:pt x="530537" y="633095"/>
                    <a:pt x="540141" y="621863"/>
                  </a:cubicBezTo>
                  <a:cubicBezTo>
                    <a:pt x="549745" y="610631"/>
                    <a:pt x="562632" y="605015"/>
                    <a:pt x="578802" y="605015"/>
                  </a:cubicBezTo>
                  <a:cubicBezTo>
                    <a:pt x="589654" y="605015"/>
                    <a:pt x="598579" y="607403"/>
                    <a:pt x="605579" y="612178"/>
                  </a:cubicBezTo>
                  <a:cubicBezTo>
                    <a:pt x="612579" y="616953"/>
                    <a:pt x="617543" y="623844"/>
                    <a:pt x="620474" y="632851"/>
                  </a:cubicBezTo>
                  <a:lnTo>
                    <a:pt x="691609" y="620154"/>
                  </a:lnTo>
                  <a:cubicBezTo>
                    <a:pt x="687268" y="604744"/>
                    <a:pt x="680784" y="592020"/>
                    <a:pt x="672156" y="581982"/>
                  </a:cubicBezTo>
                  <a:cubicBezTo>
                    <a:pt x="663529" y="571944"/>
                    <a:pt x="652677" y="564537"/>
                    <a:pt x="639600" y="559762"/>
                  </a:cubicBezTo>
                  <a:cubicBezTo>
                    <a:pt x="626524" y="554987"/>
                    <a:pt x="606800" y="552600"/>
                    <a:pt x="580429" y="552600"/>
                  </a:cubicBezTo>
                  <a:close/>
                  <a:moveTo>
                    <a:pt x="690488" y="230163"/>
                  </a:moveTo>
                  <a:cubicBezTo>
                    <a:pt x="944719" y="230163"/>
                    <a:pt x="1150813" y="436257"/>
                    <a:pt x="1150813" y="690488"/>
                  </a:cubicBezTo>
                  <a:cubicBezTo>
                    <a:pt x="1150813" y="944719"/>
                    <a:pt x="944719" y="1150813"/>
                    <a:pt x="690488" y="1150813"/>
                  </a:cubicBezTo>
                  <a:cubicBezTo>
                    <a:pt x="436258" y="1150813"/>
                    <a:pt x="230163" y="944719"/>
                    <a:pt x="230163" y="690488"/>
                  </a:cubicBezTo>
                  <a:cubicBezTo>
                    <a:pt x="230163" y="436257"/>
                    <a:pt x="436258" y="230163"/>
                    <a:pt x="690488" y="230163"/>
                  </a:cubicBezTo>
                  <a:close/>
                  <a:moveTo>
                    <a:pt x="690488" y="89763"/>
                  </a:moveTo>
                  <a:cubicBezTo>
                    <a:pt x="358717" y="89763"/>
                    <a:pt x="89763" y="358717"/>
                    <a:pt x="89763" y="690487"/>
                  </a:cubicBezTo>
                  <a:cubicBezTo>
                    <a:pt x="89763" y="1022258"/>
                    <a:pt x="358717" y="1291212"/>
                    <a:pt x="690488" y="1291212"/>
                  </a:cubicBezTo>
                  <a:cubicBezTo>
                    <a:pt x="1022258" y="1291212"/>
                    <a:pt x="1291212" y="1022258"/>
                    <a:pt x="1291212" y="690487"/>
                  </a:cubicBezTo>
                  <a:cubicBezTo>
                    <a:pt x="1291212" y="358717"/>
                    <a:pt x="1022258" y="89763"/>
                    <a:pt x="690488" y="89763"/>
                  </a:cubicBezTo>
                  <a:close/>
                  <a:moveTo>
                    <a:pt x="690488" y="0"/>
                  </a:moveTo>
                  <a:cubicBezTo>
                    <a:pt x="1071834" y="0"/>
                    <a:pt x="1380976" y="309142"/>
                    <a:pt x="1380976" y="690488"/>
                  </a:cubicBezTo>
                  <a:cubicBezTo>
                    <a:pt x="1380976" y="1071834"/>
                    <a:pt x="1071834" y="1380976"/>
                    <a:pt x="690488" y="1380976"/>
                  </a:cubicBezTo>
                  <a:cubicBezTo>
                    <a:pt x="309142" y="1380976"/>
                    <a:pt x="0" y="1071834"/>
                    <a:pt x="0" y="690488"/>
                  </a:cubicBezTo>
                  <a:cubicBezTo>
                    <a:pt x="0" y="309142"/>
                    <a:pt x="309142" y="0"/>
                    <a:pt x="690488" y="0"/>
                  </a:cubicBezTo>
                  <a:close/>
                </a:path>
              </a:pathLst>
            </a:custGeom>
            <a:solidFill>
              <a:srgbClr val="54B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/>
            <p:cNvSpPr>
              <a:spLocks noChangeAspect="1"/>
            </p:cNvSpPr>
            <p:nvPr/>
          </p:nvSpPr>
          <p:spPr>
            <a:xfrm>
              <a:off x="4360525" y="5223206"/>
              <a:ext cx="455725" cy="455725"/>
            </a:xfrm>
            <a:custGeom>
              <a:avLst/>
              <a:gdLst/>
              <a:ahLst/>
              <a:cxnLst/>
              <a:rect l="l" t="t" r="r" b="b"/>
              <a:pathLst>
                <a:path w="1380976" h="1380976">
                  <a:moveTo>
                    <a:pt x="737499" y="556669"/>
                  </a:moveTo>
                  <a:lnTo>
                    <a:pt x="737499" y="795306"/>
                  </a:lnTo>
                  <a:lnTo>
                    <a:pt x="811239" y="795306"/>
                  </a:lnTo>
                  <a:lnTo>
                    <a:pt x="811239" y="737074"/>
                  </a:lnTo>
                  <a:lnTo>
                    <a:pt x="849337" y="697167"/>
                  </a:lnTo>
                  <a:lnTo>
                    <a:pt x="899651" y="795306"/>
                  </a:lnTo>
                  <a:lnTo>
                    <a:pt x="990460" y="795306"/>
                  </a:lnTo>
                  <a:lnTo>
                    <a:pt x="899471" y="646743"/>
                  </a:lnTo>
                  <a:lnTo>
                    <a:pt x="986553" y="556669"/>
                  </a:lnTo>
                  <a:lnTo>
                    <a:pt x="888481" y="556669"/>
                  </a:lnTo>
                  <a:lnTo>
                    <a:pt x="811239" y="646850"/>
                  </a:lnTo>
                  <a:lnTo>
                    <a:pt x="811239" y="556669"/>
                  </a:lnTo>
                  <a:close/>
                  <a:moveTo>
                    <a:pt x="580429" y="552600"/>
                  </a:moveTo>
                  <a:cubicBezTo>
                    <a:pt x="553082" y="552600"/>
                    <a:pt x="531324" y="556452"/>
                    <a:pt x="515154" y="564157"/>
                  </a:cubicBezTo>
                  <a:cubicBezTo>
                    <a:pt x="494427" y="574141"/>
                    <a:pt x="478691" y="588764"/>
                    <a:pt x="467948" y="608027"/>
                  </a:cubicBezTo>
                  <a:cubicBezTo>
                    <a:pt x="457204" y="627289"/>
                    <a:pt x="451833" y="649943"/>
                    <a:pt x="451833" y="675988"/>
                  </a:cubicBezTo>
                  <a:cubicBezTo>
                    <a:pt x="451833" y="700730"/>
                    <a:pt x="456743" y="722652"/>
                    <a:pt x="466564" y="741751"/>
                  </a:cubicBezTo>
                  <a:cubicBezTo>
                    <a:pt x="476385" y="760851"/>
                    <a:pt x="490222" y="775230"/>
                    <a:pt x="508073" y="784888"/>
                  </a:cubicBezTo>
                  <a:cubicBezTo>
                    <a:pt x="525925" y="794546"/>
                    <a:pt x="549013" y="799376"/>
                    <a:pt x="577337" y="799376"/>
                  </a:cubicBezTo>
                  <a:cubicBezTo>
                    <a:pt x="600343" y="799376"/>
                    <a:pt x="620229" y="796690"/>
                    <a:pt x="636996" y="791318"/>
                  </a:cubicBezTo>
                  <a:cubicBezTo>
                    <a:pt x="653762" y="785946"/>
                    <a:pt x="673052" y="775827"/>
                    <a:pt x="694864" y="760959"/>
                  </a:cubicBezTo>
                  <a:lnTo>
                    <a:pt x="694864" y="659221"/>
                  </a:lnTo>
                  <a:lnTo>
                    <a:pt x="580918" y="659221"/>
                  </a:lnTo>
                  <a:lnTo>
                    <a:pt x="580918" y="708869"/>
                  </a:lnTo>
                  <a:lnTo>
                    <a:pt x="630240" y="708869"/>
                  </a:lnTo>
                  <a:lnTo>
                    <a:pt x="630240" y="731333"/>
                  </a:lnTo>
                  <a:cubicBezTo>
                    <a:pt x="620582" y="737085"/>
                    <a:pt x="612009" y="741154"/>
                    <a:pt x="604521" y="743542"/>
                  </a:cubicBezTo>
                  <a:cubicBezTo>
                    <a:pt x="597033" y="745929"/>
                    <a:pt x="589165" y="747123"/>
                    <a:pt x="580918" y="747123"/>
                  </a:cubicBezTo>
                  <a:cubicBezTo>
                    <a:pt x="563554" y="747123"/>
                    <a:pt x="550017" y="741588"/>
                    <a:pt x="540304" y="730519"/>
                  </a:cubicBezTo>
                  <a:cubicBezTo>
                    <a:pt x="530591" y="719450"/>
                    <a:pt x="525735" y="701002"/>
                    <a:pt x="525735" y="675174"/>
                  </a:cubicBezTo>
                  <a:cubicBezTo>
                    <a:pt x="525735" y="650865"/>
                    <a:pt x="530537" y="633095"/>
                    <a:pt x="540141" y="621863"/>
                  </a:cubicBezTo>
                  <a:cubicBezTo>
                    <a:pt x="549745" y="610631"/>
                    <a:pt x="562632" y="605015"/>
                    <a:pt x="578802" y="605015"/>
                  </a:cubicBezTo>
                  <a:cubicBezTo>
                    <a:pt x="589654" y="605015"/>
                    <a:pt x="598579" y="607403"/>
                    <a:pt x="605579" y="612178"/>
                  </a:cubicBezTo>
                  <a:cubicBezTo>
                    <a:pt x="612579" y="616953"/>
                    <a:pt x="617543" y="623844"/>
                    <a:pt x="620473" y="632851"/>
                  </a:cubicBezTo>
                  <a:lnTo>
                    <a:pt x="691609" y="620154"/>
                  </a:lnTo>
                  <a:cubicBezTo>
                    <a:pt x="687268" y="604744"/>
                    <a:pt x="680784" y="592020"/>
                    <a:pt x="672156" y="581982"/>
                  </a:cubicBezTo>
                  <a:cubicBezTo>
                    <a:pt x="663529" y="571944"/>
                    <a:pt x="652677" y="564537"/>
                    <a:pt x="639600" y="559762"/>
                  </a:cubicBezTo>
                  <a:cubicBezTo>
                    <a:pt x="626524" y="554987"/>
                    <a:pt x="606800" y="552600"/>
                    <a:pt x="580429" y="552600"/>
                  </a:cubicBezTo>
                  <a:close/>
                  <a:moveTo>
                    <a:pt x="690488" y="230163"/>
                  </a:moveTo>
                  <a:cubicBezTo>
                    <a:pt x="944719" y="230163"/>
                    <a:pt x="1150813" y="436257"/>
                    <a:pt x="1150813" y="690488"/>
                  </a:cubicBezTo>
                  <a:cubicBezTo>
                    <a:pt x="1150813" y="944719"/>
                    <a:pt x="944719" y="1150813"/>
                    <a:pt x="690488" y="1150813"/>
                  </a:cubicBezTo>
                  <a:cubicBezTo>
                    <a:pt x="436258" y="1150813"/>
                    <a:pt x="230163" y="944719"/>
                    <a:pt x="230163" y="690488"/>
                  </a:cubicBezTo>
                  <a:cubicBezTo>
                    <a:pt x="230163" y="436257"/>
                    <a:pt x="436258" y="230163"/>
                    <a:pt x="690488" y="230163"/>
                  </a:cubicBezTo>
                  <a:close/>
                  <a:moveTo>
                    <a:pt x="690488" y="89763"/>
                  </a:moveTo>
                  <a:cubicBezTo>
                    <a:pt x="358717" y="89763"/>
                    <a:pt x="89763" y="358717"/>
                    <a:pt x="89763" y="690487"/>
                  </a:cubicBezTo>
                  <a:cubicBezTo>
                    <a:pt x="89763" y="1022258"/>
                    <a:pt x="358717" y="1291212"/>
                    <a:pt x="690488" y="1291212"/>
                  </a:cubicBezTo>
                  <a:cubicBezTo>
                    <a:pt x="1022258" y="1291212"/>
                    <a:pt x="1291212" y="1022258"/>
                    <a:pt x="1291212" y="690487"/>
                  </a:cubicBezTo>
                  <a:cubicBezTo>
                    <a:pt x="1291212" y="358717"/>
                    <a:pt x="1022258" y="89763"/>
                    <a:pt x="690488" y="89763"/>
                  </a:cubicBezTo>
                  <a:close/>
                  <a:moveTo>
                    <a:pt x="690488" y="0"/>
                  </a:moveTo>
                  <a:cubicBezTo>
                    <a:pt x="1071834" y="0"/>
                    <a:pt x="1380976" y="309142"/>
                    <a:pt x="1380976" y="690488"/>
                  </a:cubicBezTo>
                  <a:cubicBezTo>
                    <a:pt x="1380976" y="1071834"/>
                    <a:pt x="1071834" y="1380976"/>
                    <a:pt x="690488" y="1380976"/>
                  </a:cubicBezTo>
                  <a:cubicBezTo>
                    <a:pt x="309142" y="1380976"/>
                    <a:pt x="0" y="1071834"/>
                    <a:pt x="0" y="690488"/>
                  </a:cubicBezTo>
                  <a:cubicBezTo>
                    <a:pt x="0" y="309142"/>
                    <a:pt x="309142" y="0"/>
                    <a:pt x="690488" y="0"/>
                  </a:cubicBezTo>
                  <a:close/>
                </a:path>
              </a:pathLst>
            </a:custGeom>
            <a:solidFill>
              <a:srgbClr val="54B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8230652" y="6142438"/>
              <a:ext cx="900101" cy="715562"/>
            </a:xfrm>
            <a:custGeom>
              <a:avLst/>
              <a:gdLst>
                <a:gd name="connsiteX0" fmla="*/ 0 w 926595"/>
                <a:gd name="connsiteY0" fmla="*/ 0 h 728700"/>
                <a:gd name="connsiteX1" fmla="*/ 926595 w 926595"/>
                <a:gd name="connsiteY1" fmla="*/ 0 h 728700"/>
                <a:gd name="connsiteX2" fmla="*/ 926595 w 926595"/>
                <a:gd name="connsiteY2" fmla="*/ 15930 h 728700"/>
                <a:gd name="connsiteX3" fmla="*/ 16455 w 926595"/>
                <a:gd name="connsiteY3" fmla="*/ 728700 h 728700"/>
                <a:gd name="connsiteX4" fmla="*/ 0 w 926595"/>
                <a:gd name="connsiteY4" fmla="*/ 728700 h 728700"/>
                <a:gd name="connsiteX5" fmla="*/ 0 w 926595"/>
                <a:gd name="connsiteY5" fmla="*/ 0 h 7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6595" h="728700">
                  <a:moveTo>
                    <a:pt x="0" y="0"/>
                  </a:moveTo>
                  <a:lnTo>
                    <a:pt x="926595" y="0"/>
                  </a:lnTo>
                  <a:lnTo>
                    <a:pt x="926595" y="15930"/>
                  </a:lnTo>
                  <a:lnTo>
                    <a:pt x="16455" y="728700"/>
                  </a:lnTo>
                  <a:lnTo>
                    <a:pt x="0" y="7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BB47"/>
            </a:solidFill>
            <a:ln>
              <a:solidFill>
                <a:srgbClr val="55BE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386152" y="5238563"/>
              <a:ext cx="455725" cy="455725"/>
              <a:chOff x="1386152" y="5238563"/>
              <a:chExt cx="455725" cy="455725"/>
            </a:xfrm>
          </p:grpSpPr>
          <p:sp>
            <p:nvSpPr>
              <p:cNvPr id="65" name="Rectangle 64"/>
              <p:cNvSpPr>
                <a:spLocks noChangeAspect="1"/>
              </p:cNvSpPr>
              <p:nvPr/>
            </p:nvSpPr>
            <p:spPr>
              <a:xfrm>
                <a:off x="1386152" y="5238563"/>
                <a:ext cx="455725" cy="455725"/>
              </a:xfrm>
              <a:prstGeom prst="rect">
                <a:avLst/>
              </a:prstGeom>
              <a:solidFill>
                <a:srgbClr val="55BE46"/>
              </a:solidFill>
              <a:ln>
                <a:solidFill>
                  <a:srgbClr val="54BB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7960" y="5334508"/>
                <a:ext cx="422603" cy="297143"/>
              </a:xfrm>
              <a:prstGeom prst="rect">
                <a:avLst/>
              </a:prstGeom>
            </p:spPr>
          </p:pic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8481" y="2049573"/>
              <a:ext cx="475696" cy="47569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</p:pic>
        <p:sp>
          <p:nvSpPr>
            <p:cNvPr id="44" name="Rectangle 43"/>
            <p:cNvSpPr>
              <a:spLocks noChangeAspect="1"/>
            </p:cNvSpPr>
            <p:nvPr/>
          </p:nvSpPr>
          <p:spPr>
            <a:xfrm>
              <a:off x="1355553" y="3042260"/>
              <a:ext cx="455725" cy="45572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2113" y="3041205"/>
              <a:ext cx="422603" cy="43400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</p:pic>
        <p:cxnSp>
          <p:nvCxnSpPr>
            <p:cNvPr id="46" name="Straight Connector 45"/>
            <p:cNvCxnSpPr>
              <a:cxnSpLocks/>
            </p:cNvCxnSpPr>
            <p:nvPr/>
          </p:nvCxnSpPr>
          <p:spPr>
            <a:xfrm>
              <a:off x="1794716" y="3512139"/>
              <a:ext cx="5235715" cy="0"/>
            </a:xfrm>
            <a:prstGeom prst="line">
              <a:avLst/>
            </a:prstGeom>
            <a:ln w="28575">
              <a:solidFill>
                <a:srgbClr val="54BB4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1363264" y="4112190"/>
              <a:ext cx="455725" cy="455725"/>
              <a:chOff x="1363264" y="4112190"/>
              <a:chExt cx="455725" cy="455725"/>
            </a:xfrm>
          </p:grpSpPr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1363264" y="4112190"/>
                <a:ext cx="455725" cy="45572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0479" y="4126881"/>
                <a:ext cx="208000" cy="42260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0633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971600" y="639633"/>
            <a:ext cx="8159153" cy="6218367"/>
            <a:chOff x="971600" y="639633"/>
            <a:chExt cx="8159153" cy="6218367"/>
          </a:xfrm>
        </p:grpSpPr>
        <p:sp>
          <p:nvSpPr>
            <p:cNvPr id="6" name="TextBox 5"/>
            <p:cNvSpPr txBox="1"/>
            <p:nvPr/>
          </p:nvSpPr>
          <p:spPr>
            <a:xfrm>
              <a:off x="971600" y="639633"/>
              <a:ext cx="72458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chemeClr val="accent3">
                      <a:lumMod val="50000"/>
                    </a:schemeClr>
                  </a:solidFill>
                  <a:latin typeface="Arial Black" panose="020B0A04020102020204" pitchFamily="34" charset="0"/>
                </a:rPr>
                <a:t>Team’s Attack and Midfield</a:t>
              </a:r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8230652" y="6142438"/>
              <a:ext cx="900101" cy="715562"/>
            </a:xfrm>
            <a:custGeom>
              <a:avLst/>
              <a:gdLst>
                <a:gd name="connsiteX0" fmla="*/ 0 w 926595"/>
                <a:gd name="connsiteY0" fmla="*/ 0 h 728700"/>
                <a:gd name="connsiteX1" fmla="*/ 926595 w 926595"/>
                <a:gd name="connsiteY1" fmla="*/ 0 h 728700"/>
                <a:gd name="connsiteX2" fmla="*/ 926595 w 926595"/>
                <a:gd name="connsiteY2" fmla="*/ 15930 h 728700"/>
                <a:gd name="connsiteX3" fmla="*/ 16455 w 926595"/>
                <a:gd name="connsiteY3" fmla="*/ 728700 h 728700"/>
                <a:gd name="connsiteX4" fmla="*/ 0 w 926595"/>
                <a:gd name="connsiteY4" fmla="*/ 728700 h 728700"/>
                <a:gd name="connsiteX5" fmla="*/ 0 w 926595"/>
                <a:gd name="connsiteY5" fmla="*/ 0 h 7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6595" h="728700">
                  <a:moveTo>
                    <a:pt x="0" y="0"/>
                  </a:moveTo>
                  <a:lnTo>
                    <a:pt x="926595" y="0"/>
                  </a:lnTo>
                  <a:lnTo>
                    <a:pt x="926595" y="15930"/>
                  </a:lnTo>
                  <a:lnTo>
                    <a:pt x="16455" y="728700"/>
                  </a:lnTo>
                  <a:lnTo>
                    <a:pt x="0" y="7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BB47"/>
            </a:solidFill>
            <a:ln>
              <a:solidFill>
                <a:srgbClr val="55BE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408836" y="4465187"/>
              <a:ext cx="5809381" cy="1356688"/>
              <a:chOff x="1408836" y="4465187"/>
              <a:chExt cx="5809381" cy="1356688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1408836" y="4465187"/>
                <a:ext cx="877328" cy="1356688"/>
                <a:chOff x="1798250" y="4194708"/>
                <a:chExt cx="877328" cy="1356688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1798250" y="4644135"/>
                  <a:ext cx="455725" cy="456780"/>
                  <a:chOff x="1355553" y="3041205"/>
                  <a:chExt cx="455725" cy="456780"/>
                </a:xfrm>
              </p:grpSpPr>
              <p:sp>
                <p:nvSpPr>
                  <p:cNvPr id="13" name="Rectangle 12"/>
                  <p:cNvSpPr>
                    <a:spLocks noChangeAspect="1"/>
                  </p:cNvSpPr>
                  <p:nvPr/>
                </p:nvSpPr>
                <p:spPr>
                  <a:xfrm>
                    <a:off x="1355553" y="3042260"/>
                    <a:ext cx="455725" cy="455725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72113" y="3041205"/>
                    <a:ext cx="422603" cy="434001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solidFill>
                      <a:srgbClr val="0070C0"/>
                    </a:solidFill>
                  </a:ln>
                </p:spPr>
              </p:pic>
            </p:grpSp>
            <p:grpSp>
              <p:nvGrpSpPr>
                <p:cNvPr id="4" name="Group 3"/>
                <p:cNvGrpSpPr/>
                <p:nvPr/>
              </p:nvGrpSpPr>
              <p:grpSpPr>
                <a:xfrm>
                  <a:off x="2384797" y="4194708"/>
                  <a:ext cx="290781" cy="1356688"/>
                  <a:chOff x="2834847" y="4220901"/>
                  <a:chExt cx="290781" cy="1356688"/>
                </a:xfrm>
              </p:grpSpPr>
              <p:sp>
                <p:nvSpPr>
                  <p:cNvPr id="22" name="Freeform: Shape 21"/>
                  <p:cNvSpPr>
                    <a:spLocks noChangeAspect="1"/>
                  </p:cNvSpPr>
                  <p:nvPr/>
                </p:nvSpPr>
                <p:spPr>
                  <a:xfrm>
                    <a:off x="2834847" y="5286808"/>
                    <a:ext cx="290781" cy="290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85104" y="616225"/>
                        </a:moveTo>
                        <a:lnTo>
                          <a:pt x="711444" y="702011"/>
                        </a:lnTo>
                        <a:lnTo>
                          <a:pt x="659039" y="702011"/>
                        </a:lnTo>
                        <a:close/>
                        <a:moveTo>
                          <a:pt x="444219" y="602877"/>
                        </a:moveTo>
                        <a:lnTo>
                          <a:pt x="465218" y="602877"/>
                        </a:lnTo>
                        <a:cubicBezTo>
                          <a:pt x="479000" y="602877"/>
                          <a:pt x="488387" y="605482"/>
                          <a:pt x="493379" y="610691"/>
                        </a:cubicBezTo>
                        <a:cubicBezTo>
                          <a:pt x="498371" y="615900"/>
                          <a:pt x="500867" y="622248"/>
                          <a:pt x="500867" y="629736"/>
                        </a:cubicBezTo>
                        <a:cubicBezTo>
                          <a:pt x="500867" y="637441"/>
                          <a:pt x="497991" y="643762"/>
                          <a:pt x="492239" y="648700"/>
                        </a:cubicBezTo>
                        <a:cubicBezTo>
                          <a:pt x="486488" y="653638"/>
                          <a:pt x="476504" y="656107"/>
                          <a:pt x="462288" y="656107"/>
                        </a:cubicBezTo>
                        <a:lnTo>
                          <a:pt x="444219" y="656107"/>
                        </a:lnTo>
                        <a:close/>
                        <a:moveTo>
                          <a:pt x="645793" y="554369"/>
                        </a:moveTo>
                        <a:lnTo>
                          <a:pt x="556100" y="793005"/>
                        </a:lnTo>
                        <a:lnTo>
                          <a:pt x="631392" y="793005"/>
                        </a:lnTo>
                        <a:lnTo>
                          <a:pt x="643023" y="753612"/>
                        </a:lnTo>
                        <a:lnTo>
                          <a:pt x="726741" y="753612"/>
                        </a:lnTo>
                        <a:lnTo>
                          <a:pt x="738679" y="793005"/>
                        </a:lnTo>
                        <a:lnTo>
                          <a:pt x="815899" y="793005"/>
                        </a:lnTo>
                        <a:lnTo>
                          <a:pt x="726227" y="554369"/>
                        </a:lnTo>
                        <a:close/>
                        <a:moveTo>
                          <a:pt x="370154" y="554369"/>
                        </a:moveTo>
                        <a:lnTo>
                          <a:pt x="370154" y="793005"/>
                        </a:lnTo>
                        <a:lnTo>
                          <a:pt x="444219" y="793005"/>
                        </a:lnTo>
                        <a:lnTo>
                          <a:pt x="444219" y="704452"/>
                        </a:lnTo>
                        <a:lnTo>
                          <a:pt x="484589" y="704452"/>
                        </a:lnTo>
                        <a:cubicBezTo>
                          <a:pt x="514323" y="704452"/>
                          <a:pt x="536434" y="697670"/>
                          <a:pt x="550922" y="684105"/>
                        </a:cubicBezTo>
                        <a:cubicBezTo>
                          <a:pt x="565409" y="670540"/>
                          <a:pt x="572653" y="651711"/>
                          <a:pt x="572653" y="627620"/>
                        </a:cubicBezTo>
                        <a:cubicBezTo>
                          <a:pt x="572653" y="604179"/>
                          <a:pt x="566006" y="586111"/>
                          <a:pt x="552712" y="573414"/>
                        </a:cubicBezTo>
                        <a:cubicBezTo>
                          <a:pt x="539419" y="560717"/>
                          <a:pt x="519424" y="554369"/>
                          <a:pt x="492728" y="554369"/>
                        </a:cubicBezTo>
                        <a:close/>
                        <a:moveTo>
                          <a:pt x="934710" y="550299"/>
                        </a:moveTo>
                        <a:cubicBezTo>
                          <a:pt x="909859" y="550299"/>
                          <a:pt x="890298" y="553419"/>
                          <a:pt x="876027" y="559659"/>
                        </a:cubicBezTo>
                        <a:cubicBezTo>
                          <a:pt x="861757" y="565899"/>
                          <a:pt x="851068" y="574472"/>
                          <a:pt x="843960" y="585378"/>
                        </a:cubicBezTo>
                        <a:cubicBezTo>
                          <a:pt x="836852" y="596285"/>
                          <a:pt x="833298" y="607869"/>
                          <a:pt x="833298" y="620132"/>
                        </a:cubicBezTo>
                        <a:cubicBezTo>
                          <a:pt x="833298" y="638797"/>
                          <a:pt x="840243" y="654153"/>
                          <a:pt x="854133" y="666199"/>
                        </a:cubicBezTo>
                        <a:cubicBezTo>
                          <a:pt x="867916" y="678245"/>
                          <a:pt x="890976" y="687903"/>
                          <a:pt x="923315" y="695174"/>
                        </a:cubicBezTo>
                        <a:cubicBezTo>
                          <a:pt x="943066" y="699515"/>
                          <a:pt x="955654" y="704127"/>
                          <a:pt x="961080" y="709010"/>
                        </a:cubicBezTo>
                        <a:cubicBezTo>
                          <a:pt x="966506" y="713894"/>
                          <a:pt x="969219" y="719428"/>
                          <a:pt x="969219" y="725614"/>
                        </a:cubicBezTo>
                        <a:cubicBezTo>
                          <a:pt x="969219" y="732125"/>
                          <a:pt x="966371" y="737850"/>
                          <a:pt x="960673" y="742787"/>
                        </a:cubicBezTo>
                        <a:cubicBezTo>
                          <a:pt x="954976" y="747725"/>
                          <a:pt x="946864" y="750194"/>
                          <a:pt x="936338" y="750194"/>
                        </a:cubicBezTo>
                        <a:cubicBezTo>
                          <a:pt x="922230" y="750194"/>
                          <a:pt x="911378" y="745365"/>
                          <a:pt x="903782" y="735706"/>
                        </a:cubicBezTo>
                        <a:cubicBezTo>
                          <a:pt x="899115" y="729738"/>
                          <a:pt x="896022" y="721056"/>
                          <a:pt x="894503" y="709661"/>
                        </a:cubicBezTo>
                        <a:lnTo>
                          <a:pt x="824345" y="714056"/>
                        </a:lnTo>
                        <a:cubicBezTo>
                          <a:pt x="826407" y="738148"/>
                          <a:pt x="835251" y="758007"/>
                          <a:pt x="850878" y="773634"/>
                        </a:cubicBezTo>
                        <a:cubicBezTo>
                          <a:pt x="866505" y="789261"/>
                          <a:pt x="894612" y="797075"/>
                          <a:pt x="935198" y="797075"/>
                        </a:cubicBezTo>
                        <a:cubicBezTo>
                          <a:pt x="958313" y="797075"/>
                          <a:pt x="977467" y="793738"/>
                          <a:pt x="992660" y="787064"/>
                        </a:cubicBezTo>
                        <a:cubicBezTo>
                          <a:pt x="1007853" y="780390"/>
                          <a:pt x="1019681" y="770596"/>
                          <a:pt x="1028146" y="757682"/>
                        </a:cubicBezTo>
                        <a:cubicBezTo>
                          <a:pt x="1036611" y="744768"/>
                          <a:pt x="1040843" y="730660"/>
                          <a:pt x="1040843" y="715359"/>
                        </a:cubicBezTo>
                        <a:cubicBezTo>
                          <a:pt x="1040843" y="702336"/>
                          <a:pt x="1037669" y="690562"/>
                          <a:pt x="1031320" y="680035"/>
                        </a:cubicBezTo>
                        <a:cubicBezTo>
                          <a:pt x="1024972" y="669509"/>
                          <a:pt x="1014825" y="660692"/>
                          <a:pt x="1000880" y="653583"/>
                        </a:cubicBezTo>
                        <a:cubicBezTo>
                          <a:pt x="986935" y="646475"/>
                          <a:pt x="963848" y="639449"/>
                          <a:pt x="931617" y="632503"/>
                        </a:cubicBezTo>
                        <a:cubicBezTo>
                          <a:pt x="918595" y="629790"/>
                          <a:pt x="910347" y="626860"/>
                          <a:pt x="906874" y="623713"/>
                        </a:cubicBezTo>
                        <a:cubicBezTo>
                          <a:pt x="903293" y="620675"/>
                          <a:pt x="901503" y="617256"/>
                          <a:pt x="901503" y="613458"/>
                        </a:cubicBezTo>
                        <a:cubicBezTo>
                          <a:pt x="901503" y="608249"/>
                          <a:pt x="903673" y="603827"/>
                          <a:pt x="908014" y="600191"/>
                        </a:cubicBezTo>
                        <a:cubicBezTo>
                          <a:pt x="912355" y="596556"/>
                          <a:pt x="918812" y="594738"/>
                          <a:pt x="927385" y="594738"/>
                        </a:cubicBezTo>
                        <a:cubicBezTo>
                          <a:pt x="937803" y="594738"/>
                          <a:pt x="945969" y="597180"/>
                          <a:pt x="951883" y="602063"/>
                        </a:cubicBezTo>
                        <a:cubicBezTo>
                          <a:pt x="957798" y="606947"/>
                          <a:pt x="961677" y="614760"/>
                          <a:pt x="963522" y="625504"/>
                        </a:cubicBezTo>
                        <a:lnTo>
                          <a:pt x="1033030" y="621434"/>
                        </a:lnTo>
                        <a:cubicBezTo>
                          <a:pt x="1029991" y="596692"/>
                          <a:pt x="1020468" y="578650"/>
                          <a:pt x="1004461" y="567310"/>
                        </a:cubicBezTo>
                        <a:cubicBezTo>
                          <a:pt x="988455" y="555969"/>
                          <a:pt x="965204" y="550299"/>
                          <a:pt x="934710" y="550299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8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8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Freeform: Shape 22"/>
                  <p:cNvSpPr>
                    <a:spLocks noChangeAspect="1"/>
                  </p:cNvSpPr>
                  <p:nvPr/>
                </p:nvSpPr>
                <p:spPr>
                  <a:xfrm>
                    <a:off x="2834847" y="4220901"/>
                    <a:ext cx="290781" cy="290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85204" y="552600"/>
                        </a:moveTo>
                        <a:cubicBezTo>
                          <a:pt x="657857" y="552600"/>
                          <a:pt x="636099" y="556452"/>
                          <a:pt x="619929" y="564157"/>
                        </a:cubicBezTo>
                        <a:cubicBezTo>
                          <a:pt x="599202" y="574141"/>
                          <a:pt x="583466" y="588764"/>
                          <a:pt x="572723" y="608027"/>
                        </a:cubicBezTo>
                        <a:cubicBezTo>
                          <a:pt x="561979" y="627289"/>
                          <a:pt x="556607" y="649943"/>
                          <a:pt x="556607" y="675988"/>
                        </a:cubicBezTo>
                        <a:cubicBezTo>
                          <a:pt x="556607" y="700730"/>
                          <a:pt x="561518" y="722652"/>
                          <a:pt x="571339" y="741751"/>
                        </a:cubicBezTo>
                        <a:cubicBezTo>
                          <a:pt x="581160" y="760851"/>
                          <a:pt x="594997" y="775230"/>
                          <a:pt x="612848" y="784888"/>
                        </a:cubicBezTo>
                        <a:cubicBezTo>
                          <a:pt x="630700" y="794546"/>
                          <a:pt x="653788" y="799376"/>
                          <a:pt x="682111" y="799376"/>
                        </a:cubicBezTo>
                        <a:cubicBezTo>
                          <a:pt x="705118" y="799376"/>
                          <a:pt x="725004" y="796690"/>
                          <a:pt x="741771" y="791318"/>
                        </a:cubicBezTo>
                        <a:cubicBezTo>
                          <a:pt x="758537" y="785946"/>
                          <a:pt x="777827" y="775827"/>
                          <a:pt x="799639" y="760959"/>
                        </a:cubicBezTo>
                        <a:lnTo>
                          <a:pt x="799639" y="659221"/>
                        </a:lnTo>
                        <a:lnTo>
                          <a:pt x="685693" y="659221"/>
                        </a:lnTo>
                        <a:lnTo>
                          <a:pt x="685693" y="708869"/>
                        </a:lnTo>
                        <a:lnTo>
                          <a:pt x="735015" y="708869"/>
                        </a:lnTo>
                        <a:lnTo>
                          <a:pt x="735015" y="731333"/>
                        </a:lnTo>
                        <a:cubicBezTo>
                          <a:pt x="725357" y="737085"/>
                          <a:pt x="716784" y="741154"/>
                          <a:pt x="709296" y="743542"/>
                        </a:cubicBezTo>
                        <a:cubicBezTo>
                          <a:pt x="701808" y="745929"/>
                          <a:pt x="693940" y="747123"/>
                          <a:pt x="685693" y="747123"/>
                        </a:cubicBezTo>
                        <a:cubicBezTo>
                          <a:pt x="668329" y="747123"/>
                          <a:pt x="654791" y="741588"/>
                          <a:pt x="645079" y="730519"/>
                        </a:cubicBezTo>
                        <a:cubicBezTo>
                          <a:pt x="635366" y="719450"/>
                          <a:pt x="630510" y="701002"/>
                          <a:pt x="630510" y="675174"/>
                        </a:cubicBezTo>
                        <a:cubicBezTo>
                          <a:pt x="630510" y="650865"/>
                          <a:pt x="635312" y="633095"/>
                          <a:pt x="644916" y="621863"/>
                        </a:cubicBezTo>
                        <a:cubicBezTo>
                          <a:pt x="654520" y="610631"/>
                          <a:pt x="667407" y="605015"/>
                          <a:pt x="683576" y="605015"/>
                        </a:cubicBezTo>
                        <a:cubicBezTo>
                          <a:pt x="694429" y="605015"/>
                          <a:pt x="703354" y="607403"/>
                          <a:pt x="710354" y="612178"/>
                        </a:cubicBezTo>
                        <a:cubicBezTo>
                          <a:pt x="717353" y="616953"/>
                          <a:pt x="722318" y="623844"/>
                          <a:pt x="725248" y="632851"/>
                        </a:cubicBezTo>
                        <a:lnTo>
                          <a:pt x="796384" y="620154"/>
                        </a:lnTo>
                        <a:cubicBezTo>
                          <a:pt x="792043" y="604744"/>
                          <a:pt x="785559" y="592020"/>
                          <a:pt x="776931" y="581982"/>
                        </a:cubicBezTo>
                        <a:cubicBezTo>
                          <a:pt x="768304" y="571944"/>
                          <a:pt x="757452" y="564537"/>
                          <a:pt x="744375" y="559762"/>
                        </a:cubicBezTo>
                        <a:cubicBezTo>
                          <a:pt x="731298" y="554987"/>
                          <a:pt x="711575" y="552600"/>
                          <a:pt x="685204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7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7" y="230163"/>
                          <a:pt x="690488" y="230163"/>
                        </a:cubicBezTo>
                        <a:close/>
                        <a:moveTo>
                          <a:pt x="690487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7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7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Freeform: Shape 23"/>
                  <p:cNvSpPr>
                    <a:spLocks noChangeAspect="1"/>
                  </p:cNvSpPr>
                  <p:nvPr/>
                </p:nvSpPr>
                <p:spPr>
                  <a:xfrm>
                    <a:off x="2834847" y="4576822"/>
                    <a:ext cx="290781" cy="290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842248" y="618526"/>
                        </a:moveTo>
                        <a:lnTo>
                          <a:pt x="868588" y="704312"/>
                        </a:lnTo>
                        <a:lnTo>
                          <a:pt x="816183" y="704312"/>
                        </a:lnTo>
                        <a:close/>
                        <a:moveTo>
                          <a:pt x="802937" y="556669"/>
                        </a:moveTo>
                        <a:lnTo>
                          <a:pt x="713245" y="795306"/>
                        </a:lnTo>
                        <a:lnTo>
                          <a:pt x="788536" y="795306"/>
                        </a:lnTo>
                        <a:lnTo>
                          <a:pt x="800167" y="755913"/>
                        </a:lnTo>
                        <a:lnTo>
                          <a:pt x="883885" y="755913"/>
                        </a:lnTo>
                        <a:lnTo>
                          <a:pt x="895824" y="795306"/>
                        </a:lnTo>
                        <a:lnTo>
                          <a:pt x="973043" y="795306"/>
                        </a:lnTo>
                        <a:lnTo>
                          <a:pt x="883371" y="556669"/>
                        </a:lnTo>
                        <a:close/>
                        <a:moveTo>
                          <a:pt x="580429" y="552600"/>
                        </a:moveTo>
                        <a:cubicBezTo>
                          <a:pt x="553082" y="552600"/>
                          <a:pt x="531324" y="556452"/>
                          <a:pt x="515154" y="564157"/>
                        </a:cubicBezTo>
                        <a:cubicBezTo>
                          <a:pt x="494427" y="574141"/>
                          <a:pt x="478691" y="588764"/>
                          <a:pt x="467948" y="608027"/>
                        </a:cubicBezTo>
                        <a:cubicBezTo>
                          <a:pt x="457204" y="627289"/>
                          <a:pt x="451833" y="649943"/>
                          <a:pt x="451833" y="675988"/>
                        </a:cubicBezTo>
                        <a:cubicBezTo>
                          <a:pt x="451833" y="700731"/>
                          <a:pt x="456743" y="722652"/>
                          <a:pt x="466564" y="741751"/>
                        </a:cubicBezTo>
                        <a:cubicBezTo>
                          <a:pt x="476385" y="760851"/>
                          <a:pt x="490222" y="775230"/>
                          <a:pt x="508073" y="784888"/>
                        </a:cubicBezTo>
                        <a:cubicBezTo>
                          <a:pt x="525925" y="794546"/>
                          <a:pt x="549013" y="799376"/>
                          <a:pt x="577337" y="799376"/>
                        </a:cubicBezTo>
                        <a:cubicBezTo>
                          <a:pt x="600343" y="799376"/>
                          <a:pt x="620229" y="796690"/>
                          <a:pt x="636996" y="791318"/>
                        </a:cubicBezTo>
                        <a:cubicBezTo>
                          <a:pt x="653762" y="785946"/>
                          <a:pt x="673052" y="775827"/>
                          <a:pt x="694864" y="760959"/>
                        </a:cubicBezTo>
                        <a:lnTo>
                          <a:pt x="694864" y="659221"/>
                        </a:lnTo>
                        <a:lnTo>
                          <a:pt x="580918" y="659221"/>
                        </a:lnTo>
                        <a:lnTo>
                          <a:pt x="580918" y="708870"/>
                        </a:lnTo>
                        <a:lnTo>
                          <a:pt x="630240" y="708870"/>
                        </a:lnTo>
                        <a:lnTo>
                          <a:pt x="630240" y="731333"/>
                        </a:lnTo>
                        <a:cubicBezTo>
                          <a:pt x="620582" y="737085"/>
                          <a:pt x="612009" y="741154"/>
                          <a:pt x="604521" y="743542"/>
                        </a:cubicBezTo>
                        <a:cubicBezTo>
                          <a:pt x="597033" y="745929"/>
                          <a:pt x="589165" y="747123"/>
                          <a:pt x="580918" y="747123"/>
                        </a:cubicBezTo>
                        <a:cubicBezTo>
                          <a:pt x="563554" y="747123"/>
                          <a:pt x="550017" y="741588"/>
                          <a:pt x="540304" y="730519"/>
                        </a:cubicBezTo>
                        <a:cubicBezTo>
                          <a:pt x="530591" y="719450"/>
                          <a:pt x="525735" y="701002"/>
                          <a:pt x="525735" y="675174"/>
                        </a:cubicBezTo>
                        <a:cubicBezTo>
                          <a:pt x="525735" y="650865"/>
                          <a:pt x="530537" y="633095"/>
                          <a:pt x="540141" y="621863"/>
                        </a:cubicBezTo>
                        <a:cubicBezTo>
                          <a:pt x="549745" y="610631"/>
                          <a:pt x="562632" y="605015"/>
                          <a:pt x="578802" y="605015"/>
                        </a:cubicBezTo>
                        <a:cubicBezTo>
                          <a:pt x="589654" y="605015"/>
                          <a:pt x="598580" y="607403"/>
                          <a:pt x="605579" y="612178"/>
                        </a:cubicBezTo>
                        <a:cubicBezTo>
                          <a:pt x="612579" y="616953"/>
                          <a:pt x="617543" y="623844"/>
                          <a:pt x="620474" y="632851"/>
                        </a:cubicBezTo>
                        <a:lnTo>
                          <a:pt x="691609" y="620154"/>
                        </a:lnTo>
                        <a:cubicBezTo>
                          <a:pt x="687268" y="604744"/>
                          <a:pt x="680784" y="592020"/>
                          <a:pt x="672156" y="581982"/>
                        </a:cubicBezTo>
                        <a:cubicBezTo>
                          <a:pt x="663529" y="571944"/>
                          <a:pt x="652677" y="564537"/>
                          <a:pt x="639600" y="559762"/>
                        </a:cubicBezTo>
                        <a:cubicBezTo>
                          <a:pt x="626524" y="554987"/>
                          <a:pt x="606800" y="552600"/>
                          <a:pt x="5804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Freeform: Shape 24"/>
                  <p:cNvSpPr>
                    <a:spLocks noChangeAspect="1"/>
                  </p:cNvSpPr>
                  <p:nvPr/>
                </p:nvSpPr>
                <p:spPr>
                  <a:xfrm>
                    <a:off x="2834847" y="4932744"/>
                    <a:ext cx="290781" cy="290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63229" y="552600"/>
                        </a:moveTo>
                        <a:cubicBezTo>
                          <a:pt x="638378" y="552600"/>
                          <a:pt x="618817" y="555720"/>
                          <a:pt x="604547" y="561960"/>
                        </a:cubicBezTo>
                        <a:cubicBezTo>
                          <a:pt x="590276" y="568200"/>
                          <a:pt x="579587" y="576773"/>
                          <a:pt x="572479" y="587679"/>
                        </a:cubicBezTo>
                        <a:cubicBezTo>
                          <a:pt x="565371" y="598586"/>
                          <a:pt x="561817" y="610170"/>
                          <a:pt x="561817" y="622433"/>
                        </a:cubicBezTo>
                        <a:cubicBezTo>
                          <a:pt x="561817" y="641098"/>
                          <a:pt x="568762" y="656454"/>
                          <a:pt x="582653" y="668500"/>
                        </a:cubicBezTo>
                        <a:cubicBezTo>
                          <a:pt x="596435" y="680546"/>
                          <a:pt x="619495" y="690204"/>
                          <a:pt x="651834" y="697475"/>
                        </a:cubicBezTo>
                        <a:cubicBezTo>
                          <a:pt x="671585" y="701816"/>
                          <a:pt x="684173" y="706428"/>
                          <a:pt x="689599" y="711311"/>
                        </a:cubicBezTo>
                        <a:cubicBezTo>
                          <a:pt x="695025" y="716195"/>
                          <a:pt x="697739" y="721729"/>
                          <a:pt x="697739" y="727915"/>
                        </a:cubicBezTo>
                        <a:cubicBezTo>
                          <a:pt x="697739" y="734426"/>
                          <a:pt x="694890" y="740151"/>
                          <a:pt x="689193" y="745088"/>
                        </a:cubicBezTo>
                        <a:cubicBezTo>
                          <a:pt x="683495" y="750026"/>
                          <a:pt x="675383" y="752495"/>
                          <a:pt x="664857" y="752495"/>
                        </a:cubicBezTo>
                        <a:cubicBezTo>
                          <a:pt x="650749" y="752495"/>
                          <a:pt x="639897" y="747666"/>
                          <a:pt x="632301" y="738007"/>
                        </a:cubicBezTo>
                        <a:cubicBezTo>
                          <a:pt x="627634" y="732039"/>
                          <a:pt x="624541" y="723357"/>
                          <a:pt x="623022" y="711962"/>
                        </a:cubicBezTo>
                        <a:lnTo>
                          <a:pt x="552864" y="716357"/>
                        </a:lnTo>
                        <a:cubicBezTo>
                          <a:pt x="554926" y="740449"/>
                          <a:pt x="563770" y="760308"/>
                          <a:pt x="579397" y="775935"/>
                        </a:cubicBezTo>
                        <a:cubicBezTo>
                          <a:pt x="595024" y="791562"/>
                          <a:pt x="623131" y="799376"/>
                          <a:pt x="663717" y="799376"/>
                        </a:cubicBezTo>
                        <a:cubicBezTo>
                          <a:pt x="686832" y="799376"/>
                          <a:pt x="705986" y="796039"/>
                          <a:pt x="721179" y="789365"/>
                        </a:cubicBezTo>
                        <a:cubicBezTo>
                          <a:pt x="736372" y="782691"/>
                          <a:pt x="748201" y="772897"/>
                          <a:pt x="756665" y="759983"/>
                        </a:cubicBezTo>
                        <a:cubicBezTo>
                          <a:pt x="765130" y="747069"/>
                          <a:pt x="769362" y="732961"/>
                          <a:pt x="769362" y="717660"/>
                        </a:cubicBezTo>
                        <a:cubicBezTo>
                          <a:pt x="769362" y="704637"/>
                          <a:pt x="766188" y="692863"/>
                          <a:pt x="759839" y="682336"/>
                        </a:cubicBezTo>
                        <a:cubicBezTo>
                          <a:pt x="753491" y="671810"/>
                          <a:pt x="743344" y="662993"/>
                          <a:pt x="729399" y="655884"/>
                        </a:cubicBezTo>
                        <a:cubicBezTo>
                          <a:pt x="715455" y="648776"/>
                          <a:pt x="692367" y="641750"/>
                          <a:pt x="660136" y="634804"/>
                        </a:cubicBezTo>
                        <a:cubicBezTo>
                          <a:pt x="647114" y="632091"/>
                          <a:pt x="638866" y="629161"/>
                          <a:pt x="635394" y="626014"/>
                        </a:cubicBezTo>
                        <a:cubicBezTo>
                          <a:pt x="631812" y="622976"/>
                          <a:pt x="630022" y="619557"/>
                          <a:pt x="630022" y="615759"/>
                        </a:cubicBezTo>
                        <a:cubicBezTo>
                          <a:pt x="630022" y="610550"/>
                          <a:pt x="632192" y="606128"/>
                          <a:pt x="636533" y="602492"/>
                        </a:cubicBezTo>
                        <a:cubicBezTo>
                          <a:pt x="640874" y="598857"/>
                          <a:pt x="647331" y="597039"/>
                          <a:pt x="655904" y="597039"/>
                        </a:cubicBezTo>
                        <a:cubicBezTo>
                          <a:pt x="666322" y="597039"/>
                          <a:pt x="674488" y="599481"/>
                          <a:pt x="680402" y="604364"/>
                        </a:cubicBezTo>
                        <a:cubicBezTo>
                          <a:pt x="686317" y="609248"/>
                          <a:pt x="690196" y="617061"/>
                          <a:pt x="692041" y="627805"/>
                        </a:cubicBezTo>
                        <a:lnTo>
                          <a:pt x="761549" y="623735"/>
                        </a:lnTo>
                        <a:cubicBezTo>
                          <a:pt x="758510" y="598992"/>
                          <a:pt x="748987" y="580951"/>
                          <a:pt x="732981" y="569611"/>
                        </a:cubicBezTo>
                        <a:cubicBezTo>
                          <a:pt x="716974" y="558270"/>
                          <a:pt x="693723" y="552600"/>
                          <a:pt x="6632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8" name="Group 27"/>
              <p:cNvGrpSpPr/>
              <p:nvPr/>
            </p:nvGrpSpPr>
            <p:grpSpPr>
              <a:xfrm>
                <a:off x="2681790" y="4465187"/>
                <a:ext cx="877328" cy="1356688"/>
                <a:chOff x="1798250" y="4194708"/>
                <a:chExt cx="877328" cy="1356688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1798250" y="4644135"/>
                  <a:ext cx="455725" cy="456780"/>
                  <a:chOff x="1355553" y="3041205"/>
                  <a:chExt cx="455725" cy="456780"/>
                </a:xfrm>
              </p:grpSpPr>
              <p:sp>
                <p:nvSpPr>
                  <p:cNvPr id="36" name="Rectangle 35"/>
                  <p:cNvSpPr>
                    <a:spLocks noChangeAspect="1"/>
                  </p:cNvSpPr>
                  <p:nvPr/>
                </p:nvSpPr>
                <p:spPr>
                  <a:xfrm>
                    <a:off x="1355553" y="3042260"/>
                    <a:ext cx="455725" cy="455725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37" name="Picture 36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72113" y="3041205"/>
                    <a:ext cx="422603" cy="434001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solidFill>
                      <a:srgbClr val="0070C0"/>
                    </a:solidFill>
                  </a:ln>
                </p:spPr>
              </p:pic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2384797" y="4194708"/>
                  <a:ext cx="290781" cy="1356688"/>
                  <a:chOff x="2834847" y="4220901"/>
                  <a:chExt cx="290781" cy="1356688"/>
                </a:xfrm>
              </p:grpSpPr>
              <p:sp>
                <p:nvSpPr>
                  <p:cNvPr id="31" name="Freeform: Shape 30"/>
                  <p:cNvSpPr>
                    <a:spLocks noChangeAspect="1"/>
                  </p:cNvSpPr>
                  <p:nvPr/>
                </p:nvSpPr>
                <p:spPr>
                  <a:xfrm>
                    <a:off x="2834847" y="5286808"/>
                    <a:ext cx="290781" cy="290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85104" y="616225"/>
                        </a:moveTo>
                        <a:lnTo>
                          <a:pt x="711444" y="702011"/>
                        </a:lnTo>
                        <a:lnTo>
                          <a:pt x="659039" y="702011"/>
                        </a:lnTo>
                        <a:close/>
                        <a:moveTo>
                          <a:pt x="444219" y="602877"/>
                        </a:moveTo>
                        <a:lnTo>
                          <a:pt x="465218" y="602877"/>
                        </a:lnTo>
                        <a:cubicBezTo>
                          <a:pt x="479000" y="602877"/>
                          <a:pt x="488387" y="605482"/>
                          <a:pt x="493379" y="610691"/>
                        </a:cubicBezTo>
                        <a:cubicBezTo>
                          <a:pt x="498371" y="615900"/>
                          <a:pt x="500867" y="622248"/>
                          <a:pt x="500867" y="629736"/>
                        </a:cubicBezTo>
                        <a:cubicBezTo>
                          <a:pt x="500867" y="637441"/>
                          <a:pt x="497991" y="643762"/>
                          <a:pt x="492239" y="648700"/>
                        </a:cubicBezTo>
                        <a:cubicBezTo>
                          <a:pt x="486488" y="653638"/>
                          <a:pt x="476504" y="656107"/>
                          <a:pt x="462288" y="656107"/>
                        </a:cubicBezTo>
                        <a:lnTo>
                          <a:pt x="444219" y="656107"/>
                        </a:lnTo>
                        <a:close/>
                        <a:moveTo>
                          <a:pt x="645793" y="554369"/>
                        </a:moveTo>
                        <a:lnTo>
                          <a:pt x="556100" y="793005"/>
                        </a:lnTo>
                        <a:lnTo>
                          <a:pt x="631392" y="793005"/>
                        </a:lnTo>
                        <a:lnTo>
                          <a:pt x="643023" y="753612"/>
                        </a:lnTo>
                        <a:lnTo>
                          <a:pt x="726741" y="753612"/>
                        </a:lnTo>
                        <a:lnTo>
                          <a:pt x="738679" y="793005"/>
                        </a:lnTo>
                        <a:lnTo>
                          <a:pt x="815899" y="793005"/>
                        </a:lnTo>
                        <a:lnTo>
                          <a:pt x="726227" y="554369"/>
                        </a:lnTo>
                        <a:close/>
                        <a:moveTo>
                          <a:pt x="370154" y="554369"/>
                        </a:moveTo>
                        <a:lnTo>
                          <a:pt x="370154" y="793005"/>
                        </a:lnTo>
                        <a:lnTo>
                          <a:pt x="444219" y="793005"/>
                        </a:lnTo>
                        <a:lnTo>
                          <a:pt x="444219" y="704452"/>
                        </a:lnTo>
                        <a:lnTo>
                          <a:pt x="484589" y="704452"/>
                        </a:lnTo>
                        <a:cubicBezTo>
                          <a:pt x="514323" y="704452"/>
                          <a:pt x="536434" y="697670"/>
                          <a:pt x="550922" y="684105"/>
                        </a:cubicBezTo>
                        <a:cubicBezTo>
                          <a:pt x="565409" y="670540"/>
                          <a:pt x="572653" y="651711"/>
                          <a:pt x="572653" y="627620"/>
                        </a:cubicBezTo>
                        <a:cubicBezTo>
                          <a:pt x="572653" y="604179"/>
                          <a:pt x="566006" y="586111"/>
                          <a:pt x="552712" y="573414"/>
                        </a:cubicBezTo>
                        <a:cubicBezTo>
                          <a:pt x="539419" y="560717"/>
                          <a:pt x="519424" y="554369"/>
                          <a:pt x="492728" y="554369"/>
                        </a:cubicBezTo>
                        <a:close/>
                        <a:moveTo>
                          <a:pt x="934710" y="550299"/>
                        </a:moveTo>
                        <a:cubicBezTo>
                          <a:pt x="909859" y="550299"/>
                          <a:pt x="890298" y="553419"/>
                          <a:pt x="876027" y="559659"/>
                        </a:cubicBezTo>
                        <a:cubicBezTo>
                          <a:pt x="861757" y="565899"/>
                          <a:pt x="851068" y="574472"/>
                          <a:pt x="843960" y="585378"/>
                        </a:cubicBezTo>
                        <a:cubicBezTo>
                          <a:pt x="836852" y="596285"/>
                          <a:pt x="833298" y="607869"/>
                          <a:pt x="833298" y="620132"/>
                        </a:cubicBezTo>
                        <a:cubicBezTo>
                          <a:pt x="833298" y="638797"/>
                          <a:pt x="840243" y="654153"/>
                          <a:pt x="854133" y="666199"/>
                        </a:cubicBezTo>
                        <a:cubicBezTo>
                          <a:pt x="867916" y="678245"/>
                          <a:pt x="890976" y="687903"/>
                          <a:pt x="923315" y="695174"/>
                        </a:cubicBezTo>
                        <a:cubicBezTo>
                          <a:pt x="943066" y="699515"/>
                          <a:pt x="955654" y="704127"/>
                          <a:pt x="961080" y="709010"/>
                        </a:cubicBezTo>
                        <a:cubicBezTo>
                          <a:pt x="966506" y="713894"/>
                          <a:pt x="969219" y="719428"/>
                          <a:pt x="969219" y="725614"/>
                        </a:cubicBezTo>
                        <a:cubicBezTo>
                          <a:pt x="969219" y="732125"/>
                          <a:pt x="966371" y="737850"/>
                          <a:pt x="960673" y="742787"/>
                        </a:cubicBezTo>
                        <a:cubicBezTo>
                          <a:pt x="954976" y="747725"/>
                          <a:pt x="946864" y="750194"/>
                          <a:pt x="936338" y="750194"/>
                        </a:cubicBezTo>
                        <a:cubicBezTo>
                          <a:pt x="922230" y="750194"/>
                          <a:pt x="911378" y="745365"/>
                          <a:pt x="903782" y="735706"/>
                        </a:cubicBezTo>
                        <a:cubicBezTo>
                          <a:pt x="899115" y="729738"/>
                          <a:pt x="896022" y="721056"/>
                          <a:pt x="894503" y="709661"/>
                        </a:cubicBezTo>
                        <a:lnTo>
                          <a:pt x="824345" y="714056"/>
                        </a:lnTo>
                        <a:cubicBezTo>
                          <a:pt x="826407" y="738148"/>
                          <a:pt x="835251" y="758007"/>
                          <a:pt x="850878" y="773634"/>
                        </a:cubicBezTo>
                        <a:cubicBezTo>
                          <a:pt x="866505" y="789261"/>
                          <a:pt x="894612" y="797075"/>
                          <a:pt x="935198" y="797075"/>
                        </a:cubicBezTo>
                        <a:cubicBezTo>
                          <a:pt x="958313" y="797075"/>
                          <a:pt x="977467" y="793738"/>
                          <a:pt x="992660" y="787064"/>
                        </a:cubicBezTo>
                        <a:cubicBezTo>
                          <a:pt x="1007853" y="780390"/>
                          <a:pt x="1019681" y="770596"/>
                          <a:pt x="1028146" y="757682"/>
                        </a:cubicBezTo>
                        <a:cubicBezTo>
                          <a:pt x="1036611" y="744768"/>
                          <a:pt x="1040843" y="730660"/>
                          <a:pt x="1040843" y="715359"/>
                        </a:cubicBezTo>
                        <a:cubicBezTo>
                          <a:pt x="1040843" y="702336"/>
                          <a:pt x="1037669" y="690562"/>
                          <a:pt x="1031320" y="680035"/>
                        </a:cubicBezTo>
                        <a:cubicBezTo>
                          <a:pt x="1024972" y="669509"/>
                          <a:pt x="1014825" y="660692"/>
                          <a:pt x="1000880" y="653583"/>
                        </a:cubicBezTo>
                        <a:cubicBezTo>
                          <a:pt x="986935" y="646475"/>
                          <a:pt x="963848" y="639449"/>
                          <a:pt x="931617" y="632503"/>
                        </a:cubicBezTo>
                        <a:cubicBezTo>
                          <a:pt x="918595" y="629790"/>
                          <a:pt x="910347" y="626860"/>
                          <a:pt x="906874" y="623713"/>
                        </a:cubicBezTo>
                        <a:cubicBezTo>
                          <a:pt x="903293" y="620675"/>
                          <a:pt x="901503" y="617256"/>
                          <a:pt x="901503" y="613458"/>
                        </a:cubicBezTo>
                        <a:cubicBezTo>
                          <a:pt x="901503" y="608249"/>
                          <a:pt x="903673" y="603827"/>
                          <a:pt x="908014" y="600191"/>
                        </a:cubicBezTo>
                        <a:cubicBezTo>
                          <a:pt x="912355" y="596556"/>
                          <a:pt x="918812" y="594738"/>
                          <a:pt x="927385" y="594738"/>
                        </a:cubicBezTo>
                        <a:cubicBezTo>
                          <a:pt x="937803" y="594738"/>
                          <a:pt x="945969" y="597180"/>
                          <a:pt x="951883" y="602063"/>
                        </a:cubicBezTo>
                        <a:cubicBezTo>
                          <a:pt x="957798" y="606947"/>
                          <a:pt x="961677" y="614760"/>
                          <a:pt x="963522" y="625504"/>
                        </a:cubicBezTo>
                        <a:lnTo>
                          <a:pt x="1033030" y="621434"/>
                        </a:lnTo>
                        <a:cubicBezTo>
                          <a:pt x="1029991" y="596692"/>
                          <a:pt x="1020468" y="578650"/>
                          <a:pt x="1004461" y="567310"/>
                        </a:cubicBezTo>
                        <a:cubicBezTo>
                          <a:pt x="988455" y="555969"/>
                          <a:pt x="965204" y="550299"/>
                          <a:pt x="934710" y="550299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8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8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Freeform: Shape 32"/>
                  <p:cNvSpPr>
                    <a:spLocks noChangeAspect="1"/>
                  </p:cNvSpPr>
                  <p:nvPr/>
                </p:nvSpPr>
                <p:spPr>
                  <a:xfrm>
                    <a:off x="2834847" y="4220901"/>
                    <a:ext cx="290781" cy="290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85204" y="552600"/>
                        </a:moveTo>
                        <a:cubicBezTo>
                          <a:pt x="657857" y="552600"/>
                          <a:pt x="636099" y="556452"/>
                          <a:pt x="619929" y="564157"/>
                        </a:cubicBezTo>
                        <a:cubicBezTo>
                          <a:pt x="599202" y="574141"/>
                          <a:pt x="583466" y="588764"/>
                          <a:pt x="572723" y="608027"/>
                        </a:cubicBezTo>
                        <a:cubicBezTo>
                          <a:pt x="561979" y="627289"/>
                          <a:pt x="556607" y="649943"/>
                          <a:pt x="556607" y="675988"/>
                        </a:cubicBezTo>
                        <a:cubicBezTo>
                          <a:pt x="556607" y="700730"/>
                          <a:pt x="561518" y="722652"/>
                          <a:pt x="571339" y="741751"/>
                        </a:cubicBezTo>
                        <a:cubicBezTo>
                          <a:pt x="581160" y="760851"/>
                          <a:pt x="594997" y="775230"/>
                          <a:pt x="612848" y="784888"/>
                        </a:cubicBezTo>
                        <a:cubicBezTo>
                          <a:pt x="630700" y="794546"/>
                          <a:pt x="653788" y="799376"/>
                          <a:pt x="682111" y="799376"/>
                        </a:cubicBezTo>
                        <a:cubicBezTo>
                          <a:pt x="705118" y="799376"/>
                          <a:pt x="725004" y="796690"/>
                          <a:pt x="741771" y="791318"/>
                        </a:cubicBezTo>
                        <a:cubicBezTo>
                          <a:pt x="758537" y="785946"/>
                          <a:pt x="777827" y="775827"/>
                          <a:pt x="799639" y="760959"/>
                        </a:cubicBezTo>
                        <a:lnTo>
                          <a:pt x="799639" y="659221"/>
                        </a:lnTo>
                        <a:lnTo>
                          <a:pt x="685693" y="659221"/>
                        </a:lnTo>
                        <a:lnTo>
                          <a:pt x="685693" y="708869"/>
                        </a:lnTo>
                        <a:lnTo>
                          <a:pt x="735015" y="708869"/>
                        </a:lnTo>
                        <a:lnTo>
                          <a:pt x="735015" y="731333"/>
                        </a:lnTo>
                        <a:cubicBezTo>
                          <a:pt x="725357" y="737085"/>
                          <a:pt x="716784" y="741154"/>
                          <a:pt x="709296" y="743542"/>
                        </a:cubicBezTo>
                        <a:cubicBezTo>
                          <a:pt x="701808" y="745929"/>
                          <a:pt x="693940" y="747123"/>
                          <a:pt x="685693" y="747123"/>
                        </a:cubicBezTo>
                        <a:cubicBezTo>
                          <a:pt x="668329" y="747123"/>
                          <a:pt x="654791" y="741588"/>
                          <a:pt x="645079" y="730519"/>
                        </a:cubicBezTo>
                        <a:cubicBezTo>
                          <a:pt x="635366" y="719450"/>
                          <a:pt x="630510" y="701002"/>
                          <a:pt x="630510" y="675174"/>
                        </a:cubicBezTo>
                        <a:cubicBezTo>
                          <a:pt x="630510" y="650865"/>
                          <a:pt x="635312" y="633095"/>
                          <a:pt x="644916" y="621863"/>
                        </a:cubicBezTo>
                        <a:cubicBezTo>
                          <a:pt x="654520" y="610631"/>
                          <a:pt x="667407" y="605015"/>
                          <a:pt x="683576" y="605015"/>
                        </a:cubicBezTo>
                        <a:cubicBezTo>
                          <a:pt x="694429" y="605015"/>
                          <a:pt x="703354" y="607403"/>
                          <a:pt x="710354" y="612178"/>
                        </a:cubicBezTo>
                        <a:cubicBezTo>
                          <a:pt x="717353" y="616953"/>
                          <a:pt x="722318" y="623844"/>
                          <a:pt x="725248" y="632851"/>
                        </a:cubicBezTo>
                        <a:lnTo>
                          <a:pt x="796384" y="620154"/>
                        </a:lnTo>
                        <a:cubicBezTo>
                          <a:pt x="792043" y="604744"/>
                          <a:pt x="785559" y="592020"/>
                          <a:pt x="776931" y="581982"/>
                        </a:cubicBezTo>
                        <a:cubicBezTo>
                          <a:pt x="768304" y="571944"/>
                          <a:pt x="757452" y="564537"/>
                          <a:pt x="744375" y="559762"/>
                        </a:cubicBezTo>
                        <a:cubicBezTo>
                          <a:pt x="731298" y="554987"/>
                          <a:pt x="711575" y="552600"/>
                          <a:pt x="685204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7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7" y="230163"/>
                          <a:pt x="690488" y="230163"/>
                        </a:cubicBezTo>
                        <a:close/>
                        <a:moveTo>
                          <a:pt x="690487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7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7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Freeform: Shape 33"/>
                  <p:cNvSpPr>
                    <a:spLocks noChangeAspect="1"/>
                  </p:cNvSpPr>
                  <p:nvPr/>
                </p:nvSpPr>
                <p:spPr>
                  <a:xfrm>
                    <a:off x="2834847" y="4576822"/>
                    <a:ext cx="290781" cy="290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842248" y="618526"/>
                        </a:moveTo>
                        <a:lnTo>
                          <a:pt x="868588" y="704312"/>
                        </a:lnTo>
                        <a:lnTo>
                          <a:pt x="816183" y="704312"/>
                        </a:lnTo>
                        <a:close/>
                        <a:moveTo>
                          <a:pt x="802937" y="556669"/>
                        </a:moveTo>
                        <a:lnTo>
                          <a:pt x="713245" y="795306"/>
                        </a:lnTo>
                        <a:lnTo>
                          <a:pt x="788536" y="795306"/>
                        </a:lnTo>
                        <a:lnTo>
                          <a:pt x="800167" y="755913"/>
                        </a:lnTo>
                        <a:lnTo>
                          <a:pt x="883885" y="755913"/>
                        </a:lnTo>
                        <a:lnTo>
                          <a:pt x="895824" y="795306"/>
                        </a:lnTo>
                        <a:lnTo>
                          <a:pt x="973043" y="795306"/>
                        </a:lnTo>
                        <a:lnTo>
                          <a:pt x="883371" y="556669"/>
                        </a:lnTo>
                        <a:close/>
                        <a:moveTo>
                          <a:pt x="580429" y="552600"/>
                        </a:moveTo>
                        <a:cubicBezTo>
                          <a:pt x="553082" y="552600"/>
                          <a:pt x="531324" y="556452"/>
                          <a:pt x="515154" y="564157"/>
                        </a:cubicBezTo>
                        <a:cubicBezTo>
                          <a:pt x="494427" y="574141"/>
                          <a:pt x="478691" y="588764"/>
                          <a:pt x="467948" y="608027"/>
                        </a:cubicBezTo>
                        <a:cubicBezTo>
                          <a:pt x="457204" y="627289"/>
                          <a:pt x="451833" y="649943"/>
                          <a:pt x="451833" y="675988"/>
                        </a:cubicBezTo>
                        <a:cubicBezTo>
                          <a:pt x="451833" y="700731"/>
                          <a:pt x="456743" y="722652"/>
                          <a:pt x="466564" y="741751"/>
                        </a:cubicBezTo>
                        <a:cubicBezTo>
                          <a:pt x="476385" y="760851"/>
                          <a:pt x="490222" y="775230"/>
                          <a:pt x="508073" y="784888"/>
                        </a:cubicBezTo>
                        <a:cubicBezTo>
                          <a:pt x="525925" y="794546"/>
                          <a:pt x="549013" y="799376"/>
                          <a:pt x="577337" y="799376"/>
                        </a:cubicBezTo>
                        <a:cubicBezTo>
                          <a:pt x="600343" y="799376"/>
                          <a:pt x="620229" y="796690"/>
                          <a:pt x="636996" y="791318"/>
                        </a:cubicBezTo>
                        <a:cubicBezTo>
                          <a:pt x="653762" y="785946"/>
                          <a:pt x="673052" y="775827"/>
                          <a:pt x="694864" y="760959"/>
                        </a:cubicBezTo>
                        <a:lnTo>
                          <a:pt x="694864" y="659221"/>
                        </a:lnTo>
                        <a:lnTo>
                          <a:pt x="580918" y="659221"/>
                        </a:lnTo>
                        <a:lnTo>
                          <a:pt x="580918" y="708870"/>
                        </a:lnTo>
                        <a:lnTo>
                          <a:pt x="630240" y="708870"/>
                        </a:lnTo>
                        <a:lnTo>
                          <a:pt x="630240" y="731333"/>
                        </a:lnTo>
                        <a:cubicBezTo>
                          <a:pt x="620582" y="737085"/>
                          <a:pt x="612009" y="741154"/>
                          <a:pt x="604521" y="743542"/>
                        </a:cubicBezTo>
                        <a:cubicBezTo>
                          <a:pt x="597033" y="745929"/>
                          <a:pt x="589165" y="747123"/>
                          <a:pt x="580918" y="747123"/>
                        </a:cubicBezTo>
                        <a:cubicBezTo>
                          <a:pt x="563554" y="747123"/>
                          <a:pt x="550017" y="741588"/>
                          <a:pt x="540304" y="730519"/>
                        </a:cubicBezTo>
                        <a:cubicBezTo>
                          <a:pt x="530591" y="719450"/>
                          <a:pt x="525735" y="701002"/>
                          <a:pt x="525735" y="675174"/>
                        </a:cubicBezTo>
                        <a:cubicBezTo>
                          <a:pt x="525735" y="650865"/>
                          <a:pt x="530537" y="633095"/>
                          <a:pt x="540141" y="621863"/>
                        </a:cubicBezTo>
                        <a:cubicBezTo>
                          <a:pt x="549745" y="610631"/>
                          <a:pt x="562632" y="605015"/>
                          <a:pt x="578802" y="605015"/>
                        </a:cubicBezTo>
                        <a:cubicBezTo>
                          <a:pt x="589654" y="605015"/>
                          <a:pt x="598580" y="607403"/>
                          <a:pt x="605579" y="612178"/>
                        </a:cubicBezTo>
                        <a:cubicBezTo>
                          <a:pt x="612579" y="616953"/>
                          <a:pt x="617543" y="623844"/>
                          <a:pt x="620474" y="632851"/>
                        </a:cubicBezTo>
                        <a:lnTo>
                          <a:pt x="691609" y="620154"/>
                        </a:lnTo>
                        <a:cubicBezTo>
                          <a:pt x="687268" y="604744"/>
                          <a:pt x="680784" y="592020"/>
                          <a:pt x="672156" y="581982"/>
                        </a:cubicBezTo>
                        <a:cubicBezTo>
                          <a:pt x="663529" y="571944"/>
                          <a:pt x="652677" y="564537"/>
                          <a:pt x="639600" y="559762"/>
                        </a:cubicBezTo>
                        <a:cubicBezTo>
                          <a:pt x="626524" y="554987"/>
                          <a:pt x="606800" y="552600"/>
                          <a:pt x="5804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Freeform: Shape 34"/>
                  <p:cNvSpPr>
                    <a:spLocks noChangeAspect="1"/>
                  </p:cNvSpPr>
                  <p:nvPr/>
                </p:nvSpPr>
                <p:spPr>
                  <a:xfrm>
                    <a:off x="2834847" y="4932744"/>
                    <a:ext cx="290781" cy="290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63229" y="552600"/>
                        </a:moveTo>
                        <a:cubicBezTo>
                          <a:pt x="638378" y="552600"/>
                          <a:pt x="618817" y="555720"/>
                          <a:pt x="604547" y="561960"/>
                        </a:cubicBezTo>
                        <a:cubicBezTo>
                          <a:pt x="590276" y="568200"/>
                          <a:pt x="579587" y="576773"/>
                          <a:pt x="572479" y="587679"/>
                        </a:cubicBezTo>
                        <a:cubicBezTo>
                          <a:pt x="565371" y="598586"/>
                          <a:pt x="561817" y="610170"/>
                          <a:pt x="561817" y="622433"/>
                        </a:cubicBezTo>
                        <a:cubicBezTo>
                          <a:pt x="561817" y="641098"/>
                          <a:pt x="568762" y="656454"/>
                          <a:pt x="582653" y="668500"/>
                        </a:cubicBezTo>
                        <a:cubicBezTo>
                          <a:pt x="596435" y="680546"/>
                          <a:pt x="619495" y="690204"/>
                          <a:pt x="651834" y="697475"/>
                        </a:cubicBezTo>
                        <a:cubicBezTo>
                          <a:pt x="671585" y="701816"/>
                          <a:pt x="684173" y="706428"/>
                          <a:pt x="689599" y="711311"/>
                        </a:cubicBezTo>
                        <a:cubicBezTo>
                          <a:pt x="695025" y="716195"/>
                          <a:pt x="697739" y="721729"/>
                          <a:pt x="697739" y="727915"/>
                        </a:cubicBezTo>
                        <a:cubicBezTo>
                          <a:pt x="697739" y="734426"/>
                          <a:pt x="694890" y="740151"/>
                          <a:pt x="689193" y="745088"/>
                        </a:cubicBezTo>
                        <a:cubicBezTo>
                          <a:pt x="683495" y="750026"/>
                          <a:pt x="675383" y="752495"/>
                          <a:pt x="664857" y="752495"/>
                        </a:cubicBezTo>
                        <a:cubicBezTo>
                          <a:pt x="650749" y="752495"/>
                          <a:pt x="639897" y="747666"/>
                          <a:pt x="632301" y="738007"/>
                        </a:cubicBezTo>
                        <a:cubicBezTo>
                          <a:pt x="627634" y="732039"/>
                          <a:pt x="624541" y="723357"/>
                          <a:pt x="623022" y="711962"/>
                        </a:cubicBezTo>
                        <a:lnTo>
                          <a:pt x="552864" y="716357"/>
                        </a:lnTo>
                        <a:cubicBezTo>
                          <a:pt x="554926" y="740449"/>
                          <a:pt x="563770" y="760308"/>
                          <a:pt x="579397" y="775935"/>
                        </a:cubicBezTo>
                        <a:cubicBezTo>
                          <a:pt x="595024" y="791562"/>
                          <a:pt x="623131" y="799376"/>
                          <a:pt x="663717" y="799376"/>
                        </a:cubicBezTo>
                        <a:cubicBezTo>
                          <a:pt x="686832" y="799376"/>
                          <a:pt x="705986" y="796039"/>
                          <a:pt x="721179" y="789365"/>
                        </a:cubicBezTo>
                        <a:cubicBezTo>
                          <a:pt x="736372" y="782691"/>
                          <a:pt x="748201" y="772897"/>
                          <a:pt x="756665" y="759983"/>
                        </a:cubicBezTo>
                        <a:cubicBezTo>
                          <a:pt x="765130" y="747069"/>
                          <a:pt x="769362" y="732961"/>
                          <a:pt x="769362" y="717660"/>
                        </a:cubicBezTo>
                        <a:cubicBezTo>
                          <a:pt x="769362" y="704637"/>
                          <a:pt x="766188" y="692863"/>
                          <a:pt x="759839" y="682336"/>
                        </a:cubicBezTo>
                        <a:cubicBezTo>
                          <a:pt x="753491" y="671810"/>
                          <a:pt x="743344" y="662993"/>
                          <a:pt x="729399" y="655884"/>
                        </a:cubicBezTo>
                        <a:cubicBezTo>
                          <a:pt x="715455" y="648776"/>
                          <a:pt x="692367" y="641750"/>
                          <a:pt x="660136" y="634804"/>
                        </a:cubicBezTo>
                        <a:cubicBezTo>
                          <a:pt x="647114" y="632091"/>
                          <a:pt x="638866" y="629161"/>
                          <a:pt x="635394" y="626014"/>
                        </a:cubicBezTo>
                        <a:cubicBezTo>
                          <a:pt x="631812" y="622976"/>
                          <a:pt x="630022" y="619557"/>
                          <a:pt x="630022" y="615759"/>
                        </a:cubicBezTo>
                        <a:cubicBezTo>
                          <a:pt x="630022" y="610550"/>
                          <a:pt x="632192" y="606128"/>
                          <a:pt x="636533" y="602492"/>
                        </a:cubicBezTo>
                        <a:cubicBezTo>
                          <a:pt x="640874" y="598857"/>
                          <a:pt x="647331" y="597039"/>
                          <a:pt x="655904" y="597039"/>
                        </a:cubicBezTo>
                        <a:cubicBezTo>
                          <a:pt x="666322" y="597039"/>
                          <a:pt x="674488" y="599481"/>
                          <a:pt x="680402" y="604364"/>
                        </a:cubicBezTo>
                        <a:cubicBezTo>
                          <a:pt x="686317" y="609248"/>
                          <a:pt x="690196" y="617061"/>
                          <a:pt x="692041" y="627805"/>
                        </a:cubicBezTo>
                        <a:lnTo>
                          <a:pt x="761549" y="623735"/>
                        </a:lnTo>
                        <a:cubicBezTo>
                          <a:pt x="758510" y="598992"/>
                          <a:pt x="748987" y="580951"/>
                          <a:pt x="732981" y="569611"/>
                        </a:cubicBezTo>
                        <a:cubicBezTo>
                          <a:pt x="716974" y="558270"/>
                          <a:pt x="693723" y="552600"/>
                          <a:pt x="6632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5" name="Group 64"/>
              <p:cNvGrpSpPr/>
              <p:nvPr/>
            </p:nvGrpSpPr>
            <p:grpSpPr>
              <a:xfrm>
                <a:off x="3954744" y="4465187"/>
                <a:ext cx="877328" cy="1356688"/>
                <a:chOff x="1798250" y="4194708"/>
                <a:chExt cx="877328" cy="1356688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1798250" y="4644135"/>
                  <a:ext cx="455725" cy="456780"/>
                  <a:chOff x="1355553" y="3041205"/>
                  <a:chExt cx="455725" cy="456780"/>
                </a:xfrm>
              </p:grpSpPr>
              <p:sp>
                <p:nvSpPr>
                  <p:cNvPr id="72" name="Rectangle 71"/>
                  <p:cNvSpPr>
                    <a:spLocks noChangeAspect="1"/>
                  </p:cNvSpPr>
                  <p:nvPr/>
                </p:nvSpPr>
                <p:spPr>
                  <a:xfrm>
                    <a:off x="1355553" y="3042260"/>
                    <a:ext cx="455725" cy="455725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73" name="Picture 72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72113" y="3041205"/>
                    <a:ext cx="422603" cy="434001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solidFill>
                      <a:srgbClr val="0070C0"/>
                    </a:solidFill>
                  </a:ln>
                </p:spPr>
              </p:pic>
            </p:grpSp>
            <p:grpSp>
              <p:nvGrpSpPr>
                <p:cNvPr id="67" name="Group 66"/>
                <p:cNvGrpSpPr/>
                <p:nvPr/>
              </p:nvGrpSpPr>
              <p:grpSpPr>
                <a:xfrm>
                  <a:off x="2384797" y="4194708"/>
                  <a:ext cx="290781" cy="1356688"/>
                  <a:chOff x="2834847" y="4220901"/>
                  <a:chExt cx="290781" cy="1356688"/>
                </a:xfrm>
              </p:grpSpPr>
              <p:sp>
                <p:nvSpPr>
                  <p:cNvPr id="68" name="Freeform: Shape 67"/>
                  <p:cNvSpPr>
                    <a:spLocks noChangeAspect="1"/>
                  </p:cNvSpPr>
                  <p:nvPr/>
                </p:nvSpPr>
                <p:spPr>
                  <a:xfrm>
                    <a:off x="2834847" y="5286808"/>
                    <a:ext cx="290781" cy="290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85104" y="616225"/>
                        </a:moveTo>
                        <a:lnTo>
                          <a:pt x="711444" y="702011"/>
                        </a:lnTo>
                        <a:lnTo>
                          <a:pt x="659039" y="702011"/>
                        </a:lnTo>
                        <a:close/>
                        <a:moveTo>
                          <a:pt x="444219" y="602877"/>
                        </a:moveTo>
                        <a:lnTo>
                          <a:pt x="465218" y="602877"/>
                        </a:lnTo>
                        <a:cubicBezTo>
                          <a:pt x="479000" y="602877"/>
                          <a:pt x="488387" y="605482"/>
                          <a:pt x="493379" y="610691"/>
                        </a:cubicBezTo>
                        <a:cubicBezTo>
                          <a:pt x="498371" y="615900"/>
                          <a:pt x="500867" y="622248"/>
                          <a:pt x="500867" y="629736"/>
                        </a:cubicBezTo>
                        <a:cubicBezTo>
                          <a:pt x="500867" y="637441"/>
                          <a:pt x="497991" y="643762"/>
                          <a:pt x="492239" y="648700"/>
                        </a:cubicBezTo>
                        <a:cubicBezTo>
                          <a:pt x="486488" y="653638"/>
                          <a:pt x="476504" y="656107"/>
                          <a:pt x="462288" y="656107"/>
                        </a:cubicBezTo>
                        <a:lnTo>
                          <a:pt x="444219" y="656107"/>
                        </a:lnTo>
                        <a:close/>
                        <a:moveTo>
                          <a:pt x="645793" y="554369"/>
                        </a:moveTo>
                        <a:lnTo>
                          <a:pt x="556100" y="793005"/>
                        </a:lnTo>
                        <a:lnTo>
                          <a:pt x="631392" y="793005"/>
                        </a:lnTo>
                        <a:lnTo>
                          <a:pt x="643023" y="753612"/>
                        </a:lnTo>
                        <a:lnTo>
                          <a:pt x="726741" y="753612"/>
                        </a:lnTo>
                        <a:lnTo>
                          <a:pt x="738679" y="793005"/>
                        </a:lnTo>
                        <a:lnTo>
                          <a:pt x="815899" y="793005"/>
                        </a:lnTo>
                        <a:lnTo>
                          <a:pt x="726227" y="554369"/>
                        </a:lnTo>
                        <a:close/>
                        <a:moveTo>
                          <a:pt x="370154" y="554369"/>
                        </a:moveTo>
                        <a:lnTo>
                          <a:pt x="370154" y="793005"/>
                        </a:lnTo>
                        <a:lnTo>
                          <a:pt x="444219" y="793005"/>
                        </a:lnTo>
                        <a:lnTo>
                          <a:pt x="444219" y="704452"/>
                        </a:lnTo>
                        <a:lnTo>
                          <a:pt x="484589" y="704452"/>
                        </a:lnTo>
                        <a:cubicBezTo>
                          <a:pt x="514323" y="704452"/>
                          <a:pt x="536434" y="697670"/>
                          <a:pt x="550922" y="684105"/>
                        </a:cubicBezTo>
                        <a:cubicBezTo>
                          <a:pt x="565409" y="670540"/>
                          <a:pt x="572653" y="651711"/>
                          <a:pt x="572653" y="627620"/>
                        </a:cubicBezTo>
                        <a:cubicBezTo>
                          <a:pt x="572653" y="604179"/>
                          <a:pt x="566006" y="586111"/>
                          <a:pt x="552712" y="573414"/>
                        </a:cubicBezTo>
                        <a:cubicBezTo>
                          <a:pt x="539419" y="560717"/>
                          <a:pt x="519424" y="554369"/>
                          <a:pt x="492728" y="554369"/>
                        </a:cubicBezTo>
                        <a:close/>
                        <a:moveTo>
                          <a:pt x="934710" y="550299"/>
                        </a:moveTo>
                        <a:cubicBezTo>
                          <a:pt x="909859" y="550299"/>
                          <a:pt x="890298" y="553419"/>
                          <a:pt x="876027" y="559659"/>
                        </a:cubicBezTo>
                        <a:cubicBezTo>
                          <a:pt x="861757" y="565899"/>
                          <a:pt x="851068" y="574472"/>
                          <a:pt x="843960" y="585378"/>
                        </a:cubicBezTo>
                        <a:cubicBezTo>
                          <a:pt x="836852" y="596285"/>
                          <a:pt x="833298" y="607869"/>
                          <a:pt x="833298" y="620132"/>
                        </a:cubicBezTo>
                        <a:cubicBezTo>
                          <a:pt x="833298" y="638797"/>
                          <a:pt x="840243" y="654153"/>
                          <a:pt x="854133" y="666199"/>
                        </a:cubicBezTo>
                        <a:cubicBezTo>
                          <a:pt x="867916" y="678245"/>
                          <a:pt x="890976" y="687903"/>
                          <a:pt x="923315" y="695174"/>
                        </a:cubicBezTo>
                        <a:cubicBezTo>
                          <a:pt x="943066" y="699515"/>
                          <a:pt x="955654" y="704127"/>
                          <a:pt x="961080" y="709010"/>
                        </a:cubicBezTo>
                        <a:cubicBezTo>
                          <a:pt x="966506" y="713894"/>
                          <a:pt x="969219" y="719428"/>
                          <a:pt x="969219" y="725614"/>
                        </a:cubicBezTo>
                        <a:cubicBezTo>
                          <a:pt x="969219" y="732125"/>
                          <a:pt x="966371" y="737850"/>
                          <a:pt x="960673" y="742787"/>
                        </a:cubicBezTo>
                        <a:cubicBezTo>
                          <a:pt x="954976" y="747725"/>
                          <a:pt x="946864" y="750194"/>
                          <a:pt x="936338" y="750194"/>
                        </a:cubicBezTo>
                        <a:cubicBezTo>
                          <a:pt x="922230" y="750194"/>
                          <a:pt x="911378" y="745365"/>
                          <a:pt x="903782" y="735706"/>
                        </a:cubicBezTo>
                        <a:cubicBezTo>
                          <a:pt x="899115" y="729738"/>
                          <a:pt x="896022" y="721056"/>
                          <a:pt x="894503" y="709661"/>
                        </a:cubicBezTo>
                        <a:lnTo>
                          <a:pt x="824345" y="714056"/>
                        </a:lnTo>
                        <a:cubicBezTo>
                          <a:pt x="826407" y="738148"/>
                          <a:pt x="835251" y="758007"/>
                          <a:pt x="850878" y="773634"/>
                        </a:cubicBezTo>
                        <a:cubicBezTo>
                          <a:pt x="866505" y="789261"/>
                          <a:pt x="894612" y="797075"/>
                          <a:pt x="935198" y="797075"/>
                        </a:cubicBezTo>
                        <a:cubicBezTo>
                          <a:pt x="958313" y="797075"/>
                          <a:pt x="977467" y="793738"/>
                          <a:pt x="992660" y="787064"/>
                        </a:cubicBezTo>
                        <a:cubicBezTo>
                          <a:pt x="1007853" y="780390"/>
                          <a:pt x="1019681" y="770596"/>
                          <a:pt x="1028146" y="757682"/>
                        </a:cubicBezTo>
                        <a:cubicBezTo>
                          <a:pt x="1036611" y="744768"/>
                          <a:pt x="1040843" y="730660"/>
                          <a:pt x="1040843" y="715359"/>
                        </a:cubicBezTo>
                        <a:cubicBezTo>
                          <a:pt x="1040843" y="702336"/>
                          <a:pt x="1037669" y="690562"/>
                          <a:pt x="1031320" y="680035"/>
                        </a:cubicBezTo>
                        <a:cubicBezTo>
                          <a:pt x="1024972" y="669509"/>
                          <a:pt x="1014825" y="660692"/>
                          <a:pt x="1000880" y="653583"/>
                        </a:cubicBezTo>
                        <a:cubicBezTo>
                          <a:pt x="986935" y="646475"/>
                          <a:pt x="963848" y="639449"/>
                          <a:pt x="931617" y="632503"/>
                        </a:cubicBezTo>
                        <a:cubicBezTo>
                          <a:pt x="918595" y="629790"/>
                          <a:pt x="910347" y="626860"/>
                          <a:pt x="906874" y="623713"/>
                        </a:cubicBezTo>
                        <a:cubicBezTo>
                          <a:pt x="903293" y="620675"/>
                          <a:pt x="901503" y="617256"/>
                          <a:pt x="901503" y="613458"/>
                        </a:cubicBezTo>
                        <a:cubicBezTo>
                          <a:pt x="901503" y="608249"/>
                          <a:pt x="903673" y="603827"/>
                          <a:pt x="908014" y="600191"/>
                        </a:cubicBezTo>
                        <a:cubicBezTo>
                          <a:pt x="912355" y="596556"/>
                          <a:pt x="918812" y="594738"/>
                          <a:pt x="927385" y="594738"/>
                        </a:cubicBezTo>
                        <a:cubicBezTo>
                          <a:pt x="937803" y="594738"/>
                          <a:pt x="945969" y="597180"/>
                          <a:pt x="951883" y="602063"/>
                        </a:cubicBezTo>
                        <a:cubicBezTo>
                          <a:pt x="957798" y="606947"/>
                          <a:pt x="961677" y="614760"/>
                          <a:pt x="963522" y="625504"/>
                        </a:cubicBezTo>
                        <a:lnTo>
                          <a:pt x="1033030" y="621434"/>
                        </a:lnTo>
                        <a:cubicBezTo>
                          <a:pt x="1029991" y="596692"/>
                          <a:pt x="1020468" y="578650"/>
                          <a:pt x="1004461" y="567310"/>
                        </a:cubicBezTo>
                        <a:cubicBezTo>
                          <a:pt x="988455" y="555969"/>
                          <a:pt x="965204" y="550299"/>
                          <a:pt x="934710" y="550299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8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8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Freeform: Shape 68"/>
                  <p:cNvSpPr>
                    <a:spLocks noChangeAspect="1"/>
                  </p:cNvSpPr>
                  <p:nvPr/>
                </p:nvSpPr>
                <p:spPr>
                  <a:xfrm>
                    <a:off x="2834847" y="4220901"/>
                    <a:ext cx="290781" cy="290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85204" y="552600"/>
                        </a:moveTo>
                        <a:cubicBezTo>
                          <a:pt x="657857" y="552600"/>
                          <a:pt x="636099" y="556452"/>
                          <a:pt x="619929" y="564157"/>
                        </a:cubicBezTo>
                        <a:cubicBezTo>
                          <a:pt x="599202" y="574141"/>
                          <a:pt x="583466" y="588764"/>
                          <a:pt x="572723" y="608027"/>
                        </a:cubicBezTo>
                        <a:cubicBezTo>
                          <a:pt x="561979" y="627289"/>
                          <a:pt x="556607" y="649943"/>
                          <a:pt x="556607" y="675988"/>
                        </a:cubicBezTo>
                        <a:cubicBezTo>
                          <a:pt x="556607" y="700730"/>
                          <a:pt x="561518" y="722652"/>
                          <a:pt x="571339" y="741751"/>
                        </a:cubicBezTo>
                        <a:cubicBezTo>
                          <a:pt x="581160" y="760851"/>
                          <a:pt x="594997" y="775230"/>
                          <a:pt x="612848" y="784888"/>
                        </a:cubicBezTo>
                        <a:cubicBezTo>
                          <a:pt x="630700" y="794546"/>
                          <a:pt x="653788" y="799376"/>
                          <a:pt x="682111" y="799376"/>
                        </a:cubicBezTo>
                        <a:cubicBezTo>
                          <a:pt x="705118" y="799376"/>
                          <a:pt x="725004" y="796690"/>
                          <a:pt x="741771" y="791318"/>
                        </a:cubicBezTo>
                        <a:cubicBezTo>
                          <a:pt x="758537" y="785946"/>
                          <a:pt x="777827" y="775827"/>
                          <a:pt x="799639" y="760959"/>
                        </a:cubicBezTo>
                        <a:lnTo>
                          <a:pt x="799639" y="659221"/>
                        </a:lnTo>
                        <a:lnTo>
                          <a:pt x="685693" y="659221"/>
                        </a:lnTo>
                        <a:lnTo>
                          <a:pt x="685693" y="708869"/>
                        </a:lnTo>
                        <a:lnTo>
                          <a:pt x="735015" y="708869"/>
                        </a:lnTo>
                        <a:lnTo>
                          <a:pt x="735015" y="731333"/>
                        </a:lnTo>
                        <a:cubicBezTo>
                          <a:pt x="725357" y="737085"/>
                          <a:pt x="716784" y="741154"/>
                          <a:pt x="709296" y="743542"/>
                        </a:cubicBezTo>
                        <a:cubicBezTo>
                          <a:pt x="701808" y="745929"/>
                          <a:pt x="693940" y="747123"/>
                          <a:pt x="685693" y="747123"/>
                        </a:cubicBezTo>
                        <a:cubicBezTo>
                          <a:pt x="668329" y="747123"/>
                          <a:pt x="654791" y="741588"/>
                          <a:pt x="645079" y="730519"/>
                        </a:cubicBezTo>
                        <a:cubicBezTo>
                          <a:pt x="635366" y="719450"/>
                          <a:pt x="630510" y="701002"/>
                          <a:pt x="630510" y="675174"/>
                        </a:cubicBezTo>
                        <a:cubicBezTo>
                          <a:pt x="630510" y="650865"/>
                          <a:pt x="635312" y="633095"/>
                          <a:pt x="644916" y="621863"/>
                        </a:cubicBezTo>
                        <a:cubicBezTo>
                          <a:pt x="654520" y="610631"/>
                          <a:pt x="667407" y="605015"/>
                          <a:pt x="683576" y="605015"/>
                        </a:cubicBezTo>
                        <a:cubicBezTo>
                          <a:pt x="694429" y="605015"/>
                          <a:pt x="703354" y="607403"/>
                          <a:pt x="710354" y="612178"/>
                        </a:cubicBezTo>
                        <a:cubicBezTo>
                          <a:pt x="717353" y="616953"/>
                          <a:pt x="722318" y="623844"/>
                          <a:pt x="725248" y="632851"/>
                        </a:cubicBezTo>
                        <a:lnTo>
                          <a:pt x="796384" y="620154"/>
                        </a:lnTo>
                        <a:cubicBezTo>
                          <a:pt x="792043" y="604744"/>
                          <a:pt x="785559" y="592020"/>
                          <a:pt x="776931" y="581982"/>
                        </a:cubicBezTo>
                        <a:cubicBezTo>
                          <a:pt x="768304" y="571944"/>
                          <a:pt x="757452" y="564537"/>
                          <a:pt x="744375" y="559762"/>
                        </a:cubicBezTo>
                        <a:cubicBezTo>
                          <a:pt x="731298" y="554987"/>
                          <a:pt x="711575" y="552600"/>
                          <a:pt x="685204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7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7" y="230163"/>
                          <a:pt x="690488" y="230163"/>
                        </a:cubicBezTo>
                        <a:close/>
                        <a:moveTo>
                          <a:pt x="690487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7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7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Freeform: Shape 69"/>
                  <p:cNvSpPr>
                    <a:spLocks noChangeAspect="1"/>
                  </p:cNvSpPr>
                  <p:nvPr/>
                </p:nvSpPr>
                <p:spPr>
                  <a:xfrm>
                    <a:off x="2834847" y="4576822"/>
                    <a:ext cx="290781" cy="290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842248" y="618526"/>
                        </a:moveTo>
                        <a:lnTo>
                          <a:pt x="868588" y="704312"/>
                        </a:lnTo>
                        <a:lnTo>
                          <a:pt x="816183" y="704312"/>
                        </a:lnTo>
                        <a:close/>
                        <a:moveTo>
                          <a:pt x="802937" y="556669"/>
                        </a:moveTo>
                        <a:lnTo>
                          <a:pt x="713245" y="795306"/>
                        </a:lnTo>
                        <a:lnTo>
                          <a:pt x="788536" y="795306"/>
                        </a:lnTo>
                        <a:lnTo>
                          <a:pt x="800167" y="755913"/>
                        </a:lnTo>
                        <a:lnTo>
                          <a:pt x="883885" y="755913"/>
                        </a:lnTo>
                        <a:lnTo>
                          <a:pt x="895824" y="795306"/>
                        </a:lnTo>
                        <a:lnTo>
                          <a:pt x="973043" y="795306"/>
                        </a:lnTo>
                        <a:lnTo>
                          <a:pt x="883371" y="556669"/>
                        </a:lnTo>
                        <a:close/>
                        <a:moveTo>
                          <a:pt x="580429" y="552600"/>
                        </a:moveTo>
                        <a:cubicBezTo>
                          <a:pt x="553082" y="552600"/>
                          <a:pt x="531324" y="556452"/>
                          <a:pt x="515154" y="564157"/>
                        </a:cubicBezTo>
                        <a:cubicBezTo>
                          <a:pt x="494427" y="574141"/>
                          <a:pt x="478691" y="588764"/>
                          <a:pt x="467948" y="608027"/>
                        </a:cubicBezTo>
                        <a:cubicBezTo>
                          <a:pt x="457204" y="627289"/>
                          <a:pt x="451833" y="649943"/>
                          <a:pt x="451833" y="675988"/>
                        </a:cubicBezTo>
                        <a:cubicBezTo>
                          <a:pt x="451833" y="700731"/>
                          <a:pt x="456743" y="722652"/>
                          <a:pt x="466564" y="741751"/>
                        </a:cubicBezTo>
                        <a:cubicBezTo>
                          <a:pt x="476385" y="760851"/>
                          <a:pt x="490222" y="775230"/>
                          <a:pt x="508073" y="784888"/>
                        </a:cubicBezTo>
                        <a:cubicBezTo>
                          <a:pt x="525925" y="794546"/>
                          <a:pt x="549013" y="799376"/>
                          <a:pt x="577337" y="799376"/>
                        </a:cubicBezTo>
                        <a:cubicBezTo>
                          <a:pt x="600343" y="799376"/>
                          <a:pt x="620229" y="796690"/>
                          <a:pt x="636996" y="791318"/>
                        </a:cubicBezTo>
                        <a:cubicBezTo>
                          <a:pt x="653762" y="785946"/>
                          <a:pt x="673052" y="775827"/>
                          <a:pt x="694864" y="760959"/>
                        </a:cubicBezTo>
                        <a:lnTo>
                          <a:pt x="694864" y="659221"/>
                        </a:lnTo>
                        <a:lnTo>
                          <a:pt x="580918" y="659221"/>
                        </a:lnTo>
                        <a:lnTo>
                          <a:pt x="580918" y="708870"/>
                        </a:lnTo>
                        <a:lnTo>
                          <a:pt x="630240" y="708870"/>
                        </a:lnTo>
                        <a:lnTo>
                          <a:pt x="630240" y="731333"/>
                        </a:lnTo>
                        <a:cubicBezTo>
                          <a:pt x="620582" y="737085"/>
                          <a:pt x="612009" y="741154"/>
                          <a:pt x="604521" y="743542"/>
                        </a:cubicBezTo>
                        <a:cubicBezTo>
                          <a:pt x="597033" y="745929"/>
                          <a:pt x="589165" y="747123"/>
                          <a:pt x="580918" y="747123"/>
                        </a:cubicBezTo>
                        <a:cubicBezTo>
                          <a:pt x="563554" y="747123"/>
                          <a:pt x="550017" y="741588"/>
                          <a:pt x="540304" y="730519"/>
                        </a:cubicBezTo>
                        <a:cubicBezTo>
                          <a:pt x="530591" y="719450"/>
                          <a:pt x="525735" y="701002"/>
                          <a:pt x="525735" y="675174"/>
                        </a:cubicBezTo>
                        <a:cubicBezTo>
                          <a:pt x="525735" y="650865"/>
                          <a:pt x="530537" y="633095"/>
                          <a:pt x="540141" y="621863"/>
                        </a:cubicBezTo>
                        <a:cubicBezTo>
                          <a:pt x="549745" y="610631"/>
                          <a:pt x="562632" y="605015"/>
                          <a:pt x="578802" y="605015"/>
                        </a:cubicBezTo>
                        <a:cubicBezTo>
                          <a:pt x="589654" y="605015"/>
                          <a:pt x="598580" y="607403"/>
                          <a:pt x="605579" y="612178"/>
                        </a:cubicBezTo>
                        <a:cubicBezTo>
                          <a:pt x="612579" y="616953"/>
                          <a:pt x="617543" y="623844"/>
                          <a:pt x="620474" y="632851"/>
                        </a:cubicBezTo>
                        <a:lnTo>
                          <a:pt x="691609" y="620154"/>
                        </a:lnTo>
                        <a:cubicBezTo>
                          <a:pt x="687268" y="604744"/>
                          <a:pt x="680784" y="592020"/>
                          <a:pt x="672156" y="581982"/>
                        </a:cubicBezTo>
                        <a:cubicBezTo>
                          <a:pt x="663529" y="571944"/>
                          <a:pt x="652677" y="564537"/>
                          <a:pt x="639600" y="559762"/>
                        </a:cubicBezTo>
                        <a:cubicBezTo>
                          <a:pt x="626524" y="554987"/>
                          <a:pt x="606800" y="552600"/>
                          <a:pt x="5804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Freeform: Shape 70"/>
                  <p:cNvSpPr>
                    <a:spLocks noChangeAspect="1"/>
                  </p:cNvSpPr>
                  <p:nvPr/>
                </p:nvSpPr>
                <p:spPr>
                  <a:xfrm>
                    <a:off x="2834847" y="4932744"/>
                    <a:ext cx="290781" cy="290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63229" y="552600"/>
                        </a:moveTo>
                        <a:cubicBezTo>
                          <a:pt x="638378" y="552600"/>
                          <a:pt x="618817" y="555720"/>
                          <a:pt x="604547" y="561960"/>
                        </a:cubicBezTo>
                        <a:cubicBezTo>
                          <a:pt x="590276" y="568200"/>
                          <a:pt x="579587" y="576773"/>
                          <a:pt x="572479" y="587679"/>
                        </a:cubicBezTo>
                        <a:cubicBezTo>
                          <a:pt x="565371" y="598586"/>
                          <a:pt x="561817" y="610170"/>
                          <a:pt x="561817" y="622433"/>
                        </a:cubicBezTo>
                        <a:cubicBezTo>
                          <a:pt x="561817" y="641098"/>
                          <a:pt x="568762" y="656454"/>
                          <a:pt x="582653" y="668500"/>
                        </a:cubicBezTo>
                        <a:cubicBezTo>
                          <a:pt x="596435" y="680546"/>
                          <a:pt x="619495" y="690204"/>
                          <a:pt x="651834" y="697475"/>
                        </a:cubicBezTo>
                        <a:cubicBezTo>
                          <a:pt x="671585" y="701816"/>
                          <a:pt x="684173" y="706428"/>
                          <a:pt x="689599" y="711311"/>
                        </a:cubicBezTo>
                        <a:cubicBezTo>
                          <a:pt x="695025" y="716195"/>
                          <a:pt x="697739" y="721729"/>
                          <a:pt x="697739" y="727915"/>
                        </a:cubicBezTo>
                        <a:cubicBezTo>
                          <a:pt x="697739" y="734426"/>
                          <a:pt x="694890" y="740151"/>
                          <a:pt x="689193" y="745088"/>
                        </a:cubicBezTo>
                        <a:cubicBezTo>
                          <a:pt x="683495" y="750026"/>
                          <a:pt x="675383" y="752495"/>
                          <a:pt x="664857" y="752495"/>
                        </a:cubicBezTo>
                        <a:cubicBezTo>
                          <a:pt x="650749" y="752495"/>
                          <a:pt x="639897" y="747666"/>
                          <a:pt x="632301" y="738007"/>
                        </a:cubicBezTo>
                        <a:cubicBezTo>
                          <a:pt x="627634" y="732039"/>
                          <a:pt x="624541" y="723357"/>
                          <a:pt x="623022" y="711962"/>
                        </a:cubicBezTo>
                        <a:lnTo>
                          <a:pt x="552864" y="716357"/>
                        </a:lnTo>
                        <a:cubicBezTo>
                          <a:pt x="554926" y="740449"/>
                          <a:pt x="563770" y="760308"/>
                          <a:pt x="579397" y="775935"/>
                        </a:cubicBezTo>
                        <a:cubicBezTo>
                          <a:pt x="595024" y="791562"/>
                          <a:pt x="623131" y="799376"/>
                          <a:pt x="663717" y="799376"/>
                        </a:cubicBezTo>
                        <a:cubicBezTo>
                          <a:pt x="686832" y="799376"/>
                          <a:pt x="705986" y="796039"/>
                          <a:pt x="721179" y="789365"/>
                        </a:cubicBezTo>
                        <a:cubicBezTo>
                          <a:pt x="736372" y="782691"/>
                          <a:pt x="748201" y="772897"/>
                          <a:pt x="756665" y="759983"/>
                        </a:cubicBezTo>
                        <a:cubicBezTo>
                          <a:pt x="765130" y="747069"/>
                          <a:pt x="769362" y="732961"/>
                          <a:pt x="769362" y="717660"/>
                        </a:cubicBezTo>
                        <a:cubicBezTo>
                          <a:pt x="769362" y="704637"/>
                          <a:pt x="766188" y="692863"/>
                          <a:pt x="759839" y="682336"/>
                        </a:cubicBezTo>
                        <a:cubicBezTo>
                          <a:pt x="753491" y="671810"/>
                          <a:pt x="743344" y="662993"/>
                          <a:pt x="729399" y="655884"/>
                        </a:cubicBezTo>
                        <a:cubicBezTo>
                          <a:pt x="715455" y="648776"/>
                          <a:pt x="692367" y="641750"/>
                          <a:pt x="660136" y="634804"/>
                        </a:cubicBezTo>
                        <a:cubicBezTo>
                          <a:pt x="647114" y="632091"/>
                          <a:pt x="638866" y="629161"/>
                          <a:pt x="635394" y="626014"/>
                        </a:cubicBezTo>
                        <a:cubicBezTo>
                          <a:pt x="631812" y="622976"/>
                          <a:pt x="630022" y="619557"/>
                          <a:pt x="630022" y="615759"/>
                        </a:cubicBezTo>
                        <a:cubicBezTo>
                          <a:pt x="630022" y="610550"/>
                          <a:pt x="632192" y="606128"/>
                          <a:pt x="636533" y="602492"/>
                        </a:cubicBezTo>
                        <a:cubicBezTo>
                          <a:pt x="640874" y="598857"/>
                          <a:pt x="647331" y="597039"/>
                          <a:pt x="655904" y="597039"/>
                        </a:cubicBezTo>
                        <a:cubicBezTo>
                          <a:pt x="666322" y="597039"/>
                          <a:pt x="674488" y="599481"/>
                          <a:pt x="680402" y="604364"/>
                        </a:cubicBezTo>
                        <a:cubicBezTo>
                          <a:pt x="686317" y="609248"/>
                          <a:pt x="690196" y="617061"/>
                          <a:pt x="692041" y="627805"/>
                        </a:cubicBezTo>
                        <a:lnTo>
                          <a:pt x="761549" y="623735"/>
                        </a:lnTo>
                        <a:cubicBezTo>
                          <a:pt x="758510" y="598992"/>
                          <a:pt x="748987" y="580951"/>
                          <a:pt x="732981" y="569611"/>
                        </a:cubicBezTo>
                        <a:cubicBezTo>
                          <a:pt x="716974" y="558270"/>
                          <a:pt x="693723" y="552600"/>
                          <a:pt x="6632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5" name="Group 74"/>
              <p:cNvGrpSpPr/>
              <p:nvPr/>
            </p:nvGrpSpPr>
            <p:grpSpPr>
              <a:xfrm>
                <a:off x="5227698" y="4914614"/>
                <a:ext cx="455725" cy="456780"/>
                <a:chOff x="1355553" y="3041205"/>
                <a:chExt cx="455725" cy="456780"/>
              </a:xfrm>
            </p:grpSpPr>
            <p:sp>
              <p:nvSpPr>
                <p:cNvPr id="81" name="Rectangle 80"/>
                <p:cNvSpPr>
                  <a:spLocks noChangeAspect="1"/>
                </p:cNvSpPr>
                <p:nvPr/>
              </p:nvSpPr>
              <p:spPr>
                <a:xfrm>
                  <a:off x="1355553" y="3042260"/>
                  <a:ext cx="455725" cy="45572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82" name="Picture 8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72113" y="3041205"/>
                  <a:ext cx="422603" cy="43400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</p:pic>
          </p:grpSp>
          <p:grpSp>
            <p:nvGrpSpPr>
              <p:cNvPr id="76" name="Group 75"/>
              <p:cNvGrpSpPr/>
              <p:nvPr/>
            </p:nvGrpSpPr>
            <p:grpSpPr>
              <a:xfrm>
                <a:off x="5814245" y="4465187"/>
                <a:ext cx="290781" cy="1356688"/>
                <a:chOff x="2834847" y="4220901"/>
                <a:chExt cx="290781" cy="1356688"/>
              </a:xfrm>
            </p:grpSpPr>
            <p:sp>
              <p:nvSpPr>
                <p:cNvPr id="77" name="Freeform: Shape 76"/>
                <p:cNvSpPr>
                  <a:spLocks noChangeAspect="1"/>
                </p:cNvSpPr>
                <p:nvPr/>
              </p:nvSpPr>
              <p:spPr>
                <a:xfrm>
                  <a:off x="2834847" y="5286808"/>
                  <a:ext cx="290781" cy="29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685104" y="616225"/>
                      </a:moveTo>
                      <a:lnTo>
                        <a:pt x="711444" y="702011"/>
                      </a:lnTo>
                      <a:lnTo>
                        <a:pt x="659039" y="702011"/>
                      </a:lnTo>
                      <a:close/>
                      <a:moveTo>
                        <a:pt x="444219" y="602877"/>
                      </a:moveTo>
                      <a:lnTo>
                        <a:pt x="465218" y="602877"/>
                      </a:lnTo>
                      <a:cubicBezTo>
                        <a:pt x="479000" y="602877"/>
                        <a:pt x="488387" y="605482"/>
                        <a:pt x="493379" y="610691"/>
                      </a:cubicBezTo>
                      <a:cubicBezTo>
                        <a:pt x="498371" y="615900"/>
                        <a:pt x="500867" y="622248"/>
                        <a:pt x="500867" y="629736"/>
                      </a:cubicBezTo>
                      <a:cubicBezTo>
                        <a:pt x="500867" y="637441"/>
                        <a:pt x="497991" y="643762"/>
                        <a:pt x="492239" y="648700"/>
                      </a:cubicBezTo>
                      <a:cubicBezTo>
                        <a:pt x="486488" y="653638"/>
                        <a:pt x="476504" y="656107"/>
                        <a:pt x="462288" y="656107"/>
                      </a:cubicBezTo>
                      <a:lnTo>
                        <a:pt x="444219" y="656107"/>
                      </a:lnTo>
                      <a:close/>
                      <a:moveTo>
                        <a:pt x="645793" y="554369"/>
                      </a:moveTo>
                      <a:lnTo>
                        <a:pt x="556100" y="793005"/>
                      </a:lnTo>
                      <a:lnTo>
                        <a:pt x="631392" y="793005"/>
                      </a:lnTo>
                      <a:lnTo>
                        <a:pt x="643023" y="753612"/>
                      </a:lnTo>
                      <a:lnTo>
                        <a:pt x="726741" y="753612"/>
                      </a:lnTo>
                      <a:lnTo>
                        <a:pt x="738679" y="793005"/>
                      </a:lnTo>
                      <a:lnTo>
                        <a:pt x="815899" y="793005"/>
                      </a:lnTo>
                      <a:lnTo>
                        <a:pt x="726227" y="554369"/>
                      </a:lnTo>
                      <a:close/>
                      <a:moveTo>
                        <a:pt x="370154" y="554369"/>
                      </a:moveTo>
                      <a:lnTo>
                        <a:pt x="370154" y="793005"/>
                      </a:lnTo>
                      <a:lnTo>
                        <a:pt x="444219" y="793005"/>
                      </a:lnTo>
                      <a:lnTo>
                        <a:pt x="444219" y="704452"/>
                      </a:lnTo>
                      <a:lnTo>
                        <a:pt x="484589" y="704452"/>
                      </a:lnTo>
                      <a:cubicBezTo>
                        <a:pt x="514323" y="704452"/>
                        <a:pt x="536434" y="697670"/>
                        <a:pt x="550922" y="684105"/>
                      </a:cubicBezTo>
                      <a:cubicBezTo>
                        <a:pt x="565409" y="670540"/>
                        <a:pt x="572653" y="651711"/>
                        <a:pt x="572653" y="627620"/>
                      </a:cubicBezTo>
                      <a:cubicBezTo>
                        <a:pt x="572653" y="604179"/>
                        <a:pt x="566006" y="586111"/>
                        <a:pt x="552712" y="573414"/>
                      </a:cubicBezTo>
                      <a:cubicBezTo>
                        <a:pt x="539419" y="560717"/>
                        <a:pt x="519424" y="554369"/>
                        <a:pt x="492728" y="554369"/>
                      </a:cubicBezTo>
                      <a:close/>
                      <a:moveTo>
                        <a:pt x="934710" y="550299"/>
                      </a:moveTo>
                      <a:cubicBezTo>
                        <a:pt x="909859" y="550299"/>
                        <a:pt x="890298" y="553419"/>
                        <a:pt x="876027" y="559659"/>
                      </a:cubicBezTo>
                      <a:cubicBezTo>
                        <a:pt x="861757" y="565899"/>
                        <a:pt x="851068" y="574472"/>
                        <a:pt x="843960" y="585378"/>
                      </a:cubicBezTo>
                      <a:cubicBezTo>
                        <a:pt x="836852" y="596285"/>
                        <a:pt x="833298" y="607869"/>
                        <a:pt x="833298" y="620132"/>
                      </a:cubicBezTo>
                      <a:cubicBezTo>
                        <a:pt x="833298" y="638797"/>
                        <a:pt x="840243" y="654153"/>
                        <a:pt x="854133" y="666199"/>
                      </a:cubicBezTo>
                      <a:cubicBezTo>
                        <a:pt x="867916" y="678245"/>
                        <a:pt x="890976" y="687903"/>
                        <a:pt x="923315" y="695174"/>
                      </a:cubicBezTo>
                      <a:cubicBezTo>
                        <a:pt x="943066" y="699515"/>
                        <a:pt x="955654" y="704127"/>
                        <a:pt x="961080" y="709010"/>
                      </a:cubicBezTo>
                      <a:cubicBezTo>
                        <a:pt x="966506" y="713894"/>
                        <a:pt x="969219" y="719428"/>
                        <a:pt x="969219" y="725614"/>
                      </a:cubicBezTo>
                      <a:cubicBezTo>
                        <a:pt x="969219" y="732125"/>
                        <a:pt x="966371" y="737850"/>
                        <a:pt x="960673" y="742787"/>
                      </a:cubicBezTo>
                      <a:cubicBezTo>
                        <a:pt x="954976" y="747725"/>
                        <a:pt x="946864" y="750194"/>
                        <a:pt x="936338" y="750194"/>
                      </a:cubicBezTo>
                      <a:cubicBezTo>
                        <a:pt x="922230" y="750194"/>
                        <a:pt x="911378" y="745365"/>
                        <a:pt x="903782" y="735706"/>
                      </a:cubicBezTo>
                      <a:cubicBezTo>
                        <a:pt x="899115" y="729738"/>
                        <a:pt x="896022" y="721056"/>
                        <a:pt x="894503" y="709661"/>
                      </a:cubicBezTo>
                      <a:lnTo>
                        <a:pt x="824345" y="714056"/>
                      </a:lnTo>
                      <a:cubicBezTo>
                        <a:pt x="826407" y="738148"/>
                        <a:pt x="835251" y="758007"/>
                        <a:pt x="850878" y="773634"/>
                      </a:cubicBezTo>
                      <a:cubicBezTo>
                        <a:pt x="866505" y="789261"/>
                        <a:pt x="894612" y="797075"/>
                        <a:pt x="935198" y="797075"/>
                      </a:cubicBezTo>
                      <a:cubicBezTo>
                        <a:pt x="958313" y="797075"/>
                        <a:pt x="977467" y="793738"/>
                        <a:pt x="992660" y="787064"/>
                      </a:cubicBezTo>
                      <a:cubicBezTo>
                        <a:pt x="1007853" y="780390"/>
                        <a:pt x="1019681" y="770596"/>
                        <a:pt x="1028146" y="757682"/>
                      </a:cubicBezTo>
                      <a:cubicBezTo>
                        <a:pt x="1036611" y="744768"/>
                        <a:pt x="1040843" y="730660"/>
                        <a:pt x="1040843" y="715359"/>
                      </a:cubicBezTo>
                      <a:cubicBezTo>
                        <a:pt x="1040843" y="702336"/>
                        <a:pt x="1037669" y="690562"/>
                        <a:pt x="1031320" y="680035"/>
                      </a:cubicBezTo>
                      <a:cubicBezTo>
                        <a:pt x="1024972" y="669509"/>
                        <a:pt x="1014825" y="660692"/>
                        <a:pt x="1000880" y="653583"/>
                      </a:cubicBezTo>
                      <a:cubicBezTo>
                        <a:pt x="986935" y="646475"/>
                        <a:pt x="963848" y="639449"/>
                        <a:pt x="931617" y="632503"/>
                      </a:cubicBezTo>
                      <a:cubicBezTo>
                        <a:pt x="918595" y="629790"/>
                        <a:pt x="910347" y="626860"/>
                        <a:pt x="906874" y="623713"/>
                      </a:cubicBezTo>
                      <a:cubicBezTo>
                        <a:pt x="903293" y="620675"/>
                        <a:pt x="901503" y="617256"/>
                        <a:pt x="901503" y="613458"/>
                      </a:cubicBezTo>
                      <a:cubicBezTo>
                        <a:pt x="901503" y="608249"/>
                        <a:pt x="903673" y="603827"/>
                        <a:pt x="908014" y="600191"/>
                      </a:cubicBezTo>
                      <a:cubicBezTo>
                        <a:pt x="912355" y="596556"/>
                        <a:pt x="918812" y="594738"/>
                        <a:pt x="927385" y="594738"/>
                      </a:cubicBezTo>
                      <a:cubicBezTo>
                        <a:pt x="937803" y="594738"/>
                        <a:pt x="945969" y="597180"/>
                        <a:pt x="951883" y="602063"/>
                      </a:cubicBezTo>
                      <a:cubicBezTo>
                        <a:pt x="957798" y="606947"/>
                        <a:pt x="961677" y="614760"/>
                        <a:pt x="963522" y="625504"/>
                      </a:cubicBezTo>
                      <a:lnTo>
                        <a:pt x="1033030" y="621434"/>
                      </a:lnTo>
                      <a:cubicBezTo>
                        <a:pt x="1029991" y="596692"/>
                        <a:pt x="1020468" y="578650"/>
                        <a:pt x="1004461" y="567310"/>
                      </a:cubicBezTo>
                      <a:cubicBezTo>
                        <a:pt x="988455" y="555969"/>
                        <a:pt x="965204" y="550299"/>
                        <a:pt x="934710" y="550299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8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8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8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8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solidFill>
                  <a:srgbClr val="54BB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Freeform: Shape 77"/>
                <p:cNvSpPr>
                  <a:spLocks noChangeAspect="1"/>
                </p:cNvSpPr>
                <p:nvPr/>
              </p:nvSpPr>
              <p:spPr>
                <a:xfrm>
                  <a:off x="2834847" y="4220901"/>
                  <a:ext cx="290781" cy="29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685204" y="552600"/>
                      </a:moveTo>
                      <a:cubicBezTo>
                        <a:pt x="657857" y="552600"/>
                        <a:pt x="636099" y="556452"/>
                        <a:pt x="619929" y="564157"/>
                      </a:cubicBezTo>
                      <a:cubicBezTo>
                        <a:pt x="599202" y="574141"/>
                        <a:pt x="583466" y="588764"/>
                        <a:pt x="572723" y="608027"/>
                      </a:cubicBezTo>
                      <a:cubicBezTo>
                        <a:pt x="561979" y="627289"/>
                        <a:pt x="556607" y="649943"/>
                        <a:pt x="556607" y="675988"/>
                      </a:cubicBezTo>
                      <a:cubicBezTo>
                        <a:pt x="556607" y="700730"/>
                        <a:pt x="561518" y="722652"/>
                        <a:pt x="571339" y="741751"/>
                      </a:cubicBezTo>
                      <a:cubicBezTo>
                        <a:pt x="581160" y="760851"/>
                        <a:pt x="594997" y="775230"/>
                        <a:pt x="612848" y="784888"/>
                      </a:cubicBezTo>
                      <a:cubicBezTo>
                        <a:pt x="630700" y="794546"/>
                        <a:pt x="653788" y="799376"/>
                        <a:pt x="682111" y="799376"/>
                      </a:cubicBezTo>
                      <a:cubicBezTo>
                        <a:pt x="705118" y="799376"/>
                        <a:pt x="725004" y="796690"/>
                        <a:pt x="741771" y="791318"/>
                      </a:cubicBezTo>
                      <a:cubicBezTo>
                        <a:pt x="758537" y="785946"/>
                        <a:pt x="777827" y="775827"/>
                        <a:pt x="799639" y="760959"/>
                      </a:cubicBezTo>
                      <a:lnTo>
                        <a:pt x="799639" y="659221"/>
                      </a:lnTo>
                      <a:lnTo>
                        <a:pt x="685693" y="659221"/>
                      </a:lnTo>
                      <a:lnTo>
                        <a:pt x="685693" y="708869"/>
                      </a:lnTo>
                      <a:lnTo>
                        <a:pt x="735015" y="708869"/>
                      </a:lnTo>
                      <a:lnTo>
                        <a:pt x="735015" y="731333"/>
                      </a:lnTo>
                      <a:cubicBezTo>
                        <a:pt x="725357" y="737085"/>
                        <a:pt x="716784" y="741154"/>
                        <a:pt x="709296" y="743542"/>
                      </a:cubicBezTo>
                      <a:cubicBezTo>
                        <a:pt x="701808" y="745929"/>
                        <a:pt x="693940" y="747123"/>
                        <a:pt x="685693" y="747123"/>
                      </a:cubicBezTo>
                      <a:cubicBezTo>
                        <a:pt x="668329" y="747123"/>
                        <a:pt x="654791" y="741588"/>
                        <a:pt x="645079" y="730519"/>
                      </a:cubicBezTo>
                      <a:cubicBezTo>
                        <a:pt x="635366" y="719450"/>
                        <a:pt x="630510" y="701002"/>
                        <a:pt x="630510" y="675174"/>
                      </a:cubicBezTo>
                      <a:cubicBezTo>
                        <a:pt x="630510" y="650865"/>
                        <a:pt x="635312" y="633095"/>
                        <a:pt x="644916" y="621863"/>
                      </a:cubicBezTo>
                      <a:cubicBezTo>
                        <a:pt x="654520" y="610631"/>
                        <a:pt x="667407" y="605015"/>
                        <a:pt x="683576" y="605015"/>
                      </a:cubicBezTo>
                      <a:cubicBezTo>
                        <a:pt x="694429" y="605015"/>
                        <a:pt x="703354" y="607403"/>
                        <a:pt x="710354" y="612178"/>
                      </a:cubicBezTo>
                      <a:cubicBezTo>
                        <a:pt x="717353" y="616953"/>
                        <a:pt x="722318" y="623844"/>
                        <a:pt x="725248" y="632851"/>
                      </a:cubicBezTo>
                      <a:lnTo>
                        <a:pt x="796384" y="620154"/>
                      </a:lnTo>
                      <a:cubicBezTo>
                        <a:pt x="792043" y="604744"/>
                        <a:pt x="785559" y="592020"/>
                        <a:pt x="776931" y="581982"/>
                      </a:cubicBezTo>
                      <a:cubicBezTo>
                        <a:pt x="768304" y="571944"/>
                        <a:pt x="757452" y="564537"/>
                        <a:pt x="744375" y="559762"/>
                      </a:cubicBezTo>
                      <a:cubicBezTo>
                        <a:pt x="731298" y="554987"/>
                        <a:pt x="711575" y="552600"/>
                        <a:pt x="685204" y="552600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7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7" y="230163"/>
                        <a:pt x="690488" y="230163"/>
                      </a:cubicBezTo>
                      <a:close/>
                      <a:moveTo>
                        <a:pt x="690487" y="89763"/>
                      </a:moveTo>
                      <a:cubicBezTo>
                        <a:pt x="358717" y="89763"/>
                        <a:pt x="89763" y="358717"/>
                        <a:pt x="89763" y="690487"/>
                      </a:cubicBezTo>
                      <a:cubicBezTo>
                        <a:pt x="89763" y="1022258"/>
                        <a:pt x="358717" y="1291212"/>
                        <a:pt x="690487" y="1291212"/>
                      </a:cubicBezTo>
                      <a:cubicBezTo>
                        <a:pt x="1022258" y="1291212"/>
                        <a:pt x="1291212" y="1022258"/>
                        <a:pt x="1291212" y="690487"/>
                      </a:cubicBezTo>
                      <a:cubicBezTo>
                        <a:pt x="1291212" y="358717"/>
                        <a:pt x="1022258" y="89763"/>
                        <a:pt x="690487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solidFill>
                  <a:srgbClr val="54BB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Freeform: Shape 78"/>
                <p:cNvSpPr>
                  <a:spLocks noChangeAspect="1"/>
                </p:cNvSpPr>
                <p:nvPr/>
              </p:nvSpPr>
              <p:spPr>
                <a:xfrm>
                  <a:off x="2834847" y="4576822"/>
                  <a:ext cx="290781" cy="29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842248" y="618526"/>
                      </a:moveTo>
                      <a:lnTo>
                        <a:pt x="868588" y="704312"/>
                      </a:lnTo>
                      <a:lnTo>
                        <a:pt x="816183" y="704312"/>
                      </a:lnTo>
                      <a:close/>
                      <a:moveTo>
                        <a:pt x="802937" y="556669"/>
                      </a:moveTo>
                      <a:lnTo>
                        <a:pt x="713245" y="795306"/>
                      </a:lnTo>
                      <a:lnTo>
                        <a:pt x="788536" y="795306"/>
                      </a:lnTo>
                      <a:lnTo>
                        <a:pt x="800167" y="755913"/>
                      </a:lnTo>
                      <a:lnTo>
                        <a:pt x="883885" y="755913"/>
                      </a:lnTo>
                      <a:lnTo>
                        <a:pt x="895824" y="795306"/>
                      </a:lnTo>
                      <a:lnTo>
                        <a:pt x="973043" y="795306"/>
                      </a:lnTo>
                      <a:lnTo>
                        <a:pt x="883371" y="556669"/>
                      </a:lnTo>
                      <a:close/>
                      <a:moveTo>
                        <a:pt x="580429" y="552600"/>
                      </a:moveTo>
                      <a:cubicBezTo>
                        <a:pt x="553082" y="552600"/>
                        <a:pt x="531324" y="556452"/>
                        <a:pt x="515154" y="564157"/>
                      </a:cubicBezTo>
                      <a:cubicBezTo>
                        <a:pt x="494427" y="574141"/>
                        <a:pt x="478691" y="588764"/>
                        <a:pt x="467948" y="608027"/>
                      </a:cubicBezTo>
                      <a:cubicBezTo>
                        <a:pt x="457204" y="627289"/>
                        <a:pt x="451833" y="649943"/>
                        <a:pt x="451833" y="675988"/>
                      </a:cubicBezTo>
                      <a:cubicBezTo>
                        <a:pt x="451833" y="700731"/>
                        <a:pt x="456743" y="722652"/>
                        <a:pt x="466564" y="741751"/>
                      </a:cubicBezTo>
                      <a:cubicBezTo>
                        <a:pt x="476385" y="760851"/>
                        <a:pt x="490222" y="775230"/>
                        <a:pt x="508073" y="784888"/>
                      </a:cubicBezTo>
                      <a:cubicBezTo>
                        <a:pt x="525925" y="794546"/>
                        <a:pt x="549013" y="799376"/>
                        <a:pt x="577337" y="799376"/>
                      </a:cubicBezTo>
                      <a:cubicBezTo>
                        <a:pt x="600343" y="799376"/>
                        <a:pt x="620229" y="796690"/>
                        <a:pt x="636996" y="791318"/>
                      </a:cubicBezTo>
                      <a:cubicBezTo>
                        <a:pt x="653762" y="785946"/>
                        <a:pt x="673052" y="775827"/>
                        <a:pt x="694864" y="760959"/>
                      </a:cubicBezTo>
                      <a:lnTo>
                        <a:pt x="694864" y="659221"/>
                      </a:lnTo>
                      <a:lnTo>
                        <a:pt x="580918" y="659221"/>
                      </a:lnTo>
                      <a:lnTo>
                        <a:pt x="580918" y="708870"/>
                      </a:lnTo>
                      <a:lnTo>
                        <a:pt x="630240" y="708870"/>
                      </a:lnTo>
                      <a:lnTo>
                        <a:pt x="630240" y="731333"/>
                      </a:lnTo>
                      <a:cubicBezTo>
                        <a:pt x="620582" y="737085"/>
                        <a:pt x="612009" y="741154"/>
                        <a:pt x="604521" y="743542"/>
                      </a:cubicBezTo>
                      <a:cubicBezTo>
                        <a:pt x="597033" y="745929"/>
                        <a:pt x="589165" y="747123"/>
                        <a:pt x="580918" y="747123"/>
                      </a:cubicBezTo>
                      <a:cubicBezTo>
                        <a:pt x="563554" y="747123"/>
                        <a:pt x="550017" y="741588"/>
                        <a:pt x="540304" y="730519"/>
                      </a:cubicBezTo>
                      <a:cubicBezTo>
                        <a:pt x="530591" y="719450"/>
                        <a:pt x="525735" y="701002"/>
                        <a:pt x="525735" y="675174"/>
                      </a:cubicBezTo>
                      <a:cubicBezTo>
                        <a:pt x="525735" y="650865"/>
                        <a:pt x="530537" y="633095"/>
                        <a:pt x="540141" y="621863"/>
                      </a:cubicBezTo>
                      <a:cubicBezTo>
                        <a:pt x="549745" y="610631"/>
                        <a:pt x="562632" y="605015"/>
                        <a:pt x="578802" y="605015"/>
                      </a:cubicBezTo>
                      <a:cubicBezTo>
                        <a:pt x="589654" y="605015"/>
                        <a:pt x="598580" y="607403"/>
                        <a:pt x="605579" y="612178"/>
                      </a:cubicBezTo>
                      <a:cubicBezTo>
                        <a:pt x="612579" y="616953"/>
                        <a:pt x="617543" y="623844"/>
                        <a:pt x="620474" y="632851"/>
                      </a:cubicBezTo>
                      <a:lnTo>
                        <a:pt x="691609" y="620154"/>
                      </a:lnTo>
                      <a:cubicBezTo>
                        <a:pt x="687268" y="604744"/>
                        <a:pt x="680784" y="592020"/>
                        <a:pt x="672156" y="581982"/>
                      </a:cubicBezTo>
                      <a:cubicBezTo>
                        <a:pt x="663529" y="571944"/>
                        <a:pt x="652677" y="564537"/>
                        <a:pt x="639600" y="559762"/>
                      </a:cubicBezTo>
                      <a:cubicBezTo>
                        <a:pt x="626524" y="554987"/>
                        <a:pt x="606800" y="552600"/>
                        <a:pt x="580429" y="552600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8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8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solidFill>
                  <a:srgbClr val="54BB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Freeform: Shape 79"/>
                <p:cNvSpPr>
                  <a:spLocks noChangeAspect="1"/>
                </p:cNvSpPr>
                <p:nvPr/>
              </p:nvSpPr>
              <p:spPr>
                <a:xfrm>
                  <a:off x="2834847" y="4932744"/>
                  <a:ext cx="290781" cy="29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663229" y="552600"/>
                      </a:moveTo>
                      <a:cubicBezTo>
                        <a:pt x="638378" y="552600"/>
                        <a:pt x="618817" y="555720"/>
                        <a:pt x="604547" y="561960"/>
                      </a:cubicBezTo>
                      <a:cubicBezTo>
                        <a:pt x="590276" y="568200"/>
                        <a:pt x="579587" y="576773"/>
                        <a:pt x="572479" y="587679"/>
                      </a:cubicBezTo>
                      <a:cubicBezTo>
                        <a:pt x="565371" y="598586"/>
                        <a:pt x="561817" y="610170"/>
                        <a:pt x="561817" y="622433"/>
                      </a:cubicBezTo>
                      <a:cubicBezTo>
                        <a:pt x="561817" y="641098"/>
                        <a:pt x="568762" y="656454"/>
                        <a:pt x="582653" y="668500"/>
                      </a:cubicBezTo>
                      <a:cubicBezTo>
                        <a:pt x="596435" y="680546"/>
                        <a:pt x="619495" y="690204"/>
                        <a:pt x="651834" y="697475"/>
                      </a:cubicBezTo>
                      <a:cubicBezTo>
                        <a:pt x="671585" y="701816"/>
                        <a:pt x="684173" y="706428"/>
                        <a:pt x="689599" y="711311"/>
                      </a:cubicBezTo>
                      <a:cubicBezTo>
                        <a:pt x="695025" y="716195"/>
                        <a:pt x="697739" y="721729"/>
                        <a:pt x="697739" y="727915"/>
                      </a:cubicBezTo>
                      <a:cubicBezTo>
                        <a:pt x="697739" y="734426"/>
                        <a:pt x="694890" y="740151"/>
                        <a:pt x="689193" y="745088"/>
                      </a:cubicBezTo>
                      <a:cubicBezTo>
                        <a:pt x="683495" y="750026"/>
                        <a:pt x="675383" y="752495"/>
                        <a:pt x="664857" y="752495"/>
                      </a:cubicBezTo>
                      <a:cubicBezTo>
                        <a:pt x="650749" y="752495"/>
                        <a:pt x="639897" y="747666"/>
                        <a:pt x="632301" y="738007"/>
                      </a:cubicBezTo>
                      <a:cubicBezTo>
                        <a:pt x="627634" y="732039"/>
                        <a:pt x="624541" y="723357"/>
                        <a:pt x="623022" y="711962"/>
                      </a:cubicBezTo>
                      <a:lnTo>
                        <a:pt x="552864" y="716357"/>
                      </a:lnTo>
                      <a:cubicBezTo>
                        <a:pt x="554926" y="740449"/>
                        <a:pt x="563770" y="760308"/>
                        <a:pt x="579397" y="775935"/>
                      </a:cubicBezTo>
                      <a:cubicBezTo>
                        <a:pt x="595024" y="791562"/>
                        <a:pt x="623131" y="799376"/>
                        <a:pt x="663717" y="799376"/>
                      </a:cubicBezTo>
                      <a:cubicBezTo>
                        <a:pt x="686832" y="799376"/>
                        <a:pt x="705986" y="796039"/>
                        <a:pt x="721179" y="789365"/>
                      </a:cubicBezTo>
                      <a:cubicBezTo>
                        <a:pt x="736372" y="782691"/>
                        <a:pt x="748201" y="772897"/>
                        <a:pt x="756665" y="759983"/>
                      </a:cubicBezTo>
                      <a:cubicBezTo>
                        <a:pt x="765130" y="747069"/>
                        <a:pt x="769362" y="732961"/>
                        <a:pt x="769362" y="717660"/>
                      </a:cubicBezTo>
                      <a:cubicBezTo>
                        <a:pt x="769362" y="704637"/>
                        <a:pt x="766188" y="692863"/>
                        <a:pt x="759839" y="682336"/>
                      </a:cubicBezTo>
                      <a:cubicBezTo>
                        <a:pt x="753491" y="671810"/>
                        <a:pt x="743344" y="662993"/>
                        <a:pt x="729399" y="655884"/>
                      </a:cubicBezTo>
                      <a:cubicBezTo>
                        <a:pt x="715455" y="648776"/>
                        <a:pt x="692367" y="641750"/>
                        <a:pt x="660136" y="634804"/>
                      </a:cubicBezTo>
                      <a:cubicBezTo>
                        <a:pt x="647114" y="632091"/>
                        <a:pt x="638866" y="629161"/>
                        <a:pt x="635394" y="626014"/>
                      </a:cubicBezTo>
                      <a:cubicBezTo>
                        <a:pt x="631812" y="622976"/>
                        <a:pt x="630022" y="619557"/>
                        <a:pt x="630022" y="615759"/>
                      </a:cubicBezTo>
                      <a:cubicBezTo>
                        <a:pt x="630022" y="610550"/>
                        <a:pt x="632192" y="606128"/>
                        <a:pt x="636533" y="602492"/>
                      </a:cubicBezTo>
                      <a:cubicBezTo>
                        <a:pt x="640874" y="598857"/>
                        <a:pt x="647331" y="597039"/>
                        <a:pt x="655904" y="597039"/>
                      </a:cubicBezTo>
                      <a:cubicBezTo>
                        <a:pt x="666322" y="597039"/>
                        <a:pt x="674488" y="599481"/>
                        <a:pt x="680402" y="604364"/>
                      </a:cubicBezTo>
                      <a:cubicBezTo>
                        <a:pt x="686317" y="609248"/>
                        <a:pt x="690196" y="617061"/>
                        <a:pt x="692041" y="627805"/>
                      </a:cubicBezTo>
                      <a:lnTo>
                        <a:pt x="761549" y="623735"/>
                      </a:lnTo>
                      <a:cubicBezTo>
                        <a:pt x="758510" y="598992"/>
                        <a:pt x="748987" y="580951"/>
                        <a:pt x="732981" y="569611"/>
                      </a:cubicBezTo>
                      <a:cubicBezTo>
                        <a:pt x="716974" y="558270"/>
                        <a:pt x="693723" y="552600"/>
                        <a:pt x="663229" y="552600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8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8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solidFill>
                  <a:srgbClr val="54BB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" name="Plus Sign 4"/>
              <p:cNvSpPr>
                <a:spLocks noChangeAspect="1"/>
              </p:cNvSpPr>
              <p:nvPr/>
            </p:nvSpPr>
            <p:spPr>
              <a:xfrm>
                <a:off x="2322532" y="5029231"/>
                <a:ext cx="228600" cy="228600"/>
              </a:xfrm>
              <a:prstGeom prst="mathPlus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Plus Sign 42"/>
              <p:cNvSpPr>
                <a:spLocks noChangeAspect="1"/>
              </p:cNvSpPr>
              <p:nvPr/>
            </p:nvSpPr>
            <p:spPr>
              <a:xfrm>
                <a:off x="4876518" y="5029231"/>
                <a:ext cx="228600" cy="228600"/>
              </a:xfrm>
              <a:prstGeom prst="mathPlus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Plus Sign 43"/>
              <p:cNvSpPr>
                <a:spLocks noChangeAspect="1"/>
              </p:cNvSpPr>
              <p:nvPr/>
            </p:nvSpPr>
            <p:spPr>
              <a:xfrm>
                <a:off x="3611882" y="5029231"/>
                <a:ext cx="228600" cy="228600"/>
              </a:xfrm>
              <a:prstGeom prst="mathPlus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" name="Equals 6"/>
              <p:cNvSpPr>
                <a:spLocks noChangeAspect="1"/>
              </p:cNvSpPr>
              <p:nvPr/>
            </p:nvSpPr>
            <p:spPr>
              <a:xfrm>
                <a:off x="6374971" y="5029231"/>
                <a:ext cx="228600" cy="228600"/>
              </a:xfrm>
              <a:prstGeom prst="mathEqual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>
                <a:off x="6927436" y="4465187"/>
                <a:ext cx="290781" cy="1356688"/>
                <a:chOff x="2834847" y="4220901"/>
                <a:chExt cx="290781" cy="1356688"/>
              </a:xfrm>
              <a:solidFill>
                <a:srgbClr val="0070C0"/>
              </a:solidFill>
            </p:grpSpPr>
            <p:sp>
              <p:nvSpPr>
                <p:cNvPr id="51" name="Freeform: Shape 50"/>
                <p:cNvSpPr>
                  <a:spLocks noChangeAspect="1"/>
                </p:cNvSpPr>
                <p:nvPr/>
              </p:nvSpPr>
              <p:spPr>
                <a:xfrm>
                  <a:off x="2834847" y="5286808"/>
                  <a:ext cx="290781" cy="29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685104" y="616225"/>
                      </a:moveTo>
                      <a:lnTo>
                        <a:pt x="711444" y="702011"/>
                      </a:lnTo>
                      <a:lnTo>
                        <a:pt x="659039" y="702011"/>
                      </a:lnTo>
                      <a:close/>
                      <a:moveTo>
                        <a:pt x="444219" y="602877"/>
                      </a:moveTo>
                      <a:lnTo>
                        <a:pt x="465218" y="602877"/>
                      </a:lnTo>
                      <a:cubicBezTo>
                        <a:pt x="479000" y="602877"/>
                        <a:pt x="488387" y="605482"/>
                        <a:pt x="493379" y="610691"/>
                      </a:cubicBezTo>
                      <a:cubicBezTo>
                        <a:pt x="498371" y="615900"/>
                        <a:pt x="500867" y="622248"/>
                        <a:pt x="500867" y="629736"/>
                      </a:cubicBezTo>
                      <a:cubicBezTo>
                        <a:pt x="500867" y="637441"/>
                        <a:pt x="497991" y="643762"/>
                        <a:pt x="492239" y="648700"/>
                      </a:cubicBezTo>
                      <a:cubicBezTo>
                        <a:pt x="486488" y="653638"/>
                        <a:pt x="476504" y="656107"/>
                        <a:pt x="462288" y="656107"/>
                      </a:cubicBezTo>
                      <a:lnTo>
                        <a:pt x="444219" y="656107"/>
                      </a:lnTo>
                      <a:close/>
                      <a:moveTo>
                        <a:pt x="645793" y="554369"/>
                      </a:moveTo>
                      <a:lnTo>
                        <a:pt x="556100" y="793005"/>
                      </a:lnTo>
                      <a:lnTo>
                        <a:pt x="631392" y="793005"/>
                      </a:lnTo>
                      <a:lnTo>
                        <a:pt x="643023" y="753612"/>
                      </a:lnTo>
                      <a:lnTo>
                        <a:pt x="726741" y="753612"/>
                      </a:lnTo>
                      <a:lnTo>
                        <a:pt x="738679" y="793005"/>
                      </a:lnTo>
                      <a:lnTo>
                        <a:pt x="815899" y="793005"/>
                      </a:lnTo>
                      <a:lnTo>
                        <a:pt x="726227" y="554369"/>
                      </a:lnTo>
                      <a:close/>
                      <a:moveTo>
                        <a:pt x="370154" y="554369"/>
                      </a:moveTo>
                      <a:lnTo>
                        <a:pt x="370154" y="793005"/>
                      </a:lnTo>
                      <a:lnTo>
                        <a:pt x="444219" y="793005"/>
                      </a:lnTo>
                      <a:lnTo>
                        <a:pt x="444219" y="704452"/>
                      </a:lnTo>
                      <a:lnTo>
                        <a:pt x="484589" y="704452"/>
                      </a:lnTo>
                      <a:cubicBezTo>
                        <a:pt x="514323" y="704452"/>
                        <a:pt x="536434" y="697670"/>
                        <a:pt x="550922" y="684105"/>
                      </a:cubicBezTo>
                      <a:cubicBezTo>
                        <a:pt x="565409" y="670540"/>
                        <a:pt x="572653" y="651711"/>
                        <a:pt x="572653" y="627620"/>
                      </a:cubicBezTo>
                      <a:cubicBezTo>
                        <a:pt x="572653" y="604179"/>
                        <a:pt x="566006" y="586111"/>
                        <a:pt x="552712" y="573414"/>
                      </a:cubicBezTo>
                      <a:cubicBezTo>
                        <a:pt x="539419" y="560717"/>
                        <a:pt x="519424" y="554369"/>
                        <a:pt x="492728" y="554369"/>
                      </a:cubicBezTo>
                      <a:close/>
                      <a:moveTo>
                        <a:pt x="934710" y="550299"/>
                      </a:moveTo>
                      <a:cubicBezTo>
                        <a:pt x="909859" y="550299"/>
                        <a:pt x="890298" y="553419"/>
                        <a:pt x="876027" y="559659"/>
                      </a:cubicBezTo>
                      <a:cubicBezTo>
                        <a:pt x="861757" y="565899"/>
                        <a:pt x="851068" y="574472"/>
                        <a:pt x="843960" y="585378"/>
                      </a:cubicBezTo>
                      <a:cubicBezTo>
                        <a:pt x="836852" y="596285"/>
                        <a:pt x="833298" y="607869"/>
                        <a:pt x="833298" y="620132"/>
                      </a:cubicBezTo>
                      <a:cubicBezTo>
                        <a:pt x="833298" y="638797"/>
                        <a:pt x="840243" y="654153"/>
                        <a:pt x="854133" y="666199"/>
                      </a:cubicBezTo>
                      <a:cubicBezTo>
                        <a:pt x="867916" y="678245"/>
                        <a:pt x="890976" y="687903"/>
                        <a:pt x="923315" y="695174"/>
                      </a:cubicBezTo>
                      <a:cubicBezTo>
                        <a:pt x="943066" y="699515"/>
                        <a:pt x="955654" y="704127"/>
                        <a:pt x="961080" y="709010"/>
                      </a:cubicBezTo>
                      <a:cubicBezTo>
                        <a:pt x="966506" y="713894"/>
                        <a:pt x="969219" y="719428"/>
                        <a:pt x="969219" y="725614"/>
                      </a:cubicBezTo>
                      <a:cubicBezTo>
                        <a:pt x="969219" y="732125"/>
                        <a:pt x="966371" y="737850"/>
                        <a:pt x="960673" y="742787"/>
                      </a:cubicBezTo>
                      <a:cubicBezTo>
                        <a:pt x="954976" y="747725"/>
                        <a:pt x="946864" y="750194"/>
                        <a:pt x="936338" y="750194"/>
                      </a:cubicBezTo>
                      <a:cubicBezTo>
                        <a:pt x="922230" y="750194"/>
                        <a:pt x="911378" y="745365"/>
                        <a:pt x="903782" y="735706"/>
                      </a:cubicBezTo>
                      <a:cubicBezTo>
                        <a:pt x="899115" y="729738"/>
                        <a:pt x="896022" y="721056"/>
                        <a:pt x="894503" y="709661"/>
                      </a:cubicBezTo>
                      <a:lnTo>
                        <a:pt x="824345" y="714056"/>
                      </a:lnTo>
                      <a:cubicBezTo>
                        <a:pt x="826407" y="738148"/>
                        <a:pt x="835251" y="758007"/>
                        <a:pt x="850878" y="773634"/>
                      </a:cubicBezTo>
                      <a:cubicBezTo>
                        <a:pt x="866505" y="789261"/>
                        <a:pt x="894612" y="797075"/>
                        <a:pt x="935198" y="797075"/>
                      </a:cubicBezTo>
                      <a:cubicBezTo>
                        <a:pt x="958313" y="797075"/>
                        <a:pt x="977467" y="793738"/>
                        <a:pt x="992660" y="787064"/>
                      </a:cubicBezTo>
                      <a:cubicBezTo>
                        <a:pt x="1007853" y="780390"/>
                        <a:pt x="1019681" y="770596"/>
                        <a:pt x="1028146" y="757682"/>
                      </a:cubicBezTo>
                      <a:cubicBezTo>
                        <a:pt x="1036611" y="744768"/>
                        <a:pt x="1040843" y="730660"/>
                        <a:pt x="1040843" y="715359"/>
                      </a:cubicBezTo>
                      <a:cubicBezTo>
                        <a:pt x="1040843" y="702336"/>
                        <a:pt x="1037669" y="690562"/>
                        <a:pt x="1031320" y="680035"/>
                      </a:cubicBezTo>
                      <a:cubicBezTo>
                        <a:pt x="1024972" y="669509"/>
                        <a:pt x="1014825" y="660692"/>
                        <a:pt x="1000880" y="653583"/>
                      </a:cubicBezTo>
                      <a:cubicBezTo>
                        <a:pt x="986935" y="646475"/>
                        <a:pt x="963848" y="639449"/>
                        <a:pt x="931617" y="632503"/>
                      </a:cubicBezTo>
                      <a:cubicBezTo>
                        <a:pt x="918595" y="629790"/>
                        <a:pt x="910347" y="626860"/>
                        <a:pt x="906874" y="623713"/>
                      </a:cubicBezTo>
                      <a:cubicBezTo>
                        <a:pt x="903293" y="620675"/>
                        <a:pt x="901503" y="617256"/>
                        <a:pt x="901503" y="613458"/>
                      </a:cubicBezTo>
                      <a:cubicBezTo>
                        <a:pt x="901503" y="608249"/>
                        <a:pt x="903673" y="603827"/>
                        <a:pt x="908014" y="600191"/>
                      </a:cubicBezTo>
                      <a:cubicBezTo>
                        <a:pt x="912355" y="596556"/>
                        <a:pt x="918812" y="594738"/>
                        <a:pt x="927385" y="594738"/>
                      </a:cubicBezTo>
                      <a:cubicBezTo>
                        <a:pt x="937803" y="594738"/>
                        <a:pt x="945969" y="597180"/>
                        <a:pt x="951883" y="602063"/>
                      </a:cubicBezTo>
                      <a:cubicBezTo>
                        <a:pt x="957798" y="606947"/>
                        <a:pt x="961677" y="614760"/>
                        <a:pt x="963522" y="625504"/>
                      </a:cubicBezTo>
                      <a:lnTo>
                        <a:pt x="1033030" y="621434"/>
                      </a:lnTo>
                      <a:cubicBezTo>
                        <a:pt x="1029991" y="596692"/>
                        <a:pt x="1020468" y="578650"/>
                        <a:pt x="1004461" y="567310"/>
                      </a:cubicBezTo>
                      <a:cubicBezTo>
                        <a:pt x="988455" y="555969"/>
                        <a:pt x="965204" y="550299"/>
                        <a:pt x="934710" y="550299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8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8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8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8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Freeform: Shape 51"/>
                <p:cNvSpPr>
                  <a:spLocks noChangeAspect="1"/>
                </p:cNvSpPr>
                <p:nvPr/>
              </p:nvSpPr>
              <p:spPr>
                <a:xfrm>
                  <a:off x="2834847" y="4220901"/>
                  <a:ext cx="290781" cy="29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685204" y="552600"/>
                      </a:moveTo>
                      <a:cubicBezTo>
                        <a:pt x="657857" y="552600"/>
                        <a:pt x="636099" y="556452"/>
                        <a:pt x="619929" y="564157"/>
                      </a:cubicBezTo>
                      <a:cubicBezTo>
                        <a:pt x="599202" y="574141"/>
                        <a:pt x="583466" y="588764"/>
                        <a:pt x="572723" y="608027"/>
                      </a:cubicBezTo>
                      <a:cubicBezTo>
                        <a:pt x="561979" y="627289"/>
                        <a:pt x="556607" y="649943"/>
                        <a:pt x="556607" y="675988"/>
                      </a:cubicBezTo>
                      <a:cubicBezTo>
                        <a:pt x="556607" y="700730"/>
                        <a:pt x="561518" y="722652"/>
                        <a:pt x="571339" y="741751"/>
                      </a:cubicBezTo>
                      <a:cubicBezTo>
                        <a:pt x="581160" y="760851"/>
                        <a:pt x="594997" y="775230"/>
                        <a:pt x="612848" y="784888"/>
                      </a:cubicBezTo>
                      <a:cubicBezTo>
                        <a:pt x="630700" y="794546"/>
                        <a:pt x="653788" y="799376"/>
                        <a:pt x="682111" y="799376"/>
                      </a:cubicBezTo>
                      <a:cubicBezTo>
                        <a:pt x="705118" y="799376"/>
                        <a:pt x="725004" y="796690"/>
                        <a:pt x="741771" y="791318"/>
                      </a:cubicBezTo>
                      <a:cubicBezTo>
                        <a:pt x="758537" y="785946"/>
                        <a:pt x="777827" y="775827"/>
                        <a:pt x="799639" y="760959"/>
                      </a:cubicBezTo>
                      <a:lnTo>
                        <a:pt x="799639" y="659221"/>
                      </a:lnTo>
                      <a:lnTo>
                        <a:pt x="685693" y="659221"/>
                      </a:lnTo>
                      <a:lnTo>
                        <a:pt x="685693" y="708869"/>
                      </a:lnTo>
                      <a:lnTo>
                        <a:pt x="735015" y="708869"/>
                      </a:lnTo>
                      <a:lnTo>
                        <a:pt x="735015" y="731333"/>
                      </a:lnTo>
                      <a:cubicBezTo>
                        <a:pt x="725357" y="737085"/>
                        <a:pt x="716784" y="741154"/>
                        <a:pt x="709296" y="743542"/>
                      </a:cubicBezTo>
                      <a:cubicBezTo>
                        <a:pt x="701808" y="745929"/>
                        <a:pt x="693940" y="747123"/>
                        <a:pt x="685693" y="747123"/>
                      </a:cubicBezTo>
                      <a:cubicBezTo>
                        <a:pt x="668329" y="747123"/>
                        <a:pt x="654791" y="741588"/>
                        <a:pt x="645079" y="730519"/>
                      </a:cubicBezTo>
                      <a:cubicBezTo>
                        <a:pt x="635366" y="719450"/>
                        <a:pt x="630510" y="701002"/>
                        <a:pt x="630510" y="675174"/>
                      </a:cubicBezTo>
                      <a:cubicBezTo>
                        <a:pt x="630510" y="650865"/>
                        <a:pt x="635312" y="633095"/>
                        <a:pt x="644916" y="621863"/>
                      </a:cubicBezTo>
                      <a:cubicBezTo>
                        <a:pt x="654520" y="610631"/>
                        <a:pt x="667407" y="605015"/>
                        <a:pt x="683576" y="605015"/>
                      </a:cubicBezTo>
                      <a:cubicBezTo>
                        <a:pt x="694429" y="605015"/>
                        <a:pt x="703354" y="607403"/>
                        <a:pt x="710354" y="612178"/>
                      </a:cubicBezTo>
                      <a:cubicBezTo>
                        <a:pt x="717353" y="616953"/>
                        <a:pt x="722318" y="623844"/>
                        <a:pt x="725248" y="632851"/>
                      </a:cubicBezTo>
                      <a:lnTo>
                        <a:pt x="796384" y="620154"/>
                      </a:lnTo>
                      <a:cubicBezTo>
                        <a:pt x="792043" y="604744"/>
                        <a:pt x="785559" y="592020"/>
                        <a:pt x="776931" y="581982"/>
                      </a:cubicBezTo>
                      <a:cubicBezTo>
                        <a:pt x="768304" y="571944"/>
                        <a:pt x="757452" y="564537"/>
                        <a:pt x="744375" y="559762"/>
                      </a:cubicBezTo>
                      <a:cubicBezTo>
                        <a:pt x="731298" y="554987"/>
                        <a:pt x="711575" y="552600"/>
                        <a:pt x="685204" y="552600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7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7" y="230163"/>
                        <a:pt x="690488" y="230163"/>
                      </a:cubicBezTo>
                      <a:close/>
                      <a:moveTo>
                        <a:pt x="690487" y="89763"/>
                      </a:moveTo>
                      <a:cubicBezTo>
                        <a:pt x="358717" y="89763"/>
                        <a:pt x="89763" y="358717"/>
                        <a:pt x="89763" y="690487"/>
                      </a:cubicBezTo>
                      <a:cubicBezTo>
                        <a:pt x="89763" y="1022258"/>
                        <a:pt x="358717" y="1291212"/>
                        <a:pt x="690487" y="1291212"/>
                      </a:cubicBezTo>
                      <a:cubicBezTo>
                        <a:pt x="1022258" y="1291212"/>
                        <a:pt x="1291212" y="1022258"/>
                        <a:pt x="1291212" y="690487"/>
                      </a:cubicBezTo>
                      <a:cubicBezTo>
                        <a:pt x="1291212" y="358717"/>
                        <a:pt x="1022258" y="89763"/>
                        <a:pt x="690487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Freeform: Shape 52"/>
                <p:cNvSpPr>
                  <a:spLocks noChangeAspect="1"/>
                </p:cNvSpPr>
                <p:nvPr/>
              </p:nvSpPr>
              <p:spPr>
                <a:xfrm>
                  <a:off x="2834847" y="4576822"/>
                  <a:ext cx="290781" cy="29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842248" y="618526"/>
                      </a:moveTo>
                      <a:lnTo>
                        <a:pt x="868588" y="704312"/>
                      </a:lnTo>
                      <a:lnTo>
                        <a:pt x="816183" y="704312"/>
                      </a:lnTo>
                      <a:close/>
                      <a:moveTo>
                        <a:pt x="802937" y="556669"/>
                      </a:moveTo>
                      <a:lnTo>
                        <a:pt x="713245" y="795306"/>
                      </a:lnTo>
                      <a:lnTo>
                        <a:pt x="788536" y="795306"/>
                      </a:lnTo>
                      <a:lnTo>
                        <a:pt x="800167" y="755913"/>
                      </a:lnTo>
                      <a:lnTo>
                        <a:pt x="883885" y="755913"/>
                      </a:lnTo>
                      <a:lnTo>
                        <a:pt x="895824" y="795306"/>
                      </a:lnTo>
                      <a:lnTo>
                        <a:pt x="973043" y="795306"/>
                      </a:lnTo>
                      <a:lnTo>
                        <a:pt x="883371" y="556669"/>
                      </a:lnTo>
                      <a:close/>
                      <a:moveTo>
                        <a:pt x="580429" y="552600"/>
                      </a:moveTo>
                      <a:cubicBezTo>
                        <a:pt x="553082" y="552600"/>
                        <a:pt x="531324" y="556452"/>
                        <a:pt x="515154" y="564157"/>
                      </a:cubicBezTo>
                      <a:cubicBezTo>
                        <a:pt x="494427" y="574141"/>
                        <a:pt x="478691" y="588764"/>
                        <a:pt x="467948" y="608027"/>
                      </a:cubicBezTo>
                      <a:cubicBezTo>
                        <a:pt x="457204" y="627289"/>
                        <a:pt x="451833" y="649943"/>
                        <a:pt x="451833" y="675988"/>
                      </a:cubicBezTo>
                      <a:cubicBezTo>
                        <a:pt x="451833" y="700731"/>
                        <a:pt x="456743" y="722652"/>
                        <a:pt x="466564" y="741751"/>
                      </a:cubicBezTo>
                      <a:cubicBezTo>
                        <a:pt x="476385" y="760851"/>
                        <a:pt x="490222" y="775230"/>
                        <a:pt x="508073" y="784888"/>
                      </a:cubicBezTo>
                      <a:cubicBezTo>
                        <a:pt x="525925" y="794546"/>
                        <a:pt x="549013" y="799376"/>
                        <a:pt x="577337" y="799376"/>
                      </a:cubicBezTo>
                      <a:cubicBezTo>
                        <a:pt x="600343" y="799376"/>
                        <a:pt x="620229" y="796690"/>
                        <a:pt x="636996" y="791318"/>
                      </a:cubicBezTo>
                      <a:cubicBezTo>
                        <a:pt x="653762" y="785946"/>
                        <a:pt x="673052" y="775827"/>
                        <a:pt x="694864" y="760959"/>
                      </a:cubicBezTo>
                      <a:lnTo>
                        <a:pt x="694864" y="659221"/>
                      </a:lnTo>
                      <a:lnTo>
                        <a:pt x="580918" y="659221"/>
                      </a:lnTo>
                      <a:lnTo>
                        <a:pt x="580918" y="708870"/>
                      </a:lnTo>
                      <a:lnTo>
                        <a:pt x="630240" y="708870"/>
                      </a:lnTo>
                      <a:lnTo>
                        <a:pt x="630240" y="731333"/>
                      </a:lnTo>
                      <a:cubicBezTo>
                        <a:pt x="620582" y="737085"/>
                        <a:pt x="612009" y="741154"/>
                        <a:pt x="604521" y="743542"/>
                      </a:cubicBezTo>
                      <a:cubicBezTo>
                        <a:pt x="597033" y="745929"/>
                        <a:pt x="589165" y="747123"/>
                        <a:pt x="580918" y="747123"/>
                      </a:cubicBezTo>
                      <a:cubicBezTo>
                        <a:pt x="563554" y="747123"/>
                        <a:pt x="550017" y="741588"/>
                        <a:pt x="540304" y="730519"/>
                      </a:cubicBezTo>
                      <a:cubicBezTo>
                        <a:pt x="530591" y="719450"/>
                        <a:pt x="525735" y="701002"/>
                        <a:pt x="525735" y="675174"/>
                      </a:cubicBezTo>
                      <a:cubicBezTo>
                        <a:pt x="525735" y="650865"/>
                        <a:pt x="530537" y="633095"/>
                        <a:pt x="540141" y="621863"/>
                      </a:cubicBezTo>
                      <a:cubicBezTo>
                        <a:pt x="549745" y="610631"/>
                        <a:pt x="562632" y="605015"/>
                        <a:pt x="578802" y="605015"/>
                      </a:cubicBezTo>
                      <a:cubicBezTo>
                        <a:pt x="589654" y="605015"/>
                        <a:pt x="598580" y="607403"/>
                        <a:pt x="605579" y="612178"/>
                      </a:cubicBezTo>
                      <a:cubicBezTo>
                        <a:pt x="612579" y="616953"/>
                        <a:pt x="617543" y="623844"/>
                        <a:pt x="620474" y="632851"/>
                      </a:cubicBezTo>
                      <a:lnTo>
                        <a:pt x="691609" y="620154"/>
                      </a:lnTo>
                      <a:cubicBezTo>
                        <a:pt x="687268" y="604744"/>
                        <a:pt x="680784" y="592020"/>
                        <a:pt x="672156" y="581982"/>
                      </a:cubicBezTo>
                      <a:cubicBezTo>
                        <a:pt x="663529" y="571944"/>
                        <a:pt x="652677" y="564537"/>
                        <a:pt x="639600" y="559762"/>
                      </a:cubicBezTo>
                      <a:cubicBezTo>
                        <a:pt x="626524" y="554987"/>
                        <a:pt x="606800" y="552600"/>
                        <a:pt x="580429" y="552600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8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8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Freeform: Shape 53"/>
                <p:cNvSpPr>
                  <a:spLocks noChangeAspect="1"/>
                </p:cNvSpPr>
                <p:nvPr/>
              </p:nvSpPr>
              <p:spPr>
                <a:xfrm>
                  <a:off x="2834847" y="4932744"/>
                  <a:ext cx="290781" cy="29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663229" y="552600"/>
                      </a:moveTo>
                      <a:cubicBezTo>
                        <a:pt x="638378" y="552600"/>
                        <a:pt x="618817" y="555720"/>
                        <a:pt x="604547" y="561960"/>
                      </a:cubicBezTo>
                      <a:cubicBezTo>
                        <a:pt x="590276" y="568200"/>
                        <a:pt x="579587" y="576773"/>
                        <a:pt x="572479" y="587679"/>
                      </a:cubicBezTo>
                      <a:cubicBezTo>
                        <a:pt x="565371" y="598586"/>
                        <a:pt x="561817" y="610170"/>
                        <a:pt x="561817" y="622433"/>
                      </a:cubicBezTo>
                      <a:cubicBezTo>
                        <a:pt x="561817" y="641098"/>
                        <a:pt x="568762" y="656454"/>
                        <a:pt x="582653" y="668500"/>
                      </a:cubicBezTo>
                      <a:cubicBezTo>
                        <a:pt x="596435" y="680546"/>
                        <a:pt x="619495" y="690204"/>
                        <a:pt x="651834" y="697475"/>
                      </a:cubicBezTo>
                      <a:cubicBezTo>
                        <a:pt x="671585" y="701816"/>
                        <a:pt x="684173" y="706428"/>
                        <a:pt x="689599" y="711311"/>
                      </a:cubicBezTo>
                      <a:cubicBezTo>
                        <a:pt x="695025" y="716195"/>
                        <a:pt x="697739" y="721729"/>
                        <a:pt x="697739" y="727915"/>
                      </a:cubicBezTo>
                      <a:cubicBezTo>
                        <a:pt x="697739" y="734426"/>
                        <a:pt x="694890" y="740151"/>
                        <a:pt x="689193" y="745088"/>
                      </a:cubicBezTo>
                      <a:cubicBezTo>
                        <a:pt x="683495" y="750026"/>
                        <a:pt x="675383" y="752495"/>
                        <a:pt x="664857" y="752495"/>
                      </a:cubicBezTo>
                      <a:cubicBezTo>
                        <a:pt x="650749" y="752495"/>
                        <a:pt x="639897" y="747666"/>
                        <a:pt x="632301" y="738007"/>
                      </a:cubicBezTo>
                      <a:cubicBezTo>
                        <a:pt x="627634" y="732039"/>
                        <a:pt x="624541" y="723357"/>
                        <a:pt x="623022" y="711962"/>
                      </a:cubicBezTo>
                      <a:lnTo>
                        <a:pt x="552864" y="716357"/>
                      </a:lnTo>
                      <a:cubicBezTo>
                        <a:pt x="554926" y="740449"/>
                        <a:pt x="563770" y="760308"/>
                        <a:pt x="579397" y="775935"/>
                      </a:cubicBezTo>
                      <a:cubicBezTo>
                        <a:pt x="595024" y="791562"/>
                        <a:pt x="623131" y="799376"/>
                        <a:pt x="663717" y="799376"/>
                      </a:cubicBezTo>
                      <a:cubicBezTo>
                        <a:pt x="686832" y="799376"/>
                        <a:pt x="705986" y="796039"/>
                        <a:pt x="721179" y="789365"/>
                      </a:cubicBezTo>
                      <a:cubicBezTo>
                        <a:pt x="736372" y="782691"/>
                        <a:pt x="748201" y="772897"/>
                        <a:pt x="756665" y="759983"/>
                      </a:cubicBezTo>
                      <a:cubicBezTo>
                        <a:pt x="765130" y="747069"/>
                        <a:pt x="769362" y="732961"/>
                        <a:pt x="769362" y="717660"/>
                      </a:cubicBezTo>
                      <a:cubicBezTo>
                        <a:pt x="769362" y="704637"/>
                        <a:pt x="766188" y="692863"/>
                        <a:pt x="759839" y="682336"/>
                      </a:cubicBezTo>
                      <a:cubicBezTo>
                        <a:pt x="753491" y="671810"/>
                        <a:pt x="743344" y="662993"/>
                        <a:pt x="729399" y="655884"/>
                      </a:cubicBezTo>
                      <a:cubicBezTo>
                        <a:pt x="715455" y="648776"/>
                        <a:pt x="692367" y="641750"/>
                        <a:pt x="660136" y="634804"/>
                      </a:cubicBezTo>
                      <a:cubicBezTo>
                        <a:pt x="647114" y="632091"/>
                        <a:pt x="638866" y="629161"/>
                        <a:pt x="635394" y="626014"/>
                      </a:cubicBezTo>
                      <a:cubicBezTo>
                        <a:pt x="631812" y="622976"/>
                        <a:pt x="630022" y="619557"/>
                        <a:pt x="630022" y="615759"/>
                      </a:cubicBezTo>
                      <a:cubicBezTo>
                        <a:pt x="630022" y="610550"/>
                        <a:pt x="632192" y="606128"/>
                        <a:pt x="636533" y="602492"/>
                      </a:cubicBezTo>
                      <a:cubicBezTo>
                        <a:pt x="640874" y="598857"/>
                        <a:pt x="647331" y="597039"/>
                        <a:pt x="655904" y="597039"/>
                      </a:cubicBezTo>
                      <a:cubicBezTo>
                        <a:pt x="666322" y="597039"/>
                        <a:pt x="674488" y="599481"/>
                        <a:pt x="680402" y="604364"/>
                      </a:cubicBezTo>
                      <a:cubicBezTo>
                        <a:pt x="686317" y="609248"/>
                        <a:pt x="690196" y="617061"/>
                        <a:pt x="692041" y="627805"/>
                      </a:cubicBezTo>
                      <a:lnTo>
                        <a:pt x="761549" y="623735"/>
                      </a:lnTo>
                      <a:cubicBezTo>
                        <a:pt x="758510" y="598992"/>
                        <a:pt x="748987" y="580951"/>
                        <a:pt x="732981" y="569611"/>
                      </a:cubicBezTo>
                      <a:cubicBezTo>
                        <a:pt x="716974" y="558270"/>
                        <a:pt x="693723" y="552600"/>
                        <a:pt x="663229" y="552600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8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8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" name="Group 2"/>
            <p:cNvGrpSpPr/>
            <p:nvPr/>
          </p:nvGrpSpPr>
          <p:grpSpPr>
            <a:xfrm>
              <a:off x="1406760" y="2062903"/>
              <a:ext cx="5811457" cy="1357313"/>
              <a:chOff x="1406760" y="2062903"/>
              <a:chExt cx="5811457" cy="1357313"/>
            </a:xfrm>
          </p:grpSpPr>
          <p:sp>
            <p:nvSpPr>
              <p:cNvPr id="111" name="Equals 110"/>
              <p:cNvSpPr>
                <a:spLocks noChangeAspect="1"/>
              </p:cNvSpPr>
              <p:nvPr/>
            </p:nvSpPr>
            <p:spPr>
              <a:xfrm>
                <a:off x="6374971" y="2626947"/>
                <a:ext cx="228600" cy="228600"/>
              </a:xfrm>
              <a:prstGeom prst="mathEqual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112" name="Group 111"/>
              <p:cNvGrpSpPr/>
              <p:nvPr/>
            </p:nvGrpSpPr>
            <p:grpSpPr>
              <a:xfrm>
                <a:off x="6927436" y="2062903"/>
                <a:ext cx="290781" cy="1356688"/>
                <a:chOff x="2834847" y="4220901"/>
                <a:chExt cx="290781" cy="1356688"/>
              </a:xfrm>
              <a:solidFill>
                <a:srgbClr val="FF0000"/>
              </a:solidFill>
            </p:grpSpPr>
            <p:sp>
              <p:nvSpPr>
                <p:cNvPr id="113" name="Freeform: Shape 112"/>
                <p:cNvSpPr>
                  <a:spLocks noChangeAspect="1"/>
                </p:cNvSpPr>
                <p:nvPr/>
              </p:nvSpPr>
              <p:spPr>
                <a:xfrm>
                  <a:off x="2834847" y="5286808"/>
                  <a:ext cx="290781" cy="29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685104" y="616225"/>
                      </a:moveTo>
                      <a:lnTo>
                        <a:pt x="711444" y="702011"/>
                      </a:lnTo>
                      <a:lnTo>
                        <a:pt x="659039" y="702011"/>
                      </a:lnTo>
                      <a:close/>
                      <a:moveTo>
                        <a:pt x="444219" y="602877"/>
                      </a:moveTo>
                      <a:lnTo>
                        <a:pt x="465218" y="602877"/>
                      </a:lnTo>
                      <a:cubicBezTo>
                        <a:pt x="479000" y="602877"/>
                        <a:pt x="488387" y="605482"/>
                        <a:pt x="493379" y="610691"/>
                      </a:cubicBezTo>
                      <a:cubicBezTo>
                        <a:pt x="498371" y="615900"/>
                        <a:pt x="500867" y="622248"/>
                        <a:pt x="500867" y="629736"/>
                      </a:cubicBezTo>
                      <a:cubicBezTo>
                        <a:pt x="500867" y="637441"/>
                        <a:pt x="497991" y="643762"/>
                        <a:pt x="492239" y="648700"/>
                      </a:cubicBezTo>
                      <a:cubicBezTo>
                        <a:pt x="486488" y="653638"/>
                        <a:pt x="476504" y="656107"/>
                        <a:pt x="462288" y="656107"/>
                      </a:cubicBezTo>
                      <a:lnTo>
                        <a:pt x="444219" y="656107"/>
                      </a:lnTo>
                      <a:close/>
                      <a:moveTo>
                        <a:pt x="645793" y="554369"/>
                      </a:moveTo>
                      <a:lnTo>
                        <a:pt x="556100" y="793005"/>
                      </a:lnTo>
                      <a:lnTo>
                        <a:pt x="631392" y="793005"/>
                      </a:lnTo>
                      <a:lnTo>
                        <a:pt x="643023" y="753612"/>
                      </a:lnTo>
                      <a:lnTo>
                        <a:pt x="726741" y="753612"/>
                      </a:lnTo>
                      <a:lnTo>
                        <a:pt x="738679" y="793005"/>
                      </a:lnTo>
                      <a:lnTo>
                        <a:pt x="815899" y="793005"/>
                      </a:lnTo>
                      <a:lnTo>
                        <a:pt x="726227" y="554369"/>
                      </a:lnTo>
                      <a:close/>
                      <a:moveTo>
                        <a:pt x="370154" y="554369"/>
                      </a:moveTo>
                      <a:lnTo>
                        <a:pt x="370154" y="793005"/>
                      </a:lnTo>
                      <a:lnTo>
                        <a:pt x="444219" y="793005"/>
                      </a:lnTo>
                      <a:lnTo>
                        <a:pt x="444219" y="704452"/>
                      </a:lnTo>
                      <a:lnTo>
                        <a:pt x="484589" y="704452"/>
                      </a:lnTo>
                      <a:cubicBezTo>
                        <a:pt x="514323" y="704452"/>
                        <a:pt x="536434" y="697670"/>
                        <a:pt x="550922" y="684105"/>
                      </a:cubicBezTo>
                      <a:cubicBezTo>
                        <a:pt x="565409" y="670540"/>
                        <a:pt x="572653" y="651711"/>
                        <a:pt x="572653" y="627620"/>
                      </a:cubicBezTo>
                      <a:cubicBezTo>
                        <a:pt x="572653" y="604179"/>
                        <a:pt x="566006" y="586111"/>
                        <a:pt x="552712" y="573414"/>
                      </a:cubicBezTo>
                      <a:cubicBezTo>
                        <a:pt x="539419" y="560717"/>
                        <a:pt x="519424" y="554369"/>
                        <a:pt x="492728" y="554369"/>
                      </a:cubicBezTo>
                      <a:close/>
                      <a:moveTo>
                        <a:pt x="934710" y="550299"/>
                      </a:moveTo>
                      <a:cubicBezTo>
                        <a:pt x="909859" y="550299"/>
                        <a:pt x="890298" y="553419"/>
                        <a:pt x="876027" y="559659"/>
                      </a:cubicBezTo>
                      <a:cubicBezTo>
                        <a:pt x="861757" y="565899"/>
                        <a:pt x="851068" y="574472"/>
                        <a:pt x="843960" y="585378"/>
                      </a:cubicBezTo>
                      <a:cubicBezTo>
                        <a:pt x="836852" y="596285"/>
                        <a:pt x="833298" y="607869"/>
                        <a:pt x="833298" y="620132"/>
                      </a:cubicBezTo>
                      <a:cubicBezTo>
                        <a:pt x="833298" y="638797"/>
                        <a:pt x="840243" y="654153"/>
                        <a:pt x="854133" y="666199"/>
                      </a:cubicBezTo>
                      <a:cubicBezTo>
                        <a:pt x="867916" y="678245"/>
                        <a:pt x="890976" y="687903"/>
                        <a:pt x="923315" y="695174"/>
                      </a:cubicBezTo>
                      <a:cubicBezTo>
                        <a:pt x="943066" y="699515"/>
                        <a:pt x="955654" y="704127"/>
                        <a:pt x="961080" y="709010"/>
                      </a:cubicBezTo>
                      <a:cubicBezTo>
                        <a:pt x="966506" y="713894"/>
                        <a:pt x="969219" y="719428"/>
                        <a:pt x="969219" y="725614"/>
                      </a:cubicBezTo>
                      <a:cubicBezTo>
                        <a:pt x="969219" y="732125"/>
                        <a:pt x="966371" y="737850"/>
                        <a:pt x="960673" y="742787"/>
                      </a:cubicBezTo>
                      <a:cubicBezTo>
                        <a:pt x="954976" y="747725"/>
                        <a:pt x="946864" y="750194"/>
                        <a:pt x="936338" y="750194"/>
                      </a:cubicBezTo>
                      <a:cubicBezTo>
                        <a:pt x="922230" y="750194"/>
                        <a:pt x="911378" y="745365"/>
                        <a:pt x="903782" y="735706"/>
                      </a:cubicBezTo>
                      <a:cubicBezTo>
                        <a:pt x="899115" y="729738"/>
                        <a:pt x="896022" y="721056"/>
                        <a:pt x="894503" y="709661"/>
                      </a:cubicBezTo>
                      <a:lnTo>
                        <a:pt x="824345" y="714056"/>
                      </a:lnTo>
                      <a:cubicBezTo>
                        <a:pt x="826407" y="738148"/>
                        <a:pt x="835251" y="758007"/>
                        <a:pt x="850878" y="773634"/>
                      </a:cubicBezTo>
                      <a:cubicBezTo>
                        <a:pt x="866505" y="789261"/>
                        <a:pt x="894612" y="797075"/>
                        <a:pt x="935198" y="797075"/>
                      </a:cubicBezTo>
                      <a:cubicBezTo>
                        <a:pt x="958313" y="797075"/>
                        <a:pt x="977467" y="793738"/>
                        <a:pt x="992660" y="787064"/>
                      </a:cubicBezTo>
                      <a:cubicBezTo>
                        <a:pt x="1007853" y="780390"/>
                        <a:pt x="1019681" y="770596"/>
                        <a:pt x="1028146" y="757682"/>
                      </a:cubicBezTo>
                      <a:cubicBezTo>
                        <a:pt x="1036611" y="744768"/>
                        <a:pt x="1040843" y="730660"/>
                        <a:pt x="1040843" y="715359"/>
                      </a:cubicBezTo>
                      <a:cubicBezTo>
                        <a:pt x="1040843" y="702336"/>
                        <a:pt x="1037669" y="690562"/>
                        <a:pt x="1031320" y="680035"/>
                      </a:cubicBezTo>
                      <a:cubicBezTo>
                        <a:pt x="1024972" y="669509"/>
                        <a:pt x="1014825" y="660692"/>
                        <a:pt x="1000880" y="653583"/>
                      </a:cubicBezTo>
                      <a:cubicBezTo>
                        <a:pt x="986935" y="646475"/>
                        <a:pt x="963848" y="639449"/>
                        <a:pt x="931617" y="632503"/>
                      </a:cubicBezTo>
                      <a:cubicBezTo>
                        <a:pt x="918595" y="629790"/>
                        <a:pt x="910347" y="626860"/>
                        <a:pt x="906874" y="623713"/>
                      </a:cubicBezTo>
                      <a:cubicBezTo>
                        <a:pt x="903293" y="620675"/>
                        <a:pt x="901503" y="617256"/>
                        <a:pt x="901503" y="613458"/>
                      </a:cubicBezTo>
                      <a:cubicBezTo>
                        <a:pt x="901503" y="608249"/>
                        <a:pt x="903673" y="603827"/>
                        <a:pt x="908014" y="600191"/>
                      </a:cubicBezTo>
                      <a:cubicBezTo>
                        <a:pt x="912355" y="596556"/>
                        <a:pt x="918812" y="594738"/>
                        <a:pt x="927385" y="594738"/>
                      </a:cubicBezTo>
                      <a:cubicBezTo>
                        <a:pt x="937803" y="594738"/>
                        <a:pt x="945969" y="597180"/>
                        <a:pt x="951883" y="602063"/>
                      </a:cubicBezTo>
                      <a:cubicBezTo>
                        <a:pt x="957798" y="606947"/>
                        <a:pt x="961677" y="614760"/>
                        <a:pt x="963522" y="625504"/>
                      </a:cubicBezTo>
                      <a:lnTo>
                        <a:pt x="1033030" y="621434"/>
                      </a:lnTo>
                      <a:cubicBezTo>
                        <a:pt x="1029991" y="596692"/>
                        <a:pt x="1020468" y="578650"/>
                        <a:pt x="1004461" y="567310"/>
                      </a:cubicBezTo>
                      <a:cubicBezTo>
                        <a:pt x="988455" y="555969"/>
                        <a:pt x="965204" y="550299"/>
                        <a:pt x="934710" y="550299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8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8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8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8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Freeform: Shape 113"/>
                <p:cNvSpPr>
                  <a:spLocks noChangeAspect="1"/>
                </p:cNvSpPr>
                <p:nvPr/>
              </p:nvSpPr>
              <p:spPr>
                <a:xfrm>
                  <a:off x="2834847" y="4220901"/>
                  <a:ext cx="290781" cy="29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685204" y="552600"/>
                      </a:moveTo>
                      <a:cubicBezTo>
                        <a:pt x="657857" y="552600"/>
                        <a:pt x="636099" y="556452"/>
                        <a:pt x="619929" y="564157"/>
                      </a:cubicBezTo>
                      <a:cubicBezTo>
                        <a:pt x="599202" y="574141"/>
                        <a:pt x="583466" y="588764"/>
                        <a:pt x="572723" y="608027"/>
                      </a:cubicBezTo>
                      <a:cubicBezTo>
                        <a:pt x="561979" y="627289"/>
                        <a:pt x="556607" y="649943"/>
                        <a:pt x="556607" y="675988"/>
                      </a:cubicBezTo>
                      <a:cubicBezTo>
                        <a:pt x="556607" y="700730"/>
                        <a:pt x="561518" y="722652"/>
                        <a:pt x="571339" y="741751"/>
                      </a:cubicBezTo>
                      <a:cubicBezTo>
                        <a:pt x="581160" y="760851"/>
                        <a:pt x="594997" y="775230"/>
                        <a:pt x="612848" y="784888"/>
                      </a:cubicBezTo>
                      <a:cubicBezTo>
                        <a:pt x="630700" y="794546"/>
                        <a:pt x="653788" y="799376"/>
                        <a:pt x="682111" y="799376"/>
                      </a:cubicBezTo>
                      <a:cubicBezTo>
                        <a:pt x="705118" y="799376"/>
                        <a:pt x="725004" y="796690"/>
                        <a:pt x="741771" y="791318"/>
                      </a:cubicBezTo>
                      <a:cubicBezTo>
                        <a:pt x="758537" y="785946"/>
                        <a:pt x="777827" y="775827"/>
                        <a:pt x="799639" y="760959"/>
                      </a:cubicBezTo>
                      <a:lnTo>
                        <a:pt x="799639" y="659221"/>
                      </a:lnTo>
                      <a:lnTo>
                        <a:pt x="685693" y="659221"/>
                      </a:lnTo>
                      <a:lnTo>
                        <a:pt x="685693" y="708869"/>
                      </a:lnTo>
                      <a:lnTo>
                        <a:pt x="735015" y="708869"/>
                      </a:lnTo>
                      <a:lnTo>
                        <a:pt x="735015" y="731333"/>
                      </a:lnTo>
                      <a:cubicBezTo>
                        <a:pt x="725357" y="737085"/>
                        <a:pt x="716784" y="741154"/>
                        <a:pt x="709296" y="743542"/>
                      </a:cubicBezTo>
                      <a:cubicBezTo>
                        <a:pt x="701808" y="745929"/>
                        <a:pt x="693940" y="747123"/>
                        <a:pt x="685693" y="747123"/>
                      </a:cubicBezTo>
                      <a:cubicBezTo>
                        <a:pt x="668329" y="747123"/>
                        <a:pt x="654791" y="741588"/>
                        <a:pt x="645079" y="730519"/>
                      </a:cubicBezTo>
                      <a:cubicBezTo>
                        <a:pt x="635366" y="719450"/>
                        <a:pt x="630510" y="701002"/>
                        <a:pt x="630510" y="675174"/>
                      </a:cubicBezTo>
                      <a:cubicBezTo>
                        <a:pt x="630510" y="650865"/>
                        <a:pt x="635312" y="633095"/>
                        <a:pt x="644916" y="621863"/>
                      </a:cubicBezTo>
                      <a:cubicBezTo>
                        <a:pt x="654520" y="610631"/>
                        <a:pt x="667407" y="605015"/>
                        <a:pt x="683576" y="605015"/>
                      </a:cubicBezTo>
                      <a:cubicBezTo>
                        <a:pt x="694429" y="605015"/>
                        <a:pt x="703354" y="607403"/>
                        <a:pt x="710354" y="612178"/>
                      </a:cubicBezTo>
                      <a:cubicBezTo>
                        <a:pt x="717353" y="616953"/>
                        <a:pt x="722318" y="623844"/>
                        <a:pt x="725248" y="632851"/>
                      </a:cubicBezTo>
                      <a:lnTo>
                        <a:pt x="796384" y="620154"/>
                      </a:lnTo>
                      <a:cubicBezTo>
                        <a:pt x="792043" y="604744"/>
                        <a:pt x="785559" y="592020"/>
                        <a:pt x="776931" y="581982"/>
                      </a:cubicBezTo>
                      <a:cubicBezTo>
                        <a:pt x="768304" y="571944"/>
                        <a:pt x="757452" y="564537"/>
                        <a:pt x="744375" y="559762"/>
                      </a:cubicBezTo>
                      <a:cubicBezTo>
                        <a:pt x="731298" y="554987"/>
                        <a:pt x="711575" y="552600"/>
                        <a:pt x="685204" y="552600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7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7" y="230163"/>
                        <a:pt x="690488" y="230163"/>
                      </a:cubicBezTo>
                      <a:close/>
                      <a:moveTo>
                        <a:pt x="690487" y="89763"/>
                      </a:moveTo>
                      <a:cubicBezTo>
                        <a:pt x="358717" y="89763"/>
                        <a:pt x="89763" y="358717"/>
                        <a:pt x="89763" y="690487"/>
                      </a:cubicBezTo>
                      <a:cubicBezTo>
                        <a:pt x="89763" y="1022258"/>
                        <a:pt x="358717" y="1291212"/>
                        <a:pt x="690487" y="1291212"/>
                      </a:cubicBezTo>
                      <a:cubicBezTo>
                        <a:pt x="1022258" y="1291212"/>
                        <a:pt x="1291212" y="1022258"/>
                        <a:pt x="1291212" y="690487"/>
                      </a:cubicBezTo>
                      <a:cubicBezTo>
                        <a:pt x="1291212" y="358717"/>
                        <a:pt x="1022258" y="89763"/>
                        <a:pt x="690487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Freeform: Shape 114"/>
                <p:cNvSpPr>
                  <a:spLocks noChangeAspect="1"/>
                </p:cNvSpPr>
                <p:nvPr/>
              </p:nvSpPr>
              <p:spPr>
                <a:xfrm>
                  <a:off x="2834847" y="4576822"/>
                  <a:ext cx="290781" cy="29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842248" y="618526"/>
                      </a:moveTo>
                      <a:lnTo>
                        <a:pt x="868588" y="704312"/>
                      </a:lnTo>
                      <a:lnTo>
                        <a:pt x="816183" y="704312"/>
                      </a:lnTo>
                      <a:close/>
                      <a:moveTo>
                        <a:pt x="802937" y="556669"/>
                      </a:moveTo>
                      <a:lnTo>
                        <a:pt x="713245" y="795306"/>
                      </a:lnTo>
                      <a:lnTo>
                        <a:pt x="788536" y="795306"/>
                      </a:lnTo>
                      <a:lnTo>
                        <a:pt x="800167" y="755913"/>
                      </a:lnTo>
                      <a:lnTo>
                        <a:pt x="883885" y="755913"/>
                      </a:lnTo>
                      <a:lnTo>
                        <a:pt x="895824" y="795306"/>
                      </a:lnTo>
                      <a:lnTo>
                        <a:pt x="973043" y="795306"/>
                      </a:lnTo>
                      <a:lnTo>
                        <a:pt x="883371" y="556669"/>
                      </a:lnTo>
                      <a:close/>
                      <a:moveTo>
                        <a:pt x="580429" y="552600"/>
                      </a:moveTo>
                      <a:cubicBezTo>
                        <a:pt x="553082" y="552600"/>
                        <a:pt x="531324" y="556452"/>
                        <a:pt x="515154" y="564157"/>
                      </a:cubicBezTo>
                      <a:cubicBezTo>
                        <a:pt x="494427" y="574141"/>
                        <a:pt x="478691" y="588764"/>
                        <a:pt x="467948" y="608027"/>
                      </a:cubicBezTo>
                      <a:cubicBezTo>
                        <a:pt x="457204" y="627289"/>
                        <a:pt x="451833" y="649943"/>
                        <a:pt x="451833" y="675988"/>
                      </a:cubicBezTo>
                      <a:cubicBezTo>
                        <a:pt x="451833" y="700731"/>
                        <a:pt x="456743" y="722652"/>
                        <a:pt x="466564" y="741751"/>
                      </a:cubicBezTo>
                      <a:cubicBezTo>
                        <a:pt x="476385" y="760851"/>
                        <a:pt x="490222" y="775230"/>
                        <a:pt x="508073" y="784888"/>
                      </a:cubicBezTo>
                      <a:cubicBezTo>
                        <a:pt x="525925" y="794546"/>
                        <a:pt x="549013" y="799376"/>
                        <a:pt x="577337" y="799376"/>
                      </a:cubicBezTo>
                      <a:cubicBezTo>
                        <a:pt x="600343" y="799376"/>
                        <a:pt x="620229" y="796690"/>
                        <a:pt x="636996" y="791318"/>
                      </a:cubicBezTo>
                      <a:cubicBezTo>
                        <a:pt x="653762" y="785946"/>
                        <a:pt x="673052" y="775827"/>
                        <a:pt x="694864" y="760959"/>
                      </a:cubicBezTo>
                      <a:lnTo>
                        <a:pt x="694864" y="659221"/>
                      </a:lnTo>
                      <a:lnTo>
                        <a:pt x="580918" y="659221"/>
                      </a:lnTo>
                      <a:lnTo>
                        <a:pt x="580918" y="708870"/>
                      </a:lnTo>
                      <a:lnTo>
                        <a:pt x="630240" y="708870"/>
                      </a:lnTo>
                      <a:lnTo>
                        <a:pt x="630240" y="731333"/>
                      </a:lnTo>
                      <a:cubicBezTo>
                        <a:pt x="620582" y="737085"/>
                        <a:pt x="612009" y="741154"/>
                        <a:pt x="604521" y="743542"/>
                      </a:cubicBezTo>
                      <a:cubicBezTo>
                        <a:pt x="597033" y="745929"/>
                        <a:pt x="589165" y="747123"/>
                        <a:pt x="580918" y="747123"/>
                      </a:cubicBezTo>
                      <a:cubicBezTo>
                        <a:pt x="563554" y="747123"/>
                        <a:pt x="550017" y="741588"/>
                        <a:pt x="540304" y="730519"/>
                      </a:cubicBezTo>
                      <a:cubicBezTo>
                        <a:pt x="530591" y="719450"/>
                        <a:pt x="525735" y="701002"/>
                        <a:pt x="525735" y="675174"/>
                      </a:cubicBezTo>
                      <a:cubicBezTo>
                        <a:pt x="525735" y="650865"/>
                        <a:pt x="530537" y="633095"/>
                        <a:pt x="540141" y="621863"/>
                      </a:cubicBezTo>
                      <a:cubicBezTo>
                        <a:pt x="549745" y="610631"/>
                        <a:pt x="562632" y="605015"/>
                        <a:pt x="578802" y="605015"/>
                      </a:cubicBezTo>
                      <a:cubicBezTo>
                        <a:pt x="589654" y="605015"/>
                        <a:pt x="598580" y="607403"/>
                        <a:pt x="605579" y="612178"/>
                      </a:cubicBezTo>
                      <a:cubicBezTo>
                        <a:pt x="612579" y="616953"/>
                        <a:pt x="617543" y="623844"/>
                        <a:pt x="620474" y="632851"/>
                      </a:cubicBezTo>
                      <a:lnTo>
                        <a:pt x="691609" y="620154"/>
                      </a:lnTo>
                      <a:cubicBezTo>
                        <a:pt x="687268" y="604744"/>
                        <a:pt x="680784" y="592020"/>
                        <a:pt x="672156" y="581982"/>
                      </a:cubicBezTo>
                      <a:cubicBezTo>
                        <a:pt x="663529" y="571944"/>
                        <a:pt x="652677" y="564537"/>
                        <a:pt x="639600" y="559762"/>
                      </a:cubicBezTo>
                      <a:cubicBezTo>
                        <a:pt x="626524" y="554987"/>
                        <a:pt x="606800" y="552600"/>
                        <a:pt x="580429" y="552600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8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8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Freeform: Shape 115"/>
                <p:cNvSpPr>
                  <a:spLocks noChangeAspect="1"/>
                </p:cNvSpPr>
                <p:nvPr/>
              </p:nvSpPr>
              <p:spPr>
                <a:xfrm>
                  <a:off x="2834847" y="4932744"/>
                  <a:ext cx="290781" cy="29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663229" y="552600"/>
                      </a:moveTo>
                      <a:cubicBezTo>
                        <a:pt x="638378" y="552600"/>
                        <a:pt x="618817" y="555720"/>
                        <a:pt x="604547" y="561960"/>
                      </a:cubicBezTo>
                      <a:cubicBezTo>
                        <a:pt x="590276" y="568200"/>
                        <a:pt x="579587" y="576773"/>
                        <a:pt x="572479" y="587679"/>
                      </a:cubicBezTo>
                      <a:cubicBezTo>
                        <a:pt x="565371" y="598586"/>
                        <a:pt x="561817" y="610170"/>
                        <a:pt x="561817" y="622433"/>
                      </a:cubicBezTo>
                      <a:cubicBezTo>
                        <a:pt x="561817" y="641098"/>
                        <a:pt x="568762" y="656454"/>
                        <a:pt x="582653" y="668500"/>
                      </a:cubicBezTo>
                      <a:cubicBezTo>
                        <a:pt x="596435" y="680546"/>
                        <a:pt x="619495" y="690204"/>
                        <a:pt x="651834" y="697475"/>
                      </a:cubicBezTo>
                      <a:cubicBezTo>
                        <a:pt x="671585" y="701816"/>
                        <a:pt x="684173" y="706428"/>
                        <a:pt x="689599" y="711311"/>
                      </a:cubicBezTo>
                      <a:cubicBezTo>
                        <a:pt x="695025" y="716195"/>
                        <a:pt x="697739" y="721729"/>
                        <a:pt x="697739" y="727915"/>
                      </a:cubicBezTo>
                      <a:cubicBezTo>
                        <a:pt x="697739" y="734426"/>
                        <a:pt x="694890" y="740151"/>
                        <a:pt x="689193" y="745088"/>
                      </a:cubicBezTo>
                      <a:cubicBezTo>
                        <a:pt x="683495" y="750026"/>
                        <a:pt x="675383" y="752495"/>
                        <a:pt x="664857" y="752495"/>
                      </a:cubicBezTo>
                      <a:cubicBezTo>
                        <a:pt x="650749" y="752495"/>
                        <a:pt x="639897" y="747666"/>
                        <a:pt x="632301" y="738007"/>
                      </a:cubicBezTo>
                      <a:cubicBezTo>
                        <a:pt x="627634" y="732039"/>
                        <a:pt x="624541" y="723357"/>
                        <a:pt x="623022" y="711962"/>
                      </a:cubicBezTo>
                      <a:lnTo>
                        <a:pt x="552864" y="716357"/>
                      </a:lnTo>
                      <a:cubicBezTo>
                        <a:pt x="554926" y="740449"/>
                        <a:pt x="563770" y="760308"/>
                        <a:pt x="579397" y="775935"/>
                      </a:cubicBezTo>
                      <a:cubicBezTo>
                        <a:pt x="595024" y="791562"/>
                        <a:pt x="623131" y="799376"/>
                        <a:pt x="663717" y="799376"/>
                      </a:cubicBezTo>
                      <a:cubicBezTo>
                        <a:pt x="686832" y="799376"/>
                        <a:pt x="705986" y="796039"/>
                        <a:pt x="721179" y="789365"/>
                      </a:cubicBezTo>
                      <a:cubicBezTo>
                        <a:pt x="736372" y="782691"/>
                        <a:pt x="748201" y="772897"/>
                        <a:pt x="756665" y="759983"/>
                      </a:cubicBezTo>
                      <a:cubicBezTo>
                        <a:pt x="765130" y="747069"/>
                        <a:pt x="769362" y="732961"/>
                        <a:pt x="769362" y="717660"/>
                      </a:cubicBezTo>
                      <a:cubicBezTo>
                        <a:pt x="769362" y="704637"/>
                        <a:pt x="766188" y="692863"/>
                        <a:pt x="759839" y="682336"/>
                      </a:cubicBezTo>
                      <a:cubicBezTo>
                        <a:pt x="753491" y="671810"/>
                        <a:pt x="743344" y="662993"/>
                        <a:pt x="729399" y="655884"/>
                      </a:cubicBezTo>
                      <a:cubicBezTo>
                        <a:pt x="715455" y="648776"/>
                        <a:pt x="692367" y="641750"/>
                        <a:pt x="660136" y="634804"/>
                      </a:cubicBezTo>
                      <a:cubicBezTo>
                        <a:pt x="647114" y="632091"/>
                        <a:pt x="638866" y="629161"/>
                        <a:pt x="635394" y="626014"/>
                      </a:cubicBezTo>
                      <a:cubicBezTo>
                        <a:pt x="631812" y="622976"/>
                        <a:pt x="630022" y="619557"/>
                        <a:pt x="630022" y="615759"/>
                      </a:cubicBezTo>
                      <a:cubicBezTo>
                        <a:pt x="630022" y="610550"/>
                        <a:pt x="632192" y="606128"/>
                        <a:pt x="636533" y="602492"/>
                      </a:cubicBezTo>
                      <a:cubicBezTo>
                        <a:pt x="640874" y="598857"/>
                        <a:pt x="647331" y="597039"/>
                        <a:pt x="655904" y="597039"/>
                      </a:cubicBezTo>
                      <a:cubicBezTo>
                        <a:pt x="666322" y="597039"/>
                        <a:pt x="674488" y="599481"/>
                        <a:pt x="680402" y="604364"/>
                      </a:cubicBezTo>
                      <a:cubicBezTo>
                        <a:pt x="686317" y="609248"/>
                        <a:pt x="690196" y="617061"/>
                        <a:pt x="692041" y="627805"/>
                      </a:cubicBezTo>
                      <a:lnTo>
                        <a:pt x="761549" y="623735"/>
                      </a:lnTo>
                      <a:cubicBezTo>
                        <a:pt x="758510" y="598992"/>
                        <a:pt x="748987" y="580951"/>
                        <a:pt x="732981" y="569611"/>
                      </a:cubicBezTo>
                      <a:cubicBezTo>
                        <a:pt x="716974" y="558270"/>
                        <a:pt x="693723" y="552600"/>
                        <a:pt x="663229" y="552600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8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8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1406760" y="2063528"/>
                <a:ext cx="3466710" cy="1356688"/>
                <a:chOff x="2090235" y="2571952"/>
                <a:chExt cx="3466710" cy="1356688"/>
              </a:xfrm>
            </p:grpSpPr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90235" y="3027505"/>
                  <a:ext cx="475696" cy="47569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</p:pic>
            <p:grpSp>
              <p:nvGrpSpPr>
                <p:cNvPr id="57" name="Group 56"/>
                <p:cNvGrpSpPr/>
                <p:nvPr/>
              </p:nvGrpSpPr>
              <p:grpSpPr>
                <a:xfrm>
                  <a:off x="2720256" y="2571952"/>
                  <a:ext cx="290781" cy="1356688"/>
                  <a:chOff x="2834847" y="4220901"/>
                  <a:chExt cx="290781" cy="1356688"/>
                </a:xfrm>
              </p:grpSpPr>
              <p:sp>
                <p:nvSpPr>
                  <p:cNvPr id="58" name="Freeform: Shape 57"/>
                  <p:cNvSpPr>
                    <a:spLocks noChangeAspect="1"/>
                  </p:cNvSpPr>
                  <p:nvPr/>
                </p:nvSpPr>
                <p:spPr>
                  <a:xfrm>
                    <a:off x="2834847" y="5286808"/>
                    <a:ext cx="290781" cy="290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85104" y="616225"/>
                        </a:moveTo>
                        <a:lnTo>
                          <a:pt x="711444" y="702011"/>
                        </a:lnTo>
                        <a:lnTo>
                          <a:pt x="659039" y="702011"/>
                        </a:lnTo>
                        <a:close/>
                        <a:moveTo>
                          <a:pt x="444219" y="602877"/>
                        </a:moveTo>
                        <a:lnTo>
                          <a:pt x="465218" y="602877"/>
                        </a:lnTo>
                        <a:cubicBezTo>
                          <a:pt x="479000" y="602877"/>
                          <a:pt x="488387" y="605482"/>
                          <a:pt x="493379" y="610691"/>
                        </a:cubicBezTo>
                        <a:cubicBezTo>
                          <a:pt x="498371" y="615900"/>
                          <a:pt x="500867" y="622248"/>
                          <a:pt x="500867" y="629736"/>
                        </a:cubicBezTo>
                        <a:cubicBezTo>
                          <a:pt x="500867" y="637441"/>
                          <a:pt x="497991" y="643762"/>
                          <a:pt x="492239" y="648700"/>
                        </a:cubicBezTo>
                        <a:cubicBezTo>
                          <a:pt x="486488" y="653638"/>
                          <a:pt x="476504" y="656107"/>
                          <a:pt x="462288" y="656107"/>
                        </a:cubicBezTo>
                        <a:lnTo>
                          <a:pt x="444219" y="656107"/>
                        </a:lnTo>
                        <a:close/>
                        <a:moveTo>
                          <a:pt x="645793" y="554369"/>
                        </a:moveTo>
                        <a:lnTo>
                          <a:pt x="556100" y="793005"/>
                        </a:lnTo>
                        <a:lnTo>
                          <a:pt x="631392" y="793005"/>
                        </a:lnTo>
                        <a:lnTo>
                          <a:pt x="643023" y="753612"/>
                        </a:lnTo>
                        <a:lnTo>
                          <a:pt x="726741" y="753612"/>
                        </a:lnTo>
                        <a:lnTo>
                          <a:pt x="738679" y="793005"/>
                        </a:lnTo>
                        <a:lnTo>
                          <a:pt x="815899" y="793005"/>
                        </a:lnTo>
                        <a:lnTo>
                          <a:pt x="726227" y="554369"/>
                        </a:lnTo>
                        <a:close/>
                        <a:moveTo>
                          <a:pt x="370154" y="554369"/>
                        </a:moveTo>
                        <a:lnTo>
                          <a:pt x="370154" y="793005"/>
                        </a:lnTo>
                        <a:lnTo>
                          <a:pt x="444219" y="793005"/>
                        </a:lnTo>
                        <a:lnTo>
                          <a:pt x="444219" y="704452"/>
                        </a:lnTo>
                        <a:lnTo>
                          <a:pt x="484589" y="704452"/>
                        </a:lnTo>
                        <a:cubicBezTo>
                          <a:pt x="514323" y="704452"/>
                          <a:pt x="536434" y="697670"/>
                          <a:pt x="550922" y="684105"/>
                        </a:cubicBezTo>
                        <a:cubicBezTo>
                          <a:pt x="565409" y="670540"/>
                          <a:pt x="572653" y="651711"/>
                          <a:pt x="572653" y="627620"/>
                        </a:cubicBezTo>
                        <a:cubicBezTo>
                          <a:pt x="572653" y="604179"/>
                          <a:pt x="566006" y="586111"/>
                          <a:pt x="552712" y="573414"/>
                        </a:cubicBezTo>
                        <a:cubicBezTo>
                          <a:pt x="539419" y="560717"/>
                          <a:pt x="519424" y="554369"/>
                          <a:pt x="492728" y="554369"/>
                        </a:cubicBezTo>
                        <a:close/>
                        <a:moveTo>
                          <a:pt x="934710" y="550299"/>
                        </a:moveTo>
                        <a:cubicBezTo>
                          <a:pt x="909859" y="550299"/>
                          <a:pt x="890298" y="553419"/>
                          <a:pt x="876027" y="559659"/>
                        </a:cubicBezTo>
                        <a:cubicBezTo>
                          <a:pt x="861757" y="565899"/>
                          <a:pt x="851068" y="574472"/>
                          <a:pt x="843960" y="585378"/>
                        </a:cubicBezTo>
                        <a:cubicBezTo>
                          <a:pt x="836852" y="596285"/>
                          <a:pt x="833298" y="607869"/>
                          <a:pt x="833298" y="620132"/>
                        </a:cubicBezTo>
                        <a:cubicBezTo>
                          <a:pt x="833298" y="638797"/>
                          <a:pt x="840243" y="654153"/>
                          <a:pt x="854133" y="666199"/>
                        </a:cubicBezTo>
                        <a:cubicBezTo>
                          <a:pt x="867916" y="678245"/>
                          <a:pt x="890976" y="687903"/>
                          <a:pt x="923315" y="695174"/>
                        </a:cubicBezTo>
                        <a:cubicBezTo>
                          <a:pt x="943066" y="699515"/>
                          <a:pt x="955654" y="704127"/>
                          <a:pt x="961080" y="709010"/>
                        </a:cubicBezTo>
                        <a:cubicBezTo>
                          <a:pt x="966506" y="713894"/>
                          <a:pt x="969219" y="719428"/>
                          <a:pt x="969219" y="725614"/>
                        </a:cubicBezTo>
                        <a:cubicBezTo>
                          <a:pt x="969219" y="732125"/>
                          <a:pt x="966371" y="737850"/>
                          <a:pt x="960673" y="742787"/>
                        </a:cubicBezTo>
                        <a:cubicBezTo>
                          <a:pt x="954976" y="747725"/>
                          <a:pt x="946864" y="750194"/>
                          <a:pt x="936338" y="750194"/>
                        </a:cubicBezTo>
                        <a:cubicBezTo>
                          <a:pt x="922230" y="750194"/>
                          <a:pt x="911378" y="745365"/>
                          <a:pt x="903782" y="735706"/>
                        </a:cubicBezTo>
                        <a:cubicBezTo>
                          <a:pt x="899115" y="729738"/>
                          <a:pt x="896022" y="721056"/>
                          <a:pt x="894503" y="709661"/>
                        </a:cubicBezTo>
                        <a:lnTo>
                          <a:pt x="824345" y="714056"/>
                        </a:lnTo>
                        <a:cubicBezTo>
                          <a:pt x="826407" y="738148"/>
                          <a:pt x="835251" y="758007"/>
                          <a:pt x="850878" y="773634"/>
                        </a:cubicBezTo>
                        <a:cubicBezTo>
                          <a:pt x="866505" y="789261"/>
                          <a:pt x="894612" y="797075"/>
                          <a:pt x="935198" y="797075"/>
                        </a:cubicBezTo>
                        <a:cubicBezTo>
                          <a:pt x="958313" y="797075"/>
                          <a:pt x="977467" y="793738"/>
                          <a:pt x="992660" y="787064"/>
                        </a:cubicBezTo>
                        <a:cubicBezTo>
                          <a:pt x="1007853" y="780390"/>
                          <a:pt x="1019681" y="770596"/>
                          <a:pt x="1028146" y="757682"/>
                        </a:cubicBezTo>
                        <a:cubicBezTo>
                          <a:pt x="1036611" y="744768"/>
                          <a:pt x="1040843" y="730660"/>
                          <a:pt x="1040843" y="715359"/>
                        </a:cubicBezTo>
                        <a:cubicBezTo>
                          <a:pt x="1040843" y="702336"/>
                          <a:pt x="1037669" y="690562"/>
                          <a:pt x="1031320" y="680035"/>
                        </a:cubicBezTo>
                        <a:cubicBezTo>
                          <a:pt x="1024972" y="669509"/>
                          <a:pt x="1014825" y="660692"/>
                          <a:pt x="1000880" y="653583"/>
                        </a:cubicBezTo>
                        <a:cubicBezTo>
                          <a:pt x="986935" y="646475"/>
                          <a:pt x="963848" y="639449"/>
                          <a:pt x="931617" y="632503"/>
                        </a:cubicBezTo>
                        <a:cubicBezTo>
                          <a:pt x="918595" y="629790"/>
                          <a:pt x="910347" y="626860"/>
                          <a:pt x="906874" y="623713"/>
                        </a:cubicBezTo>
                        <a:cubicBezTo>
                          <a:pt x="903293" y="620675"/>
                          <a:pt x="901503" y="617256"/>
                          <a:pt x="901503" y="613458"/>
                        </a:cubicBezTo>
                        <a:cubicBezTo>
                          <a:pt x="901503" y="608249"/>
                          <a:pt x="903673" y="603827"/>
                          <a:pt x="908014" y="600191"/>
                        </a:cubicBezTo>
                        <a:cubicBezTo>
                          <a:pt x="912355" y="596556"/>
                          <a:pt x="918812" y="594738"/>
                          <a:pt x="927385" y="594738"/>
                        </a:cubicBezTo>
                        <a:cubicBezTo>
                          <a:pt x="937803" y="594738"/>
                          <a:pt x="945969" y="597180"/>
                          <a:pt x="951883" y="602063"/>
                        </a:cubicBezTo>
                        <a:cubicBezTo>
                          <a:pt x="957798" y="606947"/>
                          <a:pt x="961677" y="614760"/>
                          <a:pt x="963522" y="625504"/>
                        </a:cubicBezTo>
                        <a:lnTo>
                          <a:pt x="1033030" y="621434"/>
                        </a:lnTo>
                        <a:cubicBezTo>
                          <a:pt x="1029991" y="596692"/>
                          <a:pt x="1020468" y="578650"/>
                          <a:pt x="1004461" y="567310"/>
                        </a:cubicBezTo>
                        <a:cubicBezTo>
                          <a:pt x="988455" y="555969"/>
                          <a:pt x="965204" y="550299"/>
                          <a:pt x="934710" y="550299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8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8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Freeform: Shape 58"/>
                  <p:cNvSpPr>
                    <a:spLocks noChangeAspect="1"/>
                  </p:cNvSpPr>
                  <p:nvPr/>
                </p:nvSpPr>
                <p:spPr>
                  <a:xfrm>
                    <a:off x="2834847" y="4220901"/>
                    <a:ext cx="290781" cy="290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85204" y="552600"/>
                        </a:moveTo>
                        <a:cubicBezTo>
                          <a:pt x="657857" y="552600"/>
                          <a:pt x="636099" y="556452"/>
                          <a:pt x="619929" y="564157"/>
                        </a:cubicBezTo>
                        <a:cubicBezTo>
                          <a:pt x="599202" y="574141"/>
                          <a:pt x="583466" y="588764"/>
                          <a:pt x="572723" y="608027"/>
                        </a:cubicBezTo>
                        <a:cubicBezTo>
                          <a:pt x="561979" y="627289"/>
                          <a:pt x="556607" y="649943"/>
                          <a:pt x="556607" y="675988"/>
                        </a:cubicBezTo>
                        <a:cubicBezTo>
                          <a:pt x="556607" y="700730"/>
                          <a:pt x="561518" y="722652"/>
                          <a:pt x="571339" y="741751"/>
                        </a:cubicBezTo>
                        <a:cubicBezTo>
                          <a:pt x="581160" y="760851"/>
                          <a:pt x="594997" y="775230"/>
                          <a:pt x="612848" y="784888"/>
                        </a:cubicBezTo>
                        <a:cubicBezTo>
                          <a:pt x="630700" y="794546"/>
                          <a:pt x="653788" y="799376"/>
                          <a:pt x="682111" y="799376"/>
                        </a:cubicBezTo>
                        <a:cubicBezTo>
                          <a:pt x="705118" y="799376"/>
                          <a:pt x="725004" y="796690"/>
                          <a:pt x="741771" y="791318"/>
                        </a:cubicBezTo>
                        <a:cubicBezTo>
                          <a:pt x="758537" y="785946"/>
                          <a:pt x="777827" y="775827"/>
                          <a:pt x="799639" y="760959"/>
                        </a:cubicBezTo>
                        <a:lnTo>
                          <a:pt x="799639" y="659221"/>
                        </a:lnTo>
                        <a:lnTo>
                          <a:pt x="685693" y="659221"/>
                        </a:lnTo>
                        <a:lnTo>
                          <a:pt x="685693" y="708869"/>
                        </a:lnTo>
                        <a:lnTo>
                          <a:pt x="735015" y="708869"/>
                        </a:lnTo>
                        <a:lnTo>
                          <a:pt x="735015" y="731333"/>
                        </a:lnTo>
                        <a:cubicBezTo>
                          <a:pt x="725357" y="737085"/>
                          <a:pt x="716784" y="741154"/>
                          <a:pt x="709296" y="743542"/>
                        </a:cubicBezTo>
                        <a:cubicBezTo>
                          <a:pt x="701808" y="745929"/>
                          <a:pt x="693940" y="747123"/>
                          <a:pt x="685693" y="747123"/>
                        </a:cubicBezTo>
                        <a:cubicBezTo>
                          <a:pt x="668329" y="747123"/>
                          <a:pt x="654791" y="741588"/>
                          <a:pt x="645079" y="730519"/>
                        </a:cubicBezTo>
                        <a:cubicBezTo>
                          <a:pt x="635366" y="719450"/>
                          <a:pt x="630510" y="701002"/>
                          <a:pt x="630510" y="675174"/>
                        </a:cubicBezTo>
                        <a:cubicBezTo>
                          <a:pt x="630510" y="650865"/>
                          <a:pt x="635312" y="633095"/>
                          <a:pt x="644916" y="621863"/>
                        </a:cubicBezTo>
                        <a:cubicBezTo>
                          <a:pt x="654520" y="610631"/>
                          <a:pt x="667407" y="605015"/>
                          <a:pt x="683576" y="605015"/>
                        </a:cubicBezTo>
                        <a:cubicBezTo>
                          <a:pt x="694429" y="605015"/>
                          <a:pt x="703354" y="607403"/>
                          <a:pt x="710354" y="612178"/>
                        </a:cubicBezTo>
                        <a:cubicBezTo>
                          <a:pt x="717353" y="616953"/>
                          <a:pt x="722318" y="623844"/>
                          <a:pt x="725248" y="632851"/>
                        </a:cubicBezTo>
                        <a:lnTo>
                          <a:pt x="796384" y="620154"/>
                        </a:lnTo>
                        <a:cubicBezTo>
                          <a:pt x="792043" y="604744"/>
                          <a:pt x="785559" y="592020"/>
                          <a:pt x="776931" y="581982"/>
                        </a:cubicBezTo>
                        <a:cubicBezTo>
                          <a:pt x="768304" y="571944"/>
                          <a:pt x="757452" y="564537"/>
                          <a:pt x="744375" y="559762"/>
                        </a:cubicBezTo>
                        <a:cubicBezTo>
                          <a:pt x="731298" y="554987"/>
                          <a:pt x="711575" y="552600"/>
                          <a:pt x="685204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7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7" y="230163"/>
                          <a:pt x="690488" y="230163"/>
                        </a:cubicBezTo>
                        <a:close/>
                        <a:moveTo>
                          <a:pt x="690487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7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7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Freeform: Shape 59"/>
                  <p:cNvSpPr>
                    <a:spLocks noChangeAspect="1"/>
                  </p:cNvSpPr>
                  <p:nvPr/>
                </p:nvSpPr>
                <p:spPr>
                  <a:xfrm>
                    <a:off x="2834847" y="4576822"/>
                    <a:ext cx="290781" cy="290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842248" y="618526"/>
                        </a:moveTo>
                        <a:lnTo>
                          <a:pt x="868588" y="704312"/>
                        </a:lnTo>
                        <a:lnTo>
                          <a:pt x="816183" y="704312"/>
                        </a:lnTo>
                        <a:close/>
                        <a:moveTo>
                          <a:pt x="802937" y="556669"/>
                        </a:moveTo>
                        <a:lnTo>
                          <a:pt x="713245" y="795306"/>
                        </a:lnTo>
                        <a:lnTo>
                          <a:pt x="788536" y="795306"/>
                        </a:lnTo>
                        <a:lnTo>
                          <a:pt x="800167" y="755913"/>
                        </a:lnTo>
                        <a:lnTo>
                          <a:pt x="883885" y="755913"/>
                        </a:lnTo>
                        <a:lnTo>
                          <a:pt x="895824" y="795306"/>
                        </a:lnTo>
                        <a:lnTo>
                          <a:pt x="973043" y="795306"/>
                        </a:lnTo>
                        <a:lnTo>
                          <a:pt x="883371" y="556669"/>
                        </a:lnTo>
                        <a:close/>
                        <a:moveTo>
                          <a:pt x="580429" y="552600"/>
                        </a:moveTo>
                        <a:cubicBezTo>
                          <a:pt x="553082" y="552600"/>
                          <a:pt x="531324" y="556452"/>
                          <a:pt x="515154" y="564157"/>
                        </a:cubicBezTo>
                        <a:cubicBezTo>
                          <a:pt x="494427" y="574141"/>
                          <a:pt x="478691" y="588764"/>
                          <a:pt x="467948" y="608027"/>
                        </a:cubicBezTo>
                        <a:cubicBezTo>
                          <a:pt x="457204" y="627289"/>
                          <a:pt x="451833" y="649943"/>
                          <a:pt x="451833" y="675988"/>
                        </a:cubicBezTo>
                        <a:cubicBezTo>
                          <a:pt x="451833" y="700731"/>
                          <a:pt x="456743" y="722652"/>
                          <a:pt x="466564" y="741751"/>
                        </a:cubicBezTo>
                        <a:cubicBezTo>
                          <a:pt x="476385" y="760851"/>
                          <a:pt x="490222" y="775230"/>
                          <a:pt x="508073" y="784888"/>
                        </a:cubicBezTo>
                        <a:cubicBezTo>
                          <a:pt x="525925" y="794546"/>
                          <a:pt x="549013" y="799376"/>
                          <a:pt x="577337" y="799376"/>
                        </a:cubicBezTo>
                        <a:cubicBezTo>
                          <a:pt x="600343" y="799376"/>
                          <a:pt x="620229" y="796690"/>
                          <a:pt x="636996" y="791318"/>
                        </a:cubicBezTo>
                        <a:cubicBezTo>
                          <a:pt x="653762" y="785946"/>
                          <a:pt x="673052" y="775827"/>
                          <a:pt x="694864" y="760959"/>
                        </a:cubicBezTo>
                        <a:lnTo>
                          <a:pt x="694864" y="659221"/>
                        </a:lnTo>
                        <a:lnTo>
                          <a:pt x="580918" y="659221"/>
                        </a:lnTo>
                        <a:lnTo>
                          <a:pt x="580918" y="708870"/>
                        </a:lnTo>
                        <a:lnTo>
                          <a:pt x="630240" y="708870"/>
                        </a:lnTo>
                        <a:lnTo>
                          <a:pt x="630240" y="731333"/>
                        </a:lnTo>
                        <a:cubicBezTo>
                          <a:pt x="620582" y="737085"/>
                          <a:pt x="612009" y="741154"/>
                          <a:pt x="604521" y="743542"/>
                        </a:cubicBezTo>
                        <a:cubicBezTo>
                          <a:pt x="597033" y="745929"/>
                          <a:pt x="589165" y="747123"/>
                          <a:pt x="580918" y="747123"/>
                        </a:cubicBezTo>
                        <a:cubicBezTo>
                          <a:pt x="563554" y="747123"/>
                          <a:pt x="550017" y="741588"/>
                          <a:pt x="540304" y="730519"/>
                        </a:cubicBezTo>
                        <a:cubicBezTo>
                          <a:pt x="530591" y="719450"/>
                          <a:pt x="525735" y="701002"/>
                          <a:pt x="525735" y="675174"/>
                        </a:cubicBezTo>
                        <a:cubicBezTo>
                          <a:pt x="525735" y="650865"/>
                          <a:pt x="530537" y="633095"/>
                          <a:pt x="540141" y="621863"/>
                        </a:cubicBezTo>
                        <a:cubicBezTo>
                          <a:pt x="549745" y="610631"/>
                          <a:pt x="562632" y="605015"/>
                          <a:pt x="578802" y="605015"/>
                        </a:cubicBezTo>
                        <a:cubicBezTo>
                          <a:pt x="589654" y="605015"/>
                          <a:pt x="598580" y="607403"/>
                          <a:pt x="605579" y="612178"/>
                        </a:cubicBezTo>
                        <a:cubicBezTo>
                          <a:pt x="612579" y="616953"/>
                          <a:pt x="617543" y="623844"/>
                          <a:pt x="620474" y="632851"/>
                        </a:cubicBezTo>
                        <a:lnTo>
                          <a:pt x="691609" y="620154"/>
                        </a:lnTo>
                        <a:cubicBezTo>
                          <a:pt x="687268" y="604744"/>
                          <a:pt x="680784" y="592020"/>
                          <a:pt x="672156" y="581982"/>
                        </a:cubicBezTo>
                        <a:cubicBezTo>
                          <a:pt x="663529" y="571944"/>
                          <a:pt x="652677" y="564537"/>
                          <a:pt x="639600" y="559762"/>
                        </a:cubicBezTo>
                        <a:cubicBezTo>
                          <a:pt x="626524" y="554987"/>
                          <a:pt x="606800" y="552600"/>
                          <a:pt x="5804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Freeform: Shape 60"/>
                  <p:cNvSpPr>
                    <a:spLocks noChangeAspect="1"/>
                  </p:cNvSpPr>
                  <p:nvPr/>
                </p:nvSpPr>
                <p:spPr>
                  <a:xfrm>
                    <a:off x="2834847" y="4932744"/>
                    <a:ext cx="290781" cy="290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63229" y="552600"/>
                        </a:moveTo>
                        <a:cubicBezTo>
                          <a:pt x="638378" y="552600"/>
                          <a:pt x="618817" y="555720"/>
                          <a:pt x="604547" y="561960"/>
                        </a:cubicBezTo>
                        <a:cubicBezTo>
                          <a:pt x="590276" y="568200"/>
                          <a:pt x="579587" y="576773"/>
                          <a:pt x="572479" y="587679"/>
                        </a:cubicBezTo>
                        <a:cubicBezTo>
                          <a:pt x="565371" y="598586"/>
                          <a:pt x="561817" y="610170"/>
                          <a:pt x="561817" y="622433"/>
                        </a:cubicBezTo>
                        <a:cubicBezTo>
                          <a:pt x="561817" y="641098"/>
                          <a:pt x="568762" y="656454"/>
                          <a:pt x="582653" y="668500"/>
                        </a:cubicBezTo>
                        <a:cubicBezTo>
                          <a:pt x="596435" y="680546"/>
                          <a:pt x="619495" y="690204"/>
                          <a:pt x="651834" y="697475"/>
                        </a:cubicBezTo>
                        <a:cubicBezTo>
                          <a:pt x="671585" y="701816"/>
                          <a:pt x="684173" y="706428"/>
                          <a:pt x="689599" y="711311"/>
                        </a:cubicBezTo>
                        <a:cubicBezTo>
                          <a:pt x="695025" y="716195"/>
                          <a:pt x="697739" y="721729"/>
                          <a:pt x="697739" y="727915"/>
                        </a:cubicBezTo>
                        <a:cubicBezTo>
                          <a:pt x="697739" y="734426"/>
                          <a:pt x="694890" y="740151"/>
                          <a:pt x="689193" y="745088"/>
                        </a:cubicBezTo>
                        <a:cubicBezTo>
                          <a:pt x="683495" y="750026"/>
                          <a:pt x="675383" y="752495"/>
                          <a:pt x="664857" y="752495"/>
                        </a:cubicBezTo>
                        <a:cubicBezTo>
                          <a:pt x="650749" y="752495"/>
                          <a:pt x="639897" y="747666"/>
                          <a:pt x="632301" y="738007"/>
                        </a:cubicBezTo>
                        <a:cubicBezTo>
                          <a:pt x="627634" y="732039"/>
                          <a:pt x="624541" y="723357"/>
                          <a:pt x="623022" y="711962"/>
                        </a:cubicBezTo>
                        <a:lnTo>
                          <a:pt x="552864" y="716357"/>
                        </a:lnTo>
                        <a:cubicBezTo>
                          <a:pt x="554926" y="740449"/>
                          <a:pt x="563770" y="760308"/>
                          <a:pt x="579397" y="775935"/>
                        </a:cubicBezTo>
                        <a:cubicBezTo>
                          <a:pt x="595024" y="791562"/>
                          <a:pt x="623131" y="799376"/>
                          <a:pt x="663717" y="799376"/>
                        </a:cubicBezTo>
                        <a:cubicBezTo>
                          <a:pt x="686832" y="799376"/>
                          <a:pt x="705986" y="796039"/>
                          <a:pt x="721179" y="789365"/>
                        </a:cubicBezTo>
                        <a:cubicBezTo>
                          <a:pt x="736372" y="782691"/>
                          <a:pt x="748201" y="772897"/>
                          <a:pt x="756665" y="759983"/>
                        </a:cubicBezTo>
                        <a:cubicBezTo>
                          <a:pt x="765130" y="747069"/>
                          <a:pt x="769362" y="732961"/>
                          <a:pt x="769362" y="717660"/>
                        </a:cubicBezTo>
                        <a:cubicBezTo>
                          <a:pt x="769362" y="704637"/>
                          <a:pt x="766188" y="692863"/>
                          <a:pt x="759839" y="682336"/>
                        </a:cubicBezTo>
                        <a:cubicBezTo>
                          <a:pt x="753491" y="671810"/>
                          <a:pt x="743344" y="662993"/>
                          <a:pt x="729399" y="655884"/>
                        </a:cubicBezTo>
                        <a:cubicBezTo>
                          <a:pt x="715455" y="648776"/>
                          <a:pt x="692367" y="641750"/>
                          <a:pt x="660136" y="634804"/>
                        </a:cubicBezTo>
                        <a:cubicBezTo>
                          <a:pt x="647114" y="632091"/>
                          <a:pt x="638866" y="629161"/>
                          <a:pt x="635394" y="626014"/>
                        </a:cubicBezTo>
                        <a:cubicBezTo>
                          <a:pt x="631812" y="622976"/>
                          <a:pt x="630022" y="619557"/>
                          <a:pt x="630022" y="615759"/>
                        </a:cubicBezTo>
                        <a:cubicBezTo>
                          <a:pt x="630022" y="610550"/>
                          <a:pt x="632192" y="606128"/>
                          <a:pt x="636533" y="602492"/>
                        </a:cubicBezTo>
                        <a:cubicBezTo>
                          <a:pt x="640874" y="598857"/>
                          <a:pt x="647331" y="597039"/>
                          <a:pt x="655904" y="597039"/>
                        </a:cubicBezTo>
                        <a:cubicBezTo>
                          <a:pt x="666322" y="597039"/>
                          <a:pt x="674488" y="599481"/>
                          <a:pt x="680402" y="604364"/>
                        </a:cubicBezTo>
                        <a:cubicBezTo>
                          <a:pt x="686317" y="609248"/>
                          <a:pt x="690196" y="617061"/>
                          <a:pt x="692041" y="627805"/>
                        </a:cubicBezTo>
                        <a:lnTo>
                          <a:pt x="761549" y="623735"/>
                        </a:lnTo>
                        <a:cubicBezTo>
                          <a:pt x="758510" y="598992"/>
                          <a:pt x="748987" y="580951"/>
                          <a:pt x="732981" y="569611"/>
                        </a:cubicBezTo>
                        <a:cubicBezTo>
                          <a:pt x="716974" y="558270"/>
                          <a:pt x="693723" y="552600"/>
                          <a:pt x="6632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4" name="Group 83"/>
                <p:cNvGrpSpPr/>
                <p:nvPr/>
              </p:nvGrpSpPr>
              <p:grpSpPr>
                <a:xfrm>
                  <a:off x="3993210" y="2571952"/>
                  <a:ext cx="290781" cy="1356688"/>
                  <a:chOff x="2834847" y="4220901"/>
                  <a:chExt cx="290781" cy="1356688"/>
                </a:xfrm>
              </p:grpSpPr>
              <p:sp>
                <p:nvSpPr>
                  <p:cNvPr id="85" name="Freeform: Shape 84"/>
                  <p:cNvSpPr>
                    <a:spLocks noChangeAspect="1"/>
                  </p:cNvSpPr>
                  <p:nvPr/>
                </p:nvSpPr>
                <p:spPr>
                  <a:xfrm>
                    <a:off x="2834847" y="5286808"/>
                    <a:ext cx="290781" cy="290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85104" y="616225"/>
                        </a:moveTo>
                        <a:lnTo>
                          <a:pt x="711444" y="702011"/>
                        </a:lnTo>
                        <a:lnTo>
                          <a:pt x="659039" y="702011"/>
                        </a:lnTo>
                        <a:close/>
                        <a:moveTo>
                          <a:pt x="444219" y="602877"/>
                        </a:moveTo>
                        <a:lnTo>
                          <a:pt x="465218" y="602877"/>
                        </a:lnTo>
                        <a:cubicBezTo>
                          <a:pt x="479000" y="602877"/>
                          <a:pt x="488387" y="605482"/>
                          <a:pt x="493379" y="610691"/>
                        </a:cubicBezTo>
                        <a:cubicBezTo>
                          <a:pt x="498371" y="615900"/>
                          <a:pt x="500867" y="622248"/>
                          <a:pt x="500867" y="629736"/>
                        </a:cubicBezTo>
                        <a:cubicBezTo>
                          <a:pt x="500867" y="637441"/>
                          <a:pt x="497991" y="643762"/>
                          <a:pt x="492239" y="648700"/>
                        </a:cubicBezTo>
                        <a:cubicBezTo>
                          <a:pt x="486488" y="653638"/>
                          <a:pt x="476504" y="656107"/>
                          <a:pt x="462288" y="656107"/>
                        </a:cubicBezTo>
                        <a:lnTo>
                          <a:pt x="444219" y="656107"/>
                        </a:lnTo>
                        <a:close/>
                        <a:moveTo>
                          <a:pt x="645793" y="554369"/>
                        </a:moveTo>
                        <a:lnTo>
                          <a:pt x="556100" y="793005"/>
                        </a:lnTo>
                        <a:lnTo>
                          <a:pt x="631392" y="793005"/>
                        </a:lnTo>
                        <a:lnTo>
                          <a:pt x="643023" y="753612"/>
                        </a:lnTo>
                        <a:lnTo>
                          <a:pt x="726741" y="753612"/>
                        </a:lnTo>
                        <a:lnTo>
                          <a:pt x="738679" y="793005"/>
                        </a:lnTo>
                        <a:lnTo>
                          <a:pt x="815899" y="793005"/>
                        </a:lnTo>
                        <a:lnTo>
                          <a:pt x="726227" y="554369"/>
                        </a:lnTo>
                        <a:close/>
                        <a:moveTo>
                          <a:pt x="370154" y="554369"/>
                        </a:moveTo>
                        <a:lnTo>
                          <a:pt x="370154" y="793005"/>
                        </a:lnTo>
                        <a:lnTo>
                          <a:pt x="444219" y="793005"/>
                        </a:lnTo>
                        <a:lnTo>
                          <a:pt x="444219" y="704452"/>
                        </a:lnTo>
                        <a:lnTo>
                          <a:pt x="484589" y="704452"/>
                        </a:lnTo>
                        <a:cubicBezTo>
                          <a:pt x="514323" y="704452"/>
                          <a:pt x="536434" y="697670"/>
                          <a:pt x="550922" y="684105"/>
                        </a:cubicBezTo>
                        <a:cubicBezTo>
                          <a:pt x="565409" y="670540"/>
                          <a:pt x="572653" y="651711"/>
                          <a:pt x="572653" y="627620"/>
                        </a:cubicBezTo>
                        <a:cubicBezTo>
                          <a:pt x="572653" y="604179"/>
                          <a:pt x="566006" y="586111"/>
                          <a:pt x="552712" y="573414"/>
                        </a:cubicBezTo>
                        <a:cubicBezTo>
                          <a:pt x="539419" y="560717"/>
                          <a:pt x="519424" y="554369"/>
                          <a:pt x="492728" y="554369"/>
                        </a:cubicBezTo>
                        <a:close/>
                        <a:moveTo>
                          <a:pt x="934710" y="550299"/>
                        </a:moveTo>
                        <a:cubicBezTo>
                          <a:pt x="909859" y="550299"/>
                          <a:pt x="890298" y="553419"/>
                          <a:pt x="876027" y="559659"/>
                        </a:cubicBezTo>
                        <a:cubicBezTo>
                          <a:pt x="861757" y="565899"/>
                          <a:pt x="851068" y="574472"/>
                          <a:pt x="843960" y="585378"/>
                        </a:cubicBezTo>
                        <a:cubicBezTo>
                          <a:pt x="836852" y="596285"/>
                          <a:pt x="833298" y="607869"/>
                          <a:pt x="833298" y="620132"/>
                        </a:cubicBezTo>
                        <a:cubicBezTo>
                          <a:pt x="833298" y="638797"/>
                          <a:pt x="840243" y="654153"/>
                          <a:pt x="854133" y="666199"/>
                        </a:cubicBezTo>
                        <a:cubicBezTo>
                          <a:pt x="867916" y="678245"/>
                          <a:pt x="890976" y="687903"/>
                          <a:pt x="923315" y="695174"/>
                        </a:cubicBezTo>
                        <a:cubicBezTo>
                          <a:pt x="943066" y="699515"/>
                          <a:pt x="955654" y="704127"/>
                          <a:pt x="961080" y="709010"/>
                        </a:cubicBezTo>
                        <a:cubicBezTo>
                          <a:pt x="966506" y="713894"/>
                          <a:pt x="969219" y="719428"/>
                          <a:pt x="969219" y="725614"/>
                        </a:cubicBezTo>
                        <a:cubicBezTo>
                          <a:pt x="969219" y="732125"/>
                          <a:pt x="966371" y="737850"/>
                          <a:pt x="960673" y="742787"/>
                        </a:cubicBezTo>
                        <a:cubicBezTo>
                          <a:pt x="954976" y="747725"/>
                          <a:pt x="946864" y="750194"/>
                          <a:pt x="936338" y="750194"/>
                        </a:cubicBezTo>
                        <a:cubicBezTo>
                          <a:pt x="922230" y="750194"/>
                          <a:pt x="911378" y="745365"/>
                          <a:pt x="903782" y="735706"/>
                        </a:cubicBezTo>
                        <a:cubicBezTo>
                          <a:pt x="899115" y="729738"/>
                          <a:pt x="896022" y="721056"/>
                          <a:pt x="894503" y="709661"/>
                        </a:cubicBezTo>
                        <a:lnTo>
                          <a:pt x="824345" y="714056"/>
                        </a:lnTo>
                        <a:cubicBezTo>
                          <a:pt x="826407" y="738148"/>
                          <a:pt x="835251" y="758007"/>
                          <a:pt x="850878" y="773634"/>
                        </a:cubicBezTo>
                        <a:cubicBezTo>
                          <a:pt x="866505" y="789261"/>
                          <a:pt x="894612" y="797075"/>
                          <a:pt x="935198" y="797075"/>
                        </a:cubicBezTo>
                        <a:cubicBezTo>
                          <a:pt x="958313" y="797075"/>
                          <a:pt x="977467" y="793738"/>
                          <a:pt x="992660" y="787064"/>
                        </a:cubicBezTo>
                        <a:cubicBezTo>
                          <a:pt x="1007853" y="780390"/>
                          <a:pt x="1019681" y="770596"/>
                          <a:pt x="1028146" y="757682"/>
                        </a:cubicBezTo>
                        <a:cubicBezTo>
                          <a:pt x="1036611" y="744768"/>
                          <a:pt x="1040843" y="730660"/>
                          <a:pt x="1040843" y="715359"/>
                        </a:cubicBezTo>
                        <a:cubicBezTo>
                          <a:pt x="1040843" y="702336"/>
                          <a:pt x="1037669" y="690562"/>
                          <a:pt x="1031320" y="680035"/>
                        </a:cubicBezTo>
                        <a:cubicBezTo>
                          <a:pt x="1024972" y="669509"/>
                          <a:pt x="1014825" y="660692"/>
                          <a:pt x="1000880" y="653583"/>
                        </a:cubicBezTo>
                        <a:cubicBezTo>
                          <a:pt x="986935" y="646475"/>
                          <a:pt x="963848" y="639449"/>
                          <a:pt x="931617" y="632503"/>
                        </a:cubicBezTo>
                        <a:cubicBezTo>
                          <a:pt x="918595" y="629790"/>
                          <a:pt x="910347" y="626860"/>
                          <a:pt x="906874" y="623713"/>
                        </a:cubicBezTo>
                        <a:cubicBezTo>
                          <a:pt x="903293" y="620675"/>
                          <a:pt x="901503" y="617256"/>
                          <a:pt x="901503" y="613458"/>
                        </a:cubicBezTo>
                        <a:cubicBezTo>
                          <a:pt x="901503" y="608249"/>
                          <a:pt x="903673" y="603827"/>
                          <a:pt x="908014" y="600191"/>
                        </a:cubicBezTo>
                        <a:cubicBezTo>
                          <a:pt x="912355" y="596556"/>
                          <a:pt x="918812" y="594738"/>
                          <a:pt x="927385" y="594738"/>
                        </a:cubicBezTo>
                        <a:cubicBezTo>
                          <a:pt x="937803" y="594738"/>
                          <a:pt x="945969" y="597180"/>
                          <a:pt x="951883" y="602063"/>
                        </a:cubicBezTo>
                        <a:cubicBezTo>
                          <a:pt x="957798" y="606947"/>
                          <a:pt x="961677" y="614760"/>
                          <a:pt x="963522" y="625504"/>
                        </a:cubicBezTo>
                        <a:lnTo>
                          <a:pt x="1033030" y="621434"/>
                        </a:lnTo>
                        <a:cubicBezTo>
                          <a:pt x="1029991" y="596692"/>
                          <a:pt x="1020468" y="578650"/>
                          <a:pt x="1004461" y="567310"/>
                        </a:cubicBezTo>
                        <a:cubicBezTo>
                          <a:pt x="988455" y="555969"/>
                          <a:pt x="965204" y="550299"/>
                          <a:pt x="934710" y="550299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8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8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Freeform: Shape 85"/>
                  <p:cNvSpPr>
                    <a:spLocks noChangeAspect="1"/>
                  </p:cNvSpPr>
                  <p:nvPr/>
                </p:nvSpPr>
                <p:spPr>
                  <a:xfrm>
                    <a:off x="2834847" y="4220901"/>
                    <a:ext cx="290781" cy="290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85204" y="552600"/>
                        </a:moveTo>
                        <a:cubicBezTo>
                          <a:pt x="657857" y="552600"/>
                          <a:pt x="636099" y="556452"/>
                          <a:pt x="619929" y="564157"/>
                        </a:cubicBezTo>
                        <a:cubicBezTo>
                          <a:pt x="599202" y="574141"/>
                          <a:pt x="583466" y="588764"/>
                          <a:pt x="572723" y="608027"/>
                        </a:cubicBezTo>
                        <a:cubicBezTo>
                          <a:pt x="561979" y="627289"/>
                          <a:pt x="556607" y="649943"/>
                          <a:pt x="556607" y="675988"/>
                        </a:cubicBezTo>
                        <a:cubicBezTo>
                          <a:pt x="556607" y="700730"/>
                          <a:pt x="561518" y="722652"/>
                          <a:pt x="571339" y="741751"/>
                        </a:cubicBezTo>
                        <a:cubicBezTo>
                          <a:pt x="581160" y="760851"/>
                          <a:pt x="594997" y="775230"/>
                          <a:pt x="612848" y="784888"/>
                        </a:cubicBezTo>
                        <a:cubicBezTo>
                          <a:pt x="630700" y="794546"/>
                          <a:pt x="653788" y="799376"/>
                          <a:pt x="682111" y="799376"/>
                        </a:cubicBezTo>
                        <a:cubicBezTo>
                          <a:pt x="705118" y="799376"/>
                          <a:pt x="725004" y="796690"/>
                          <a:pt x="741771" y="791318"/>
                        </a:cubicBezTo>
                        <a:cubicBezTo>
                          <a:pt x="758537" y="785946"/>
                          <a:pt x="777827" y="775827"/>
                          <a:pt x="799639" y="760959"/>
                        </a:cubicBezTo>
                        <a:lnTo>
                          <a:pt x="799639" y="659221"/>
                        </a:lnTo>
                        <a:lnTo>
                          <a:pt x="685693" y="659221"/>
                        </a:lnTo>
                        <a:lnTo>
                          <a:pt x="685693" y="708869"/>
                        </a:lnTo>
                        <a:lnTo>
                          <a:pt x="735015" y="708869"/>
                        </a:lnTo>
                        <a:lnTo>
                          <a:pt x="735015" y="731333"/>
                        </a:lnTo>
                        <a:cubicBezTo>
                          <a:pt x="725357" y="737085"/>
                          <a:pt x="716784" y="741154"/>
                          <a:pt x="709296" y="743542"/>
                        </a:cubicBezTo>
                        <a:cubicBezTo>
                          <a:pt x="701808" y="745929"/>
                          <a:pt x="693940" y="747123"/>
                          <a:pt x="685693" y="747123"/>
                        </a:cubicBezTo>
                        <a:cubicBezTo>
                          <a:pt x="668329" y="747123"/>
                          <a:pt x="654791" y="741588"/>
                          <a:pt x="645079" y="730519"/>
                        </a:cubicBezTo>
                        <a:cubicBezTo>
                          <a:pt x="635366" y="719450"/>
                          <a:pt x="630510" y="701002"/>
                          <a:pt x="630510" y="675174"/>
                        </a:cubicBezTo>
                        <a:cubicBezTo>
                          <a:pt x="630510" y="650865"/>
                          <a:pt x="635312" y="633095"/>
                          <a:pt x="644916" y="621863"/>
                        </a:cubicBezTo>
                        <a:cubicBezTo>
                          <a:pt x="654520" y="610631"/>
                          <a:pt x="667407" y="605015"/>
                          <a:pt x="683576" y="605015"/>
                        </a:cubicBezTo>
                        <a:cubicBezTo>
                          <a:pt x="694429" y="605015"/>
                          <a:pt x="703354" y="607403"/>
                          <a:pt x="710354" y="612178"/>
                        </a:cubicBezTo>
                        <a:cubicBezTo>
                          <a:pt x="717353" y="616953"/>
                          <a:pt x="722318" y="623844"/>
                          <a:pt x="725248" y="632851"/>
                        </a:cubicBezTo>
                        <a:lnTo>
                          <a:pt x="796384" y="620154"/>
                        </a:lnTo>
                        <a:cubicBezTo>
                          <a:pt x="792043" y="604744"/>
                          <a:pt x="785559" y="592020"/>
                          <a:pt x="776931" y="581982"/>
                        </a:cubicBezTo>
                        <a:cubicBezTo>
                          <a:pt x="768304" y="571944"/>
                          <a:pt x="757452" y="564537"/>
                          <a:pt x="744375" y="559762"/>
                        </a:cubicBezTo>
                        <a:cubicBezTo>
                          <a:pt x="731298" y="554987"/>
                          <a:pt x="711575" y="552600"/>
                          <a:pt x="685204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7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7" y="230163"/>
                          <a:pt x="690488" y="230163"/>
                        </a:cubicBezTo>
                        <a:close/>
                        <a:moveTo>
                          <a:pt x="690487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7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7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Freeform: Shape 86"/>
                  <p:cNvSpPr>
                    <a:spLocks noChangeAspect="1"/>
                  </p:cNvSpPr>
                  <p:nvPr/>
                </p:nvSpPr>
                <p:spPr>
                  <a:xfrm>
                    <a:off x="2834847" y="4576822"/>
                    <a:ext cx="290781" cy="290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842248" y="618526"/>
                        </a:moveTo>
                        <a:lnTo>
                          <a:pt x="868588" y="704312"/>
                        </a:lnTo>
                        <a:lnTo>
                          <a:pt x="816183" y="704312"/>
                        </a:lnTo>
                        <a:close/>
                        <a:moveTo>
                          <a:pt x="802937" y="556669"/>
                        </a:moveTo>
                        <a:lnTo>
                          <a:pt x="713245" y="795306"/>
                        </a:lnTo>
                        <a:lnTo>
                          <a:pt x="788536" y="795306"/>
                        </a:lnTo>
                        <a:lnTo>
                          <a:pt x="800167" y="755913"/>
                        </a:lnTo>
                        <a:lnTo>
                          <a:pt x="883885" y="755913"/>
                        </a:lnTo>
                        <a:lnTo>
                          <a:pt x="895824" y="795306"/>
                        </a:lnTo>
                        <a:lnTo>
                          <a:pt x="973043" y="795306"/>
                        </a:lnTo>
                        <a:lnTo>
                          <a:pt x="883371" y="556669"/>
                        </a:lnTo>
                        <a:close/>
                        <a:moveTo>
                          <a:pt x="580429" y="552600"/>
                        </a:moveTo>
                        <a:cubicBezTo>
                          <a:pt x="553082" y="552600"/>
                          <a:pt x="531324" y="556452"/>
                          <a:pt x="515154" y="564157"/>
                        </a:cubicBezTo>
                        <a:cubicBezTo>
                          <a:pt x="494427" y="574141"/>
                          <a:pt x="478691" y="588764"/>
                          <a:pt x="467948" y="608027"/>
                        </a:cubicBezTo>
                        <a:cubicBezTo>
                          <a:pt x="457204" y="627289"/>
                          <a:pt x="451833" y="649943"/>
                          <a:pt x="451833" y="675988"/>
                        </a:cubicBezTo>
                        <a:cubicBezTo>
                          <a:pt x="451833" y="700731"/>
                          <a:pt x="456743" y="722652"/>
                          <a:pt x="466564" y="741751"/>
                        </a:cubicBezTo>
                        <a:cubicBezTo>
                          <a:pt x="476385" y="760851"/>
                          <a:pt x="490222" y="775230"/>
                          <a:pt x="508073" y="784888"/>
                        </a:cubicBezTo>
                        <a:cubicBezTo>
                          <a:pt x="525925" y="794546"/>
                          <a:pt x="549013" y="799376"/>
                          <a:pt x="577337" y="799376"/>
                        </a:cubicBezTo>
                        <a:cubicBezTo>
                          <a:pt x="600343" y="799376"/>
                          <a:pt x="620229" y="796690"/>
                          <a:pt x="636996" y="791318"/>
                        </a:cubicBezTo>
                        <a:cubicBezTo>
                          <a:pt x="653762" y="785946"/>
                          <a:pt x="673052" y="775827"/>
                          <a:pt x="694864" y="760959"/>
                        </a:cubicBezTo>
                        <a:lnTo>
                          <a:pt x="694864" y="659221"/>
                        </a:lnTo>
                        <a:lnTo>
                          <a:pt x="580918" y="659221"/>
                        </a:lnTo>
                        <a:lnTo>
                          <a:pt x="580918" y="708870"/>
                        </a:lnTo>
                        <a:lnTo>
                          <a:pt x="630240" y="708870"/>
                        </a:lnTo>
                        <a:lnTo>
                          <a:pt x="630240" y="731333"/>
                        </a:lnTo>
                        <a:cubicBezTo>
                          <a:pt x="620582" y="737085"/>
                          <a:pt x="612009" y="741154"/>
                          <a:pt x="604521" y="743542"/>
                        </a:cubicBezTo>
                        <a:cubicBezTo>
                          <a:pt x="597033" y="745929"/>
                          <a:pt x="589165" y="747123"/>
                          <a:pt x="580918" y="747123"/>
                        </a:cubicBezTo>
                        <a:cubicBezTo>
                          <a:pt x="563554" y="747123"/>
                          <a:pt x="550017" y="741588"/>
                          <a:pt x="540304" y="730519"/>
                        </a:cubicBezTo>
                        <a:cubicBezTo>
                          <a:pt x="530591" y="719450"/>
                          <a:pt x="525735" y="701002"/>
                          <a:pt x="525735" y="675174"/>
                        </a:cubicBezTo>
                        <a:cubicBezTo>
                          <a:pt x="525735" y="650865"/>
                          <a:pt x="530537" y="633095"/>
                          <a:pt x="540141" y="621863"/>
                        </a:cubicBezTo>
                        <a:cubicBezTo>
                          <a:pt x="549745" y="610631"/>
                          <a:pt x="562632" y="605015"/>
                          <a:pt x="578802" y="605015"/>
                        </a:cubicBezTo>
                        <a:cubicBezTo>
                          <a:pt x="589654" y="605015"/>
                          <a:pt x="598580" y="607403"/>
                          <a:pt x="605579" y="612178"/>
                        </a:cubicBezTo>
                        <a:cubicBezTo>
                          <a:pt x="612579" y="616953"/>
                          <a:pt x="617543" y="623844"/>
                          <a:pt x="620474" y="632851"/>
                        </a:cubicBezTo>
                        <a:lnTo>
                          <a:pt x="691609" y="620154"/>
                        </a:lnTo>
                        <a:cubicBezTo>
                          <a:pt x="687268" y="604744"/>
                          <a:pt x="680784" y="592020"/>
                          <a:pt x="672156" y="581982"/>
                        </a:cubicBezTo>
                        <a:cubicBezTo>
                          <a:pt x="663529" y="571944"/>
                          <a:pt x="652677" y="564537"/>
                          <a:pt x="639600" y="559762"/>
                        </a:cubicBezTo>
                        <a:cubicBezTo>
                          <a:pt x="626524" y="554987"/>
                          <a:pt x="606800" y="552600"/>
                          <a:pt x="5804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Freeform: Shape 87"/>
                  <p:cNvSpPr>
                    <a:spLocks noChangeAspect="1"/>
                  </p:cNvSpPr>
                  <p:nvPr/>
                </p:nvSpPr>
                <p:spPr>
                  <a:xfrm>
                    <a:off x="2834847" y="4932744"/>
                    <a:ext cx="290781" cy="290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63229" y="552600"/>
                        </a:moveTo>
                        <a:cubicBezTo>
                          <a:pt x="638378" y="552600"/>
                          <a:pt x="618817" y="555720"/>
                          <a:pt x="604547" y="561960"/>
                        </a:cubicBezTo>
                        <a:cubicBezTo>
                          <a:pt x="590276" y="568200"/>
                          <a:pt x="579587" y="576773"/>
                          <a:pt x="572479" y="587679"/>
                        </a:cubicBezTo>
                        <a:cubicBezTo>
                          <a:pt x="565371" y="598586"/>
                          <a:pt x="561817" y="610170"/>
                          <a:pt x="561817" y="622433"/>
                        </a:cubicBezTo>
                        <a:cubicBezTo>
                          <a:pt x="561817" y="641098"/>
                          <a:pt x="568762" y="656454"/>
                          <a:pt x="582653" y="668500"/>
                        </a:cubicBezTo>
                        <a:cubicBezTo>
                          <a:pt x="596435" y="680546"/>
                          <a:pt x="619495" y="690204"/>
                          <a:pt x="651834" y="697475"/>
                        </a:cubicBezTo>
                        <a:cubicBezTo>
                          <a:pt x="671585" y="701816"/>
                          <a:pt x="684173" y="706428"/>
                          <a:pt x="689599" y="711311"/>
                        </a:cubicBezTo>
                        <a:cubicBezTo>
                          <a:pt x="695025" y="716195"/>
                          <a:pt x="697739" y="721729"/>
                          <a:pt x="697739" y="727915"/>
                        </a:cubicBezTo>
                        <a:cubicBezTo>
                          <a:pt x="697739" y="734426"/>
                          <a:pt x="694890" y="740151"/>
                          <a:pt x="689193" y="745088"/>
                        </a:cubicBezTo>
                        <a:cubicBezTo>
                          <a:pt x="683495" y="750026"/>
                          <a:pt x="675383" y="752495"/>
                          <a:pt x="664857" y="752495"/>
                        </a:cubicBezTo>
                        <a:cubicBezTo>
                          <a:pt x="650749" y="752495"/>
                          <a:pt x="639897" y="747666"/>
                          <a:pt x="632301" y="738007"/>
                        </a:cubicBezTo>
                        <a:cubicBezTo>
                          <a:pt x="627634" y="732039"/>
                          <a:pt x="624541" y="723357"/>
                          <a:pt x="623022" y="711962"/>
                        </a:cubicBezTo>
                        <a:lnTo>
                          <a:pt x="552864" y="716357"/>
                        </a:lnTo>
                        <a:cubicBezTo>
                          <a:pt x="554926" y="740449"/>
                          <a:pt x="563770" y="760308"/>
                          <a:pt x="579397" y="775935"/>
                        </a:cubicBezTo>
                        <a:cubicBezTo>
                          <a:pt x="595024" y="791562"/>
                          <a:pt x="623131" y="799376"/>
                          <a:pt x="663717" y="799376"/>
                        </a:cubicBezTo>
                        <a:cubicBezTo>
                          <a:pt x="686832" y="799376"/>
                          <a:pt x="705986" y="796039"/>
                          <a:pt x="721179" y="789365"/>
                        </a:cubicBezTo>
                        <a:cubicBezTo>
                          <a:pt x="736372" y="782691"/>
                          <a:pt x="748201" y="772897"/>
                          <a:pt x="756665" y="759983"/>
                        </a:cubicBezTo>
                        <a:cubicBezTo>
                          <a:pt x="765130" y="747069"/>
                          <a:pt x="769362" y="732961"/>
                          <a:pt x="769362" y="717660"/>
                        </a:cubicBezTo>
                        <a:cubicBezTo>
                          <a:pt x="769362" y="704637"/>
                          <a:pt x="766188" y="692863"/>
                          <a:pt x="759839" y="682336"/>
                        </a:cubicBezTo>
                        <a:cubicBezTo>
                          <a:pt x="753491" y="671810"/>
                          <a:pt x="743344" y="662993"/>
                          <a:pt x="729399" y="655884"/>
                        </a:cubicBezTo>
                        <a:cubicBezTo>
                          <a:pt x="715455" y="648776"/>
                          <a:pt x="692367" y="641750"/>
                          <a:pt x="660136" y="634804"/>
                        </a:cubicBezTo>
                        <a:cubicBezTo>
                          <a:pt x="647114" y="632091"/>
                          <a:pt x="638866" y="629161"/>
                          <a:pt x="635394" y="626014"/>
                        </a:cubicBezTo>
                        <a:cubicBezTo>
                          <a:pt x="631812" y="622976"/>
                          <a:pt x="630022" y="619557"/>
                          <a:pt x="630022" y="615759"/>
                        </a:cubicBezTo>
                        <a:cubicBezTo>
                          <a:pt x="630022" y="610550"/>
                          <a:pt x="632192" y="606128"/>
                          <a:pt x="636533" y="602492"/>
                        </a:cubicBezTo>
                        <a:cubicBezTo>
                          <a:pt x="640874" y="598857"/>
                          <a:pt x="647331" y="597039"/>
                          <a:pt x="655904" y="597039"/>
                        </a:cubicBezTo>
                        <a:cubicBezTo>
                          <a:pt x="666322" y="597039"/>
                          <a:pt x="674488" y="599481"/>
                          <a:pt x="680402" y="604364"/>
                        </a:cubicBezTo>
                        <a:cubicBezTo>
                          <a:pt x="686317" y="609248"/>
                          <a:pt x="690196" y="617061"/>
                          <a:pt x="692041" y="627805"/>
                        </a:cubicBezTo>
                        <a:lnTo>
                          <a:pt x="761549" y="623735"/>
                        </a:lnTo>
                        <a:cubicBezTo>
                          <a:pt x="758510" y="598992"/>
                          <a:pt x="748987" y="580951"/>
                          <a:pt x="732981" y="569611"/>
                        </a:cubicBezTo>
                        <a:cubicBezTo>
                          <a:pt x="716974" y="558270"/>
                          <a:pt x="693723" y="552600"/>
                          <a:pt x="6632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3" name="Group 92"/>
                <p:cNvGrpSpPr/>
                <p:nvPr/>
              </p:nvGrpSpPr>
              <p:grpSpPr>
                <a:xfrm>
                  <a:off x="5266164" y="2571952"/>
                  <a:ext cx="290781" cy="1356688"/>
                  <a:chOff x="2834847" y="4220901"/>
                  <a:chExt cx="290781" cy="1356688"/>
                </a:xfrm>
              </p:grpSpPr>
              <p:sp>
                <p:nvSpPr>
                  <p:cNvPr id="94" name="Freeform: Shape 93"/>
                  <p:cNvSpPr>
                    <a:spLocks noChangeAspect="1"/>
                  </p:cNvSpPr>
                  <p:nvPr/>
                </p:nvSpPr>
                <p:spPr>
                  <a:xfrm>
                    <a:off x="2834847" y="5286808"/>
                    <a:ext cx="290781" cy="290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85104" y="616225"/>
                        </a:moveTo>
                        <a:lnTo>
                          <a:pt x="711444" y="702011"/>
                        </a:lnTo>
                        <a:lnTo>
                          <a:pt x="659039" y="702011"/>
                        </a:lnTo>
                        <a:close/>
                        <a:moveTo>
                          <a:pt x="444219" y="602877"/>
                        </a:moveTo>
                        <a:lnTo>
                          <a:pt x="465218" y="602877"/>
                        </a:lnTo>
                        <a:cubicBezTo>
                          <a:pt x="479000" y="602877"/>
                          <a:pt x="488387" y="605482"/>
                          <a:pt x="493379" y="610691"/>
                        </a:cubicBezTo>
                        <a:cubicBezTo>
                          <a:pt x="498371" y="615900"/>
                          <a:pt x="500867" y="622248"/>
                          <a:pt x="500867" y="629736"/>
                        </a:cubicBezTo>
                        <a:cubicBezTo>
                          <a:pt x="500867" y="637441"/>
                          <a:pt x="497991" y="643762"/>
                          <a:pt x="492239" y="648700"/>
                        </a:cubicBezTo>
                        <a:cubicBezTo>
                          <a:pt x="486488" y="653638"/>
                          <a:pt x="476504" y="656107"/>
                          <a:pt x="462288" y="656107"/>
                        </a:cubicBezTo>
                        <a:lnTo>
                          <a:pt x="444219" y="656107"/>
                        </a:lnTo>
                        <a:close/>
                        <a:moveTo>
                          <a:pt x="645793" y="554369"/>
                        </a:moveTo>
                        <a:lnTo>
                          <a:pt x="556100" y="793005"/>
                        </a:lnTo>
                        <a:lnTo>
                          <a:pt x="631392" y="793005"/>
                        </a:lnTo>
                        <a:lnTo>
                          <a:pt x="643023" y="753612"/>
                        </a:lnTo>
                        <a:lnTo>
                          <a:pt x="726741" y="753612"/>
                        </a:lnTo>
                        <a:lnTo>
                          <a:pt x="738679" y="793005"/>
                        </a:lnTo>
                        <a:lnTo>
                          <a:pt x="815899" y="793005"/>
                        </a:lnTo>
                        <a:lnTo>
                          <a:pt x="726227" y="554369"/>
                        </a:lnTo>
                        <a:close/>
                        <a:moveTo>
                          <a:pt x="370154" y="554369"/>
                        </a:moveTo>
                        <a:lnTo>
                          <a:pt x="370154" y="793005"/>
                        </a:lnTo>
                        <a:lnTo>
                          <a:pt x="444219" y="793005"/>
                        </a:lnTo>
                        <a:lnTo>
                          <a:pt x="444219" y="704452"/>
                        </a:lnTo>
                        <a:lnTo>
                          <a:pt x="484589" y="704452"/>
                        </a:lnTo>
                        <a:cubicBezTo>
                          <a:pt x="514323" y="704452"/>
                          <a:pt x="536434" y="697670"/>
                          <a:pt x="550922" y="684105"/>
                        </a:cubicBezTo>
                        <a:cubicBezTo>
                          <a:pt x="565409" y="670540"/>
                          <a:pt x="572653" y="651711"/>
                          <a:pt x="572653" y="627620"/>
                        </a:cubicBezTo>
                        <a:cubicBezTo>
                          <a:pt x="572653" y="604179"/>
                          <a:pt x="566006" y="586111"/>
                          <a:pt x="552712" y="573414"/>
                        </a:cubicBezTo>
                        <a:cubicBezTo>
                          <a:pt x="539419" y="560717"/>
                          <a:pt x="519424" y="554369"/>
                          <a:pt x="492728" y="554369"/>
                        </a:cubicBezTo>
                        <a:close/>
                        <a:moveTo>
                          <a:pt x="934710" y="550299"/>
                        </a:moveTo>
                        <a:cubicBezTo>
                          <a:pt x="909859" y="550299"/>
                          <a:pt x="890298" y="553419"/>
                          <a:pt x="876027" y="559659"/>
                        </a:cubicBezTo>
                        <a:cubicBezTo>
                          <a:pt x="861757" y="565899"/>
                          <a:pt x="851068" y="574472"/>
                          <a:pt x="843960" y="585378"/>
                        </a:cubicBezTo>
                        <a:cubicBezTo>
                          <a:pt x="836852" y="596285"/>
                          <a:pt x="833298" y="607869"/>
                          <a:pt x="833298" y="620132"/>
                        </a:cubicBezTo>
                        <a:cubicBezTo>
                          <a:pt x="833298" y="638797"/>
                          <a:pt x="840243" y="654153"/>
                          <a:pt x="854133" y="666199"/>
                        </a:cubicBezTo>
                        <a:cubicBezTo>
                          <a:pt x="867916" y="678245"/>
                          <a:pt x="890976" y="687903"/>
                          <a:pt x="923315" y="695174"/>
                        </a:cubicBezTo>
                        <a:cubicBezTo>
                          <a:pt x="943066" y="699515"/>
                          <a:pt x="955654" y="704127"/>
                          <a:pt x="961080" y="709010"/>
                        </a:cubicBezTo>
                        <a:cubicBezTo>
                          <a:pt x="966506" y="713894"/>
                          <a:pt x="969219" y="719428"/>
                          <a:pt x="969219" y="725614"/>
                        </a:cubicBezTo>
                        <a:cubicBezTo>
                          <a:pt x="969219" y="732125"/>
                          <a:pt x="966371" y="737850"/>
                          <a:pt x="960673" y="742787"/>
                        </a:cubicBezTo>
                        <a:cubicBezTo>
                          <a:pt x="954976" y="747725"/>
                          <a:pt x="946864" y="750194"/>
                          <a:pt x="936338" y="750194"/>
                        </a:cubicBezTo>
                        <a:cubicBezTo>
                          <a:pt x="922230" y="750194"/>
                          <a:pt x="911378" y="745365"/>
                          <a:pt x="903782" y="735706"/>
                        </a:cubicBezTo>
                        <a:cubicBezTo>
                          <a:pt x="899115" y="729738"/>
                          <a:pt x="896022" y="721056"/>
                          <a:pt x="894503" y="709661"/>
                        </a:cubicBezTo>
                        <a:lnTo>
                          <a:pt x="824345" y="714056"/>
                        </a:lnTo>
                        <a:cubicBezTo>
                          <a:pt x="826407" y="738148"/>
                          <a:pt x="835251" y="758007"/>
                          <a:pt x="850878" y="773634"/>
                        </a:cubicBezTo>
                        <a:cubicBezTo>
                          <a:pt x="866505" y="789261"/>
                          <a:pt x="894612" y="797075"/>
                          <a:pt x="935198" y="797075"/>
                        </a:cubicBezTo>
                        <a:cubicBezTo>
                          <a:pt x="958313" y="797075"/>
                          <a:pt x="977467" y="793738"/>
                          <a:pt x="992660" y="787064"/>
                        </a:cubicBezTo>
                        <a:cubicBezTo>
                          <a:pt x="1007853" y="780390"/>
                          <a:pt x="1019681" y="770596"/>
                          <a:pt x="1028146" y="757682"/>
                        </a:cubicBezTo>
                        <a:cubicBezTo>
                          <a:pt x="1036611" y="744768"/>
                          <a:pt x="1040843" y="730660"/>
                          <a:pt x="1040843" y="715359"/>
                        </a:cubicBezTo>
                        <a:cubicBezTo>
                          <a:pt x="1040843" y="702336"/>
                          <a:pt x="1037669" y="690562"/>
                          <a:pt x="1031320" y="680035"/>
                        </a:cubicBezTo>
                        <a:cubicBezTo>
                          <a:pt x="1024972" y="669509"/>
                          <a:pt x="1014825" y="660692"/>
                          <a:pt x="1000880" y="653583"/>
                        </a:cubicBezTo>
                        <a:cubicBezTo>
                          <a:pt x="986935" y="646475"/>
                          <a:pt x="963848" y="639449"/>
                          <a:pt x="931617" y="632503"/>
                        </a:cubicBezTo>
                        <a:cubicBezTo>
                          <a:pt x="918595" y="629790"/>
                          <a:pt x="910347" y="626860"/>
                          <a:pt x="906874" y="623713"/>
                        </a:cubicBezTo>
                        <a:cubicBezTo>
                          <a:pt x="903293" y="620675"/>
                          <a:pt x="901503" y="617256"/>
                          <a:pt x="901503" y="613458"/>
                        </a:cubicBezTo>
                        <a:cubicBezTo>
                          <a:pt x="901503" y="608249"/>
                          <a:pt x="903673" y="603827"/>
                          <a:pt x="908014" y="600191"/>
                        </a:cubicBezTo>
                        <a:cubicBezTo>
                          <a:pt x="912355" y="596556"/>
                          <a:pt x="918812" y="594738"/>
                          <a:pt x="927385" y="594738"/>
                        </a:cubicBezTo>
                        <a:cubicBezTo>
                          <a:pt x="937803" y="594738"/>
                          <a:pt x="945969" y="597180"/>
                          <a:pt x="951883" y="602063"/>
                        </a:cubicBezTo>
                        <a:cubicBezTo>
                          <a:pt x="957798" y="606947"/>
                          <a:pt x="961677" y="614760"/>
                          <a:pt x="963522" y="625504"/>
                        </a:cubicBezTo>
                        <a:lnTo>
                          <a:pt x="1033030" y="621434"/>
                        </a:lnTo>
                        <a:cubicBezTo>
                          <a:pt x="1029991" y="596692"/>
                          <a:pt x="1020468" y="578650"/>
                          <a:pt x="1004461" y="567310"/>
                        </a:cubicBezTo>
                        <a:cubicBezTo>
                          <a:pt x="988455" y="555969"/>
                          <a:pt x="965204" y="550299"/>
                          <a:pt x="934710" y="550299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8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8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Freeform: Shape 94"/>
                  <p:cNvSpPr>
                    <a:spLocks noChangeAspect="1"/>
                  </p:cNvSpPr>
                  <p:nvPr/>
                </p:nvSpPr>
                <p:spPr>
                  <a:xfrm>
                    <a:off x="2834847" y="4220901"/>
                    <a:ext cx="290781" cy="290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85204" y="552600"/>
                        </a:moveTo>
                        <a:cubicBezTo>
                          <a:pt x="657857" y="552600"/>
                          <a:pt x="636099" y="556452"/>
                          <a:pt x="619929" y="564157"/>
                        </a:cubicBezTo>
                        <a:cubicBezTo>
                          <a:pt x="599202" y="574141"/>
                          <a:pt x="583466" y="588764"/>
                          <a:pt x="572723" y="608027"/>
                        </a:cubicBezTo>
                        <a:cubicBezTo>
                          <a:pt x="561979" y="627289"/>
                          <a:pt x="556607" y="649943"/>
                          <a:pt x="556607" y="675988"/>
                        </a:cubicBezTo>
                        <a:cubicBezTo>
                          <a:pt x="556607" y="700730"/>
                          <a:pt x="561518" y="722652"/>
                          <a:pt x="571339" y="741751"/>
                        </a:cubicBezTo>
                        <a:cubicBezTo>
                          <a:pt x="581160" y="760851"/>
                          <a:pt x="594997" y="775230"/>
                          <a:pt x="612848" y="784888"/>
                        </a:cubicBezTo>
                        <a:cubicBezTo>
                          <a:pt x="630700" y="794546"/>
                          <a:pt x="653788" y="799376"/>
                          <a:pt x="682111" y="799376"/>
                        </a:cubicBezTo>
                        <a:cubicBezTo>
                          <a:pt x="705118" y="799376"/>
                          <a:pt x="725004" y="796690"/>
                          <a:pt x="741771" y="791318"/>
                        </a:cubicBezTo>
                        <a:cubicBezTo>
                          <a:pt x="758537" y="785946"/>
                          <a:pt x="777827" y="775827"/>
                          <a:pt x="799639" y="760959"/>
                        </a:cubicBezTo>
                        <a:lnTo>
                          <a:pt x="799639" y="659221"/>
                        </a:lnTo>
                        <a:lnTo>
                          <a:pt x="685693" y="659221"/>
                        </a:lnTo>
                        <a:lnTo>
                          <a:pt x="685693" y="708869"/>
                        </a:lnTo>
                        <a:lnTo>
                          <a:pt x="735015" y="708869"/>
                        </a:lnTo>
                        <a:lnTo>
                          <a:pt x="735015" y="731333"/>
                        </a:lnTo>
                        <a:cubicBezTo>
                          <a:pt x="725357" y="737085"/>
                          <a:pt x="716784" y="741154"/>
                          <a:pt x="709296" y="743542"/>
                        </a:cubicBezTo>
                        <a:cubicBezTo>
                          <a:pt x="701808" y="745929"/>
                          <a:pt x="693940" y="747123"/>
                          <a:pt x="685693" y="747123"/>
                        </a:cubicBezTo>
                        <a:cubicBezTo>
                          <a:pt x="668329" y="747123"/>
                          <a:pt x="654791" y="741588"/>
                          <a:pt x="645079" y="730519"/>
                        </a:cubicBezTo>
                        <a:cubicBezTo>
                          <a:pt x="635366" y="719450"/>
                          <a:pt x="630510" y="701002"/>
                          <a:pt x="630510" y="675174"/>
                        </a:cubicBezTo>
                        <a:cubicBezTo>
                          <a:pt x="630510" y="650865"/>
                          <a:pt x="635312" y="633095"/>
                          <a:pt x="644916" y="621863"/>
                        </a:cubicBezTo>
                        <a:cubicBezTo>
                          <a:pt x="654520" y="610631"/>
                          <a:pt x="667407" y="605015"/>
                          <a:pt x="683576" y="605015"/>
                        </a:cubicBezTo>
                        <a:cubicBezTo>
                          <a:pt x="694429" y="605015"/>
                          <a:pt x="703354" y="607403"/>
                          <a:pt x="710354" y="612178"/>
                        </a:cubicBezTo>
                        <a:cubicBezTo>
                          <a:pt x="717353" y="616953"/>
                          <a:pt x="722318" y="623844"/>
                          <a:pt x="725248" y="632851"/>
                        </a:cubicBezTo>
                        <a:lnTo>
                          <a:pt x="796384" y="620154"/>
                        </a:lnTo>
                        <a:cubicBezTo>
                          <a:pt x="792043" y="604744"/>
                          <a:pt x="785559" y="592020"/>
                          <a:pt x="776931" y="581982"/>
                        </a:cubicBezTo>
                        <a:cubicBezTo>
                          <a:pt x="768304" y="571944"/>
                          <a:pt x="757452" y="564537"/>
                          <a:pt x="744375" y="559762"/>
                        </a:cubicBezTo>
                        <a:cubicBezTo>
                          <a:pt x="731298" y="554987"/>
                          <a:pt x="711575" y="552600"/>
                          <a:pt x="685204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7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7" y="230163"/>
                          <a:pt x="690488" y="230163"/>
                        </a:cubicBezTo>
                        <a:close/>
                        <a:moveTo>
                          <a:pt x="690487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7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7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Freeform: Shape 95"/>
                  <p:cNvSpPr>
                    <a:spLocks noChangeAspect="1"/>
                  </p:cNvSpPr>
                  <p:nvPr/>
                </p:nvSpPr>
                <p:spPr>
                  <a:xfrm>
                    <a:off x="2834847" y="4576822"/>
                    <a:ext cx="290781" cy="290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842248" y="618526"/>
                        </a:moveTo>
                        <a:lnTo>
                          <a:pt x="868588" y="704312"/>
                        </a:lnTo>
                        <a:lnTo>
                          <a:pt x="816183" y="704312"/>
                        </a:lnTo>
                        <a:close/>
                        <a:moveTo>
                          <a:pt x="802937" y="556669"/>
                        </a:moveTo>
                        <a:lnTo>
                          <a:pt x="713245" y="795306"/>
                        </a:lnTo>
                        <a:lnTo>
                          <a:pt x="788536" y="795306"/>
                        </a:lnTo>
                        <a:lnTo>
                          <a:pt x="800167" y="755913"/>
                        </a:lnTo>
                        <a:lnTo>
                          <a:pt x="883885" y="755913"/>
                        </a:lnTo>
                        <a:lnTo>
                          <a:pt x="895824" y="795306"/>
                        </a:lnTo>
                        <a:lnTo>
                          <a:pt x="973043" y="795306"/>
                        </a:lnTo>
                        <a:lnTo>
                          <a:pt x="883371" y="556669"/>
                        </a:lnTo>
                        <a:close/>
                        <a:moveTo>
                          <a:pt x="580429" y="552600"/>
                        </a:moveTo>
                        <a:cubicBezTo>
                          <a:pt x="553082" y="552600"/>
                          <a:pt x="531324" y="556452"/>
                          <a:pt x="515154" y="564157"/>
                        </a:cubicBezTo>
                        <a:cubicBezTo>
                          <a:pt x="494427" y="574141"/>
                          <a:pt x="478691" y="588764"/>
                          <a:pt x="467948" y="608027"/>
                        </a:cubicBezTo>
                        <a:cubicBezTo>
                          <a:pt x="457204" y="627289"/>
                          <a:pt x="451833" y="649943"/>
                          <a:pt x="451833" y="675988"/>
                        </a:cubicBezTo>
                        <a:cubicBezTo>
                          <a:pt x="451833" y="700731"/>
                          <a:pt x="456743" y="722652"/>
                          <a:pt x="466564" y="741751"/>
                        </a:cubicBezTo>
                        <a:cubicBezTo>
                          <a:pt x="476385" y="760851"/>
                          <a:pt x="490222" y="775230"/>
                          <a:pt x="508073" y="784888"/>
                        </a:cubicBezTo>
                        <a:cubicBezTo>
                          <a:pt x="525925" y="794546"/>
                          <a:pt x="549013" y="799376"/>
                          <a:pt x="577337" y="799376"/>
                        </a:cubicBezTo>
                        <a:cubicBezTo>
                          <a:pt x="600343" y="799376"/>
                          <a:pt x="620229" y="796690"/>
                          <a:pt x="636996" y="791318"/>
                        </a:cubicBezTo>
                        <a:cubicBezTo>
                          <a:pt x="653762" y="785946"/>
                          <a:pt x="673052" y="775827"/>
                          <a:pt x="694864" y="760959"/>
                        </a:cubicBezTo>
                        <a:lnTo>
                          <a:pt x="694864" y="659221"/>
                        </a:lnTo>
                        <a:lnTo>
                          <a:pt x="580918" y="659221"/>
                        </a:lnTo>
                        <a:lnTo>
                          <a:pt x="580918" y="708870"/>
                        </a:lnTo>
                        <a:lnTo>
                          <a:pt x="630240" y="708870"/>
                        </a:lnTo>
                        <a:lnTo>
                          <a:pt x="630240" y="731333"/>
                        </a:lnTo>
                        <a:cubicBezTo>
                          <a:pt x="620582" y="737085"/>
                          <a:pt x="612009" y="741154"/>
                          <a:pt x="604521" y="743542"/>
                        </a:cubicBezTo>
                        <a:cubicBezTo>
                          <a:pt x="597033" y="745929"/>
                          <a:pt x="589165" y="747123"/>
                          <a:pt x="580918" y="747123"/>
                        </a:cubicBezTo>
                        <a:cubicBezTo>
                          <a:pt x="563554" y="747123"/>
                          <a:pt x="550017" y="741588"/>
                          <a:pt x="540304" y="730519"/>
                        </a:cubicBezTo>
                        <a:cubicBezTo>
                          <a:pt x="530591" y="719450"/>
                          <a:pt x="525735" y="701002"/>
                          <a:pt x="525735" y="675174"/>
                        </a:cubicBezTo>
                        <a:cubicBezTo>
                          <a:pt x="525735" y="650865"/>
                          <a:pt x="530537" y="633095"/>
                          <a:pt x="540141" y="621863"/>
                        </a:cubicBezTo>
                        <a:cubicBezTo>
                          <a:pt x="549745" y="610631"/>
                          <a:pt x="562632" y="605015"/>
                          <a:pt x="578802" y="605015"/>
                        </a:cubicBezTo>
                        <a:cubicBezTo>
                          <a:pt x="589654" y="605015"/>
                          <a:pt x="598580" y="607403"/>
                          <a:pt x="605579" y="612178"/>
                        </a:cubicBezTo>
                        <a:cubicBezTo>
                          <a:pt x="612579" y="616953"/>
                          <a:pt x="617543" y="623844"/>
                          <a:pt x="620474" y="632851"/>
                        </a:cubicBezTo>
                        <a:lnTo>
                          <a:pt x="691609" y="620154"/>
                        </a:lnTo>
                        <a:cubicBezTo>
                          <a:pt x="687268" y="604744"/>
                          <a:pt x="680784" y="592020"/>
                          <a:pt x="672156" y="581982"/>
                        </a:cubicBezTo>
                        <a:cubicBezTo>
                          <a:pt x="663529" y="571944"/>
                          <a:pt x="652677" y="564537"/>
                          <a:pt x="639600" y="559762"/>
                        </a:cubicBezTo>
                        <a:cubicBezTo>
                          <a:pt x="626524" y="554987"/>
                          <a:pt x="606800" y="552600"/>
                          <a:pt x="5804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Freeform: Shape 96"/>
                  <p:cNvSpPr>
                    <a:spLocks noChangeAspect="1"/>
                  </p:cNvSpPr>
                  <p:nvPr/>
                </p:nvSpPr>
                <p:spPr>
                  <a:xfrm>
                    <a:off x="2834847" y="4932744"/>
                    <a:ext cx="290781" cy="290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63229" y="552600"/>
                        </a:moveTo>
                        <a:cubicBezTo>
                          <a:pt x="638378" y="552600"/>
                          <a:pt x="618817" y="555720"/>
                          <a:pt x="604547" y="561960"/>
                        </a:cubicBezTo>
                        <a:cubicBezTo>
                          <a:pt x="590276" y="568200"/>
                          <a:pt x="579587" y="576773"/>
                          <a:pt x="572479" y="587679"/>
                        </a:cubicBezTo>
                        <a:cubicBezTo>
                          <a:pt x="565371" y="598586"/>
                          <a:pt x="561817" y="610170"/>
                          <a:pt x="561817" y="622433"/>
                        </a:cubicBezTo>
                        <a:cubicBezTo>
                          <a:pt x="561817" y="641098"/>
                          <a:pt x="568762" y="656454"/>
                          <a:pt x="582653" y="668500"/>
                        </a:cubicBezTo>
                        <a:cubicBezTo>
                          <a:pt x="596435" y="680546"/>
                          <a:pt x="619495" y="690204"/>
                          <a:pt x="651834" y="697475"/>
                        </a:cubicBezTo>
                        <a:cubicBezTo>
                          <a:pt x="671585" y="701816"/>
                          <a:pt x="684173" y="706428"/>
                          <a:pt x="689599" y="711311"/>
                        </a:cubicBezTo>
                        <a:cubicBezTo>
                          <a:pt x="695025" y="716195"/>
                          <a:pt x="697739" y="721729"/>
                          <a:pt x="697739" y="727915"/>
                        </a:cubicBezTo>
                        <a:cubicBezTo>
                          <a:pt x="697739" y="734426"/>
                          <a:pt x="694890" y="740151"/>
                          <a:pt x="689193" y="745088"/>
                        </a:cubicBezTo>
                        <a:cubicBezTo>
                          <a:pt x="683495" y="750026"/>
                          <a:pt x="675383" y="752495"/>
                          <a:pt x="664857" y="752495"/>
                        </a:cubicBezTo>
                        <a:cubicBezTo>
                          <a:pt x="650749" y="752495"/>
                          <a:pt x="639897" y="747666"/>
                          <a:pt x="632301" y="738007"/>
                        </a:cubicBezTo>
                        <a:cubicBezTo>
                          <a:pt x="627634" y="732039"/>
                          <a:pt x="624541" y="723357"/>
                          <a:pt x="623022" y="711962"/>
                        </a:cubicBezTo>
                        <a:lnTo>
                          <a:pt x="552864" y="716357"/>
                        </a:lnTo>
                        <a:cubicBezTo>
                          <a:pt x="554926" y="740449"/>
                          <a:pt x="563770" y="760308"/>
                          <a:pt x="579397" y="775935"/>
                        </a:cubicBezTo>
                        <a:cubicBezTo>
                          <a:pt x="595024" y="791562"/>
                          <a:pt x="623131" y="799376"/>
                          <a:pt x="663717" y="799376"/>
                        </a:cubicBezTo>
                        <a:cubicBezTo>
                          <a:pt x="686832" y="799376"/>
                          <a:pt x="705986" y="796039"/>
                          <a:pt x="721179" y="789365"/>
                        </a:cubicBezTo>
                        <a:cubicBezTo>
                          <a:pt x="736372" y="782691"/>
                          <a:pt x="748201" y="772897"/>
                          <a:pt x="756665" y="759983"/>
                        </a:cubicBezTo>
                        <a:cubicBezTo>
                          <a:pt x="765130" y="747069"/>
                          <a:pt x="769362" y="732961"/>
                          <a:pt x="769362" y="717660"/>
                        </a:cubicBezTo>
                        <a:cubicBezTo>
                          <a:pt x="769362" y="704637"/>
                          <a:pt x="766188" y="692863"/>
                          <a:pt x="759839" y="682336"/>
                        </a:cubicBezTo>
                        <a:cubicBezTo>
                          <a:pt x="753491" y="671810"/>
                          <a:pt x="743344" y="662993"/>
                          <a:pt x="729399" y="655884"/>
                        </a:cubicBezTo>
                        <a:cubicBezTo>
                          <a:pt x="715455" y="648776"/>
                          <a:pt x="692367" y="641750"/>
                          <a:pt x="660136" y="634804"/>
                        </a:cubicBezTo>
                        <a:cubicBezTo>
                          <a:pt x="647114" y="632091"/>
                          <a:pt x="638866" y="629161"/>
                          <a:pt x="635394" y="626014"/>
                        </a:cubicBezTo>
                        <a:cubicBezTo>
                          <a:pt x="631812" y="622976"/>
                          <a:pt x="630022" y="619557"/>
                          <a:pt x="630022" y="615759"/>
                        </a:cubicBezTo>
                        <a:cubicBezTo>
                          <a:pt x="630022" y="610550"/>
                          <a:pt x="632192" y="606128"/>
                          <a:pt x="636533" y="602492"/>
                        </a:cubicBezTo>
                        <a:cubicBezTo>
                          <a:pt x="640874" y="598857"/>
                          <a:pt x="647331" y="597039"/>
                          <a:pt x="655904" y="597039"/>
                        </a:cubicBezTo>
                        <a:cubicBezTo>
                          <a:pt x="666322" y="597039"/>
                          <a:pt x="674488" y="599481"/>
                          <a:pt x="680402" y="604364"/>
                        </a:cubicBezTo>
                        <a:cubicBezTo>
                          <a:pt x="686317" y="609248"/>
                          <a:pt x="690196" y="617061"/>
                          <a:pt x="692041" y="627805"/>
                        </a:cubicBezTo>
                        <a:lnTo>
                          <a:pt x="761549" y="623735"/>
                        </a:lnTo>
                        <a:cubicBezTo>
                          <a:pt x="758510" y="598992"/>
                          <a:pt x="748987" y="580951"/>
                          <a:pt x="732981" y="569611"/>
                        </a:cubicBezTo>
                        <a:cubicBezTo>
                          <a:pt x="716974" y="558270"/>
                          <a:pt x="693723" y="552600"/>
                          <a:pt x="6632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8" name="Plus Sign 107"/>
                <p:cNvSpPr>
                  <a:spLocks noChangeAspect="1"/>
                </p:cNvSpPr>
                <p:nvPr/>
              </p:nvSpPr>
              <p:spPr>
                <a:xfrm>
                  <a:off x="3047405" y="3135996"/>
                  <a:ext cx="228600" cy="228600"/>
                </a:xfrm>
                <a:prstGeom prst="mathPlus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accent3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10" name="Plus Sign 109"/>
                <p:cNvSpPr>
                  <a:spLocks noChangeAspect="1"/>
                </p:cNvSpPr>
                <p:nvPr/>
              </p:nvSpPr>
              <p:spPr>
                <a:xfrm>
                  <a:off x="4336755" y="3135996"/>
                  <a:ext cx="228600" cy="228600"/>
                </a:xfrm>
                <a:prstGeom prst="mathPlus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accent3">
                        <a:lumMod val="50000"/>
                      </a:schemeClr>
                    </a:solidFill>
                  </a:endParaRPr>
                </a:p>
              </p:txBody>
            </p:sp>
            <p:pic>
              <p:nvPicPr>
                <p:cNvPr id="117" name="Picture 116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64786" y="3021379"/>
                  <a:ext cx="475696" cy="47569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</p:pic>
            <p:pic>
              <p:nvPicPr>
                <p:cNvPr id="118" name="Picture 11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38670" y="3021379"/>
                  <a:ext cx="475696" cy="47569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</p:pic>
          </p:grpSp>
        </p:grpSp>
        <p:grpSp>
          <p:nvGrpSpPr>
            <p:cNvPr id="16" name="Group 15"/>
            <p:cNvGrpSpPr/>
            <p:nvPr/>
          </p:nvGrpSpPr>
          <p:grpSpPr>
            <a:xfrm>
              <a:off x="1407042" y="6186100"/>
              <a:ext cx="3532590" cy="369332"/>
              <a:chOff x="1407042" y="6186100"/>
              <a:chExt cx="3532590" cy="369332"/>
            </a:xfrm>
          </p:grpSpPr>
          <p:sp>
            <p:nvSpPr>
              <p:cNvPr id="89" name="Freeform: Shape 88"/>
              <p:cNvSpPr>
                <a:spLocks noChangeAspect="1"/>
              </p:cNvSpPr>
              <p:nvPr/>
            </p:nvSpPr>
            <p:spPr>
              <a:xfrm>
                <a:off x="1407042" y="6228881"/>
                <a:ext cx="271338" cy="271338"/>
              </a:xfrm>
              <a:custGeom>
                <a:avLst/>
                <a:gdLst>
                  <a:gd name="connsiteX0" fmla="*/ 1139483 w 2278966"/>
                  <a:gd name="connsiteY0" fmla="*/ 379828 h 2278966"/>
                  <a:gd name="connsiteX1" fmla="*/ 1899138 w 2278966"/>
                  <a:gd name="connsiteY1" fmla="*/ 1139483 h 2278966"/>
                  <a:gd name="connsiteX2" fmla="*/ 1139483 w 2278966"/>
                  <a:gd name="connsiteY2" fmla="*/ 1899138 h 2278966"/>
                  <a:gd name="connsiteX3" fmla="*/ 379828 w 2278966"/>
                  <a:gd name="connsiteY3" fmla="*/ 1139483 h 2278966"/>
                  <a:gd name="connsiteX4" fmla="*/ 1139483 w 2278966"/>
                  <a:gd name="connsiteY4" fmla="*/ 379828 h 2278966"/>
                  <a:gd name="connsiteX5" fmla="*/ 1139482 w 2278966"/>
                  <a:gd name="connsiteY5" fmla="*/ 148132 h 2278966"/>
                  <a:gd name="connsiteX6" fmla="*/ 148132 w 2278966"/>
                  <a:gd name="connsiteY6" fmla="*/ 1139482 h 2278966"/>
                  <a:gd name="connsiteX7" fmla="*/ 1139482 w 2278966"/>
                  <a:gd name="connsiteY7" fmla="*/ 2130832 h 2278966"/>
                  <a:gd name="connsiteX8" fmla="*/ 2130832 w 2278966"/>
                  <a:gd name="connsiteY8" fmla="*/ 1139482 h 2278966"/>
                  <a:gd name="connsiteX9" fmla="*/ 1139482 w 2278966"/>
                  <a:gd name="connsiteY9" fmla="*/ 148132 h 2278966"/>
                  <a:gd name="connsiteX10" fmla="*/ 1139483 w 2278966"/>
                  <a:gd name="connsiteY10" fmla="*/ 0 h 2278966"/>
                  <a:gd name="connsiteX11" fmla="*/ 2278966 w 2278966"/>
                  <a:gd name="connsiteY11" fmla="*/ 1139483 h 2278966"/>
                  <a:gd name="connsiteX12" fmla="*/ 1139483 w 2278966"/>
                  <a:gd name="connsiteY12" fmla="*/ 2278966 h 2278966"/>
                  <a:gd name="connsiteX13" fmla="*/ 0 w 2278966"/>
                  <a:gd name="connsiteY13" fmla="*/ 1139483 h 2278966"/>
                  <a:gd name="connsiteX14" fmla="*/ 1139483 w 2278966"/>
                  <a:gd name="connsiteY14" fmla="*/ 0 h 2278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8966" h="2278966">
                    <a:moveTo>
                      <a:pt x="1139483" y="379828"/>
                    </a:moveTo>
                    <a:cubicBezTo>
                      <a:pt x="1559029" y="379828"/>
                      <a:pt x="1899138" y="719937"/>
                      <a:pt x="1899138" y="1139483"/>
                    </a:cubicBezTo>
                    <a:cubicBezTo>
                      <a:pt x="1899138" y="1559029"/>
                      <a:pt x="1559029" y="1899138"/>
                      <a:pt x="1139483" y="1899138"/>
                    </a:cubicBezTo>
                    <a:cubicBezTo>
                      <a:pt x="719937" y="1899138"/>
                      <a:pt x="379828" y="1559029"/>
                      <a:pt x="379828" y="1139483"/>
                    </a:cubicBezTo>
                    <a:cubicBezTo>
                      <a:pt x="379828" y="719937"/>
                      <a:pt x="719937" y="379828"/>
                      <a:pt x="1139483" y="379828"/>
                    </a:cubicBezTo>
                    <a:close/>
                    <a:moveTo>
                      <a:pt x="1139482" y="148132"/>
                    </a:moveTo>
                    <a:cubicBezTo>
                      <a:pt x="591975" y="148132"/>
                      <a:pt x="148132" y="591975"/>
                      <a:pt x="148132" y="1139482"/>
                    </a:cubicBezTo>
                    <a:cubicBezTo>
                      <a:pt x="148132" y="1686989"/>
                      <a:pt x="591975" y="2130832"/>
                      <a:pt x="1139482" y="2130832"/>
                    </a:cubicBezTo>
                    <a:cubicBezTo>
                      <a:pt x="1686989" y="2130832"/>
                      <a:pt x="2130832" y="1686989"/>
                      <a:pt x="2130832" y="1139482"/>
                    </a:cubicBezTo>
                    <a:cubicBezTo>
                      <a:pt x="2130832" y="591975"/>
                      <a:pt x="1686989" y="148132"/>
                      <a:pt x="1139482" y="148132"/>
                    </a:cubicBezTo>
                    <a:close/>
                    <a:moveTo>
                      <a:pt x="1139483" y="0"/>
                    </a:moveTo>
                    <a:cubicBezTo>
                      <a:pt x="1768802" y="0"/>
                      <a:pt x="2278966" y="510164"/>
                      <a:pt x="2278966" y="1139483"/>
                    </a:cubicBezTo>
                    <a:cubicBezTo>
                      <a:pt x="2278966" y="1768802"/>
                      <a:pt x="1768802" y="2278966"/>
                      <a:pt x="1139483" y="2278966"/>
                    </a:cubicBezTo>
                    <a:cubicBezTo>
                      <a:pt x="510164" y="2278966"/>
                      <a:pt x="0" y="1768802"/>
                      <a:pt x="0" y="1139483"/>
                    </a:cubicBezTo>
                    <a:cubicBezTo>
                      <a:pt x="0" y="510164"/>
                      <a:pt x="510164" y="0"/>
                      <a:pt x="1139483" y="0"/>
                    </a:cubicBezTo>
                    <a:close/>
                  </a:path>
                </a:pathLst>
              </a:custGeom>
              <a:solidFill>
                <a:srgbClr val="54B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820818" y="6186100"/>
                <a:ext cx="31188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</a:rPr>
                  <a:t>- mean values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394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71600" y="639633"/>
            <a:ext cx="8159153" cy="6218367"/>
            <a:chOff x="971600" y="639633"/>
            <a:chExt cx="8159153" cy="6218367"/>
          </a:xfrm>
        </p:grpSpPr>
        <p:sp>
          <p:nvSpPr>
            <p:cNvPr id="6" name="TextBox 5"/>
            <p:cNvSpPr txBox="1"/>
            <p:nvPr/>
          </p:nvSpPr>
          <p:spPr>
            <a:xfrm>
              <a:off x="971600" y="639633"/>
              <a:ext cx="74258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chemeClr val="accent3">
                      <a:lumMod val="50000"/>
                    </a:schemeClr>
                  </a:solidFill>
                  <a:latin typeface="Arial Black" panose="020B0A04020102020204" pitchFamily="34" charset="0"/>
                </a:rPr>
                <a:t>Team’s Defence and Goalkeeper</a:t>
              </a:r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8230652" y="6142438"/>
              <a:ext cx="900101" cy="715562"/>
            </a:xfrm>
            <a:custGeom>
              <a:avLst/>
              <a:gdLst>
                <a:gd name="connsiteX0" fmla="*/ 0 w 926595"/>
                <a:gd name="connsiteY0" fmla="*/ 0 h 728700"/>
                <a:gd name="connsiteX1" fmla="*/ 926595 w 926595"/>
                <a:gd name="connsiteY1" fmla="*/ 0 h 728700"/>
                <a:gd name="connsiteX2" fmla="*/ 926595 w 926595"/>
                <a:gd name="connsiteY2" fmla="*/ 15930 h 728700"/>
                <a:gd name="connsiteX3" fmla="*/ 16455 w 926595"/>
                <a:gd name="connsiteY3" fmla="*/ 728700 h 728700"/>
                <a:gd name="connsiteX4" fmla="*/ 0 w 926595"/>
                <a:gd name="connsiteY4" fmla="*/ 728700 h 728700"/>
                <a:gd name="connsiteX5" fmla="*/ 0 w 926595"/>
                <a:gd name="connsiteY5" fmla="*/ 0 h 7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6595" h="728700">
                  <a:moveTo>
                    <a:pt x="0" y="0"/>
                  </a:moveTo>
                  <a:lnTo>
                    <a:pt x="926595" y="0"/>
                  </a:lnTo>
                  <a:lnTo>
                    <a:pt x="926595" y="15930"/>
                  </a:lnTo>
                  <a:lnTo>
                    <a:pt x="16455" y="728700"/>
                  </a:lnTo>
                  <a:lnTo>
                    <a:pt x="0" y="7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BB47"/>
            </a:solidFill>
            <a:ln>
              <a:solidFill>
                <a:srgbClr val="55BE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407042" y="1956423"/>
              <a:ext cx="4548388" cy="1659741"/>
              <a:chOff x="1422995" y="2153965"/>
              <a:chExt cx="4548388" cy="1659741"/>
            </a:xfrm>
          </p:grpSpPr>
          <p:sp>
            <p:nvSpPr>
              <p:cNvPr id="5" name="Plus Sign 4"/>
              <p:cNvSpPr>
                <a:spLocks noChangeAspect="1"/>
              </p:cNvSpPr>
              <p:nvPr/>
            </p:nvSpPr>
            <p:spPr>
              <a:xfrm>
                <a:off x="2354234" y="2903796"/>
                <a:ext cx="228600" cy="228600"/>
              </a:xfrm>
              <a:prstGeom prst="mathPlus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Plus Sign 43"/>
              <p:cNvSpPr>
                <a:spLocks noChangeAspect="1"/>
              </p:cNvSpPr>
              <p:nvPr/>
            </p:nvSpPr>
            <p:spPr>
              <a:xfrm>
                <a:off x="3643584" y="2903796"/>
                <a:ext cx="228600" cy="228600"/>
              </a:xfrm>
              <a:prstGeom prst="mathPlus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" name="Equals 6"/>
              <p:cNvSpPr>
                <a:spLocks noChangeAspect="1"/>
              </p:cNvSpPr>
              <p:nvPr/>
            </p:nvSpPr>
            <p:spPr>
              <a:xfrm>
                <a:off x="5164409" y="2888901"/>
                <a:ext cx="228600" cy="228600"/>
              </a:xfrm>
              <a:prstGeom prst="mathEqual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5702078" y="2153965"/>
                <a:ext cx="269305" cy="1644846"/>
                <a:chOff x="6912640" y="4294295"/>
                <a:chExt cx="269305" cy="1644846"/>
              </a:xfrm>
            </p:grpSpPr>
            <p:sp>
              <p:nvSpPr>
                <p:cNvPr id="89" name="Freeform: Shape 88"/>
                <p:cNvSpPr>
                  <a:spLocks noChangeAspect="1"/>
                </p:cNvSpPr>
                <p:nvPr/>
              </p:nvSpPr>
              <p:spPr>
                <a:xfrm>
                  <a:off x="6912640" y="4294295"/>
                  <a:ext cx="269305" cy="269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685204" y="552600"/>
                      </a:moveTo>
                      <a:cubicBezTo>
                        <a:pt x="657857" y="552600"/>
                        <a:pt x="636099" y="556452"/>
                        <a:pt x="619929" y="564157"/>
                      </a:cubicBezTo>
                      <a:cubicBezTo>
                        <a:pt x="599202" y="574141"/>
                        <a:pt x="583466" y="588764"/>
                        <a:pt x="572723" y="608027"/>
                      </a:cubicBezTo>
                      <a:cubicBezTo>
                        <a:pt x="561979" y="627289"/>
                        <a:pt x="556607" y="649943"/>
                        <a:pt x="556607" y="675988"/>
                      </a:cubicBezTo>
                      <a:cubicBezTo>
                        <a:pt x="556607" y="700730"/>
                        <a:pt x="561518" y="722652"/>
                        <a:pt x="571339" y="741751"/>
                      </a:cubicBezTo>
                      <a:cubicBezTo>
                        <a:pt x="581160" y="760851"/>
                        <a:pt x="594997" y="775230"/>
                        <a:pt x="612848" y="784888"/>
                      </a:cubicBezTo>
                      <a:cubicBezTo>
                        <a:pt x="630700" y="794546"/>
                        <a:pt x="653788" y="799376"/>
                        <a:pt x="682111" y="799376"/>
                      </a:cubicBezTo>
                      <a:cubicBezTo>
                        <a:pt x="705118" y="799376"/>
                        <a:pt x="725004" y="796690"/>
                        <a:pt x="741771" y="791318"/>
                      </a:cubicBezTo>
                      <a:cubicBezTo>
                        <a:pt x="758537" y="785946"/>
                        <a:pt x="777827" y="775827"/>
                        <a:pt x="799639" y="760959"/>
                      </a:cubicBezTo>
                      <a:lnTo>
                        <a:pt x="799639" y="659221"/>
                      </a:lnTo>
                      <a:lnTo>
                        <a:pt x="685693" y="659221"/>
                      </a:lnTo>
                      <a:lnTo>
                        <a:pt x="685693" y="708869"/>
                      </a:lnTo>
                      <a:lnTo>
                        <a:pt x="735015" y="708869"/>
                      </a:lnTo>
                      <a:lnTo>
                        <a:pt x="735015" y="731333"/>
                      </a:lnTo>
                      <a:cubicBezTo>
                        <a:pt x="725357" y="737085"/>
                        <a:pt x="716784" y="741154"/>
                        <a:pt x="709296" y="743542"/>
                      </a:cubicBezTo>
                      <a:cubicBezTo>
                        <a:pt x="701808" y="745929"/>
                        <a:pt x="693940" y="747123"/>
                        <a:pt x="685693" y="747123"/>
                      </a:cubicBezTo>
                      <a:cubicBezTo>
                        <a:pt x="668329" y="747123"/>
                        <a:pt x="654791" y="741588"/>
                        <a:pt x="645079" y="730519"/>
                      </a:cubicBezTo>
                      <a:cubicBezTo>
                        <a:pt x="635366" y="719450"/>
                        <a:pt x="630510" y="701002"/>
                        <a:pt x="630510" y="675174"/>
                      </a:cubicBezTo>
                      <a:cubicBezTo>
                        <a:pt x="630510" y="650865"/>
                        <a:pt x="635312" y="633095"/>
                        <a:pt x="644916" y="621863"/>
                      </a:cubicBezTo>
                      <a:cubicBezTo>
                        <a:pt x="654520" y="610631"/>
                        <a:pt x="667407" y="605015"/>
                        <a:pt x="683576" y="605015"/>
                      </a:cubicBezTo>
                      <a:cubicBezTo>
                        <a:pt x="694429" y="605015"/>
                        <a:pt x="703354" y="607403"/>
                        <a:pt x="710354" y="612178"/>
                      </a:cubicBezTo>
                      <a:cubicBezTo>
                        <a:pt x="717353" y="616953"/>
                        <a:pt x="722318" y="623844"/>
                        <a:pt x="725248" y="632851"/>
                      </a:cubicBezTo>
                      <a:lnTo>
                        <a:pt x="796384" y="620154"/>
                      </a:lnTo>
                      <a:cubicBezTo>
                        <a:pt x="792043" y="604744"/>
                        <a:pt x="785559" y="592020"/>
                        <a:pt x="776931" y="581982"/>
                      </a:cubicBezTo>
                      <a:cubicBezTo>
                        <a:pt x="768304" y="571944"/>
                        <a:pt x="757452" y="564537"/>
                        <a:pt x="744375" y="559762"/>
                      </a:cubicBezTo>
                      <a:cubicBezTo>
                        <a:pt x="731298" y="554987"/>
                        <a:pt x="711575" y="552600"/>
                        <a:pt x="685204" y="552600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7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7" y="230163"/>
                        <a:pt x="690488" y="230163"/>
                      </a:cubicBezTo>
                      <a:close/>
                      <a:moveTo>
                        <a:pt x="690487" y="89763"/>
                      </a:moveTo>
                      <a:cubicBezTo>
                        <a:pt x="358717" y="89763"/>
                        <a:pt x="89763" y="358717"/>
                        <a:pt x="89763" y="690487"/>
                      </a:cubicBezTo>
                      <a:cubicBezTo>
                        <a:pt x="89763" y="1022258"/>
                        <a:pt x="358717" y="1291212"/>
                        <a:pt x="690487" y="1291212"/>
                      </a:cubicBezTo>
                      <a:cubicBezTo>
                        <a:pt x="1022258" y="1291212"/>
                        <a:pt x="1291212" y="1022258"/>
                        <a:pt x="1291212" y="690487"/>
                      </a:cubicBezTo>
                      <a:cubicBezTo>
                        <a:pt x="1291212" y="358717"/>
                        <a:pt x="1022258" y="89763"/>
                        <a:pt x="690487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Freeform: Shape 89"/>
                <p:cNvSpPr>
                  <a:spLocks noChangeAspect="1"/>
                </p:cNvSpPr>
                <p:nvPr/>
              </p:nvSpPr>
              <p:spPr>
                <a:xfrm>
                  <a:off x="6912640" y="4633053"/>
                  <a:ext cx="269305" cy="269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842248" y="618526"/>
                      </a:moveTo>
                      <a:lnTo>
                        <a:pt x="868588" y="704312"/>
                      </a:lnTo>
                      <a:lnTo>
                        <a:pt x="816183" y="704312"/>
                      </a:lnTo>
                      <a:close/>
                      <a:moveTo>
                        <a:pt x="802937" y="556669"/>
                      </a:moveTo>
                      <a:lnTo>
                        <a:pt x="713245" y="795306"/>
                      </a:lnTo>
                      <a:lnTo>
                        <a:pt x="788536" y="795306"/>
                      </a:lnTo>
                      <a:lnTo>
                        <a:pt x="800167" y="755913"/>
                      </a:lnTo>
                      <a:lnTo>
                        <a:pt x="883885" y="755913"/>
                      </a:lnTo>
                      <a:lnTo>
                        <a:pt x="895824" y="795306"/>
                      </a:lnTo>
                      <a:lnTo>
                        <a:pt x="973043" y="795306"/>
                      </a:lnTo>
                      <a:lnTo>
                        <a:pt x="883371" y="556669"/>
                      </a:lnTo>
                      <a:close/>
                      <a:moveTo>
                        <a:pt x="580429" y="552600"/>
                      </a:moveTo>
                      <a:cubicBezTo>
                        <a:pt x="553082" y="552600"/>
                        <a:pt x="531324" y="556452"/>
                        <a:pt x="515154" y="564157"/>
                      </a:cubicBezTo>
                      <a:cubicBezTo>
                        <a:pt x="494427" y="574141"/>
                        <a:pt x="478691" y="588764"/>
                        <a:pt x="467948" y="608027"/>
                      </a:cubicBezTo>
                      <a:cubicBezTo>
                        <a:pt x="457204" y="627289"/>
                        <a:pt x="451833" y="649943"/>
                        <a:pt x="451833" y="675988"/>
                      </a:cubicBezTo>
                      <a:cubicBezTo>
                        <a:pt x="451833" y="700731"/>
                        <a:pt x="456743" y="722652"/>
                        <a:pt x="466564" y="741751"/>
                      </a:cubicBezTo>
                      <a:cubicBezTo>
                        <a:pt x="476385" y="760851"/>
                        <a:pt x="490222" y="775230"/>
                        <a:pt x="508073" y="784888"/>
                      </a:cubicBezTo>
                      <a:cubicBezTo>
                        <a:pt x="525925" y="794546"/>
                        <a:pt x="549013" y="799376"/>
                        <a:pt x="577337" y="799376"/>
                      </a:cubicBezTo>
                      <a:cubicBezTo>
                        <a:pt x="600343" y="799376"/>
                        <a:pt x="620229" y="796690"/>
                        <a:pt x="636996" y="791318"/>
                      </a:cubicBezTo>
                      <a:cubicBezTo>
                        <a:pt x="653762" y="785946"/>
                        <a:pt x="673052" y="775827"/>
                        <a:pt x="694864" y="760959"/>
                      </a:cubicBezTo>
                      <a:lnTo>
                        <a:pt x="694864" y="659221"/>
                      </a:lnTo>
                      <a:lnTo>
                        <a:pt x="580918" y="659221"/>
                      </a:lnTo>
                      <a:lnTo>
                        <a:pt x="580918" y="708870"/>
                      </a:lnTo>
                      <a:lnTo>
                        <a:pt x="630240" y="708870"/>
                      </a:lnTo>
                      <a:lnTo>
                        <a:pt x="630240" y="731333"/>
                      </a:lnTo>
                      <a:cubicBezTo>
                        <a:pt x="620582" y="737085"/>
                        <a:pt x="612009" y="741154"/>
                        <a:pt x="604521" y="743542"/>
                      </a:cubicBezTo>
                      <a:cubicBezTo>
                        <a:pt x="597033" y="745929"/>
                        <a:pt x="589165" y="747123"/>
                        <a:pt x="580918" y="747123"/>
                      </a:cubicBezTo>
                      <a:cubicBezTo>
                        <a:pt x="563554" y="747123"/>
                        <a:pt x="550017" y="741588"/>
                        <a:pt x="540304" y="730519"/>
                      </a:cubicBezTo>
                      <a:cubicBezTo>
                        <a:pt x="530591" y="719450"/>
                        <a:pt x="525735" y="701002"/>
                        <a:pt x="525735" y="675174"/>
                      </a:cubicBezTo>
                      <a:cubicBezTo>
                        <a:pt x="525735" y="650865"/>
                        <a:pt x="530537" y="633095"/>
                        <a:pt x="540141" y="621863"/>
                      </a:cubicBezTo>
                      <a:cubicBezTo>
                        <a:pt x="549745" y="610631"/>
                        <a:pt x="562632" y="605015"/>
                        <a:pt x="578802" y="605015"/>
                      </a:cubicBezTo>
                      <a:cubicBezTo>
                        <a:pt x="589654" y="605015"/>
                        <a:pt x="598580" y="607403"/>
                        <a:pt x="605579" y="612178"/>
                      </a:cubicBezTo>
                      <a:cubicBezTo>
                        <a:pt x="612579" y="616953"/>
                        <a:pt x="617543" y="623844"/>
                        <a:pt x="620474" y="632851"/>
                      </a:cubicBezTo>
                      <a:lnTo>
                        <a:pt x="691609" y="620154"/>
                      </a:lnTo>
                      <a:cubicBezTo>
                        <a:pt x="687268" y="604744"/>
                        <a:pt x="680784" y="592020"/>
                        <a:pt x="672156" y="581982"/>
                      </a:cubicBezTo>
                      <a:cubicBezTo>
                        <a:pt x="663529" y="571944"/>
                        <a:pt x="652677" y="564537"/>
                        <a:pt x="639600" y="559762"/>
                      </a:cubicBezTo>
                      <a:cubicBezTo>
                        <a:pt x="626524" y="554987"/>
                        <a:pt x="606800" y="552600"/>
                        <a:pt x="580429" y="552600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8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8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Freeform: Shape 90"/>
                <p:cNvSpPr>
                  <a:spLocks noChangeAspect="1"/>
                </p:cNvSpPr>
                <p:nvPr/>
              </p:nvSpPr>
              <p:spPr>
                <a:xfrm>
                  <a:off x="6912640" y="4971350"/>
                  <a:ext cx="269305" cy="269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663229" y="552600"/>
                      </a:moveTo>
                      <a:cubicBezTo>
                        <a:pt x="638378" y="552600"/>
                        <a:pt x="618817" y="555720"/>
                        <a:pt x="604547" y="561960"/>
                      </a:cubicBezTo>
                      <a:cubicBezTo>
                        <a:pt x="590276" y="568200"/>
                        <a:pt x="579587" y="576773"/>
                        <a:pt x="572479" y="587679"/>
                      </a:cubicBezTo>
                      <a:cubicBezTo>
                        <a:pt x="565371" y="598586"/>
                        <a:pt x="561817" y="610170"/>
                        <a:pt x="561817" y="622433"/>
                      </a:cubicBezTo>
                      <a:cubicBezTo>
                        <a:pt x="561817" y="641098"/>
                        <a:pt x="568762" y="656454"/>
                        <a:pt x="582653" y="668500"/>
                      </a:cubicBezTo>
                      <a:cubicBezTo>
                        <a:pt x="596435" y="680546"/>
                        <a:pt x="619495" y="690204"/>
                        <a:pt x="651834" y="697475"/>
                      </a:cubicBezTo>
                      <a:cubicBezTo>
                        <a:pt x="671585" y="701816"/>
                        <a:pt x="684173" y="706428"/>
                        <a:pt x="689599" y="711311"/>
                      </a:cubicBezTo>
                      <a:cubicBezTo>
                        <a:pt x="695025" y="716195"/>
                        <a:pt x="697739" y="721729"/>
                        <a:pt x="697739" y="727915"/>
                      </a:cubicBezTo>
                      <a:cubicBezTo>
                        <a:pt x="697739" y="734426"/>
                        <a:pt x="694890" y="740151"/>
                        <a:pt x="689193" y="745088"/>
                      </a:cubicBezTo>
                      <a:cubicBezTo>
                        <a:pt x="683495" y="750026"/>
                        <a:pt x="675383" y="752495"/>
                        <a:pt x="664857" y="752495"/>
                      </a:cubicBezTo>
                      <a:cubicBezTo>
                        <a:pt x="650749" y="752495"/>
                        <a:pt x="639897" y="747666"/>
                        <a:pt x="632301" y="738007"/>
                      </a:cubicBezTo>
                      <a:cubicBezTo>
                        <a:pt x="627634" y="732039"/>
                        <a:pt x="624541" y="723357"/>
                        <a:pt x="623022" y="711962"/>
                      </a:cubicBezTo>
                      <a:lnTo>
                        <a:pt x="552864" y="716357"/>
                      </a:lnTo>
                      <a:cubicBezTo>
                        <a:pt x="554926" y="740449"/>
                        <a:pt x="563770" y="760308"/>
                        <a:pt x="579397" y="775935"/>
                      </a:cubicBezTo>
                      <a:cubicBezTo>
                        <a:pt x="595024" y="791562"/>
                        <a:pt x="623131" y="799376"/>
                        <a:pt x="663717" y="799376"/>
                      </a:cubicBezTo>
                      <a:cubicBezTo>
                        <a:pt x="686832" y="799376"/>
                        <a:pt x="705986" y="796039"/>
                        <a:pt x="721179" y="789365"/>
                      </a:cubicBezTo>
                      <a:cubicBezTo>
                        <a:pt x="736372" y="782691"/>
                        <a:pt x="748201" y="772897"/>
                        <a:pt x="756665" y="759983"/>
                      </a:cubicBezTo>
                      <a:cubicBezTo>
                        <a:pt x="765130" y="747069"/>
                        <a:pt x="769362" y="732961"/>
                        <a:pt x="769362" y="717660"/>
                      </a:cubicBezTo>
                      <a:cubicBezTo>
                        <a:pt x="769362" y="704637"/>
                        <a:pt x="766188" y="692863"/>
                        <a:pt x="759839" y="682336"/>
                      </a:cubicBezTo>
                      <a:cubicBezTo>
                        <a:pt x="753491" y="671810"/>
                        <a:pt x="743344" y="662993"/>
                        <a:pt x="729399" y="655884"/>
                      </a:cubicBezTo>
                      <a:cubicBezTo>
                        <a:pt x="715455" y="648776"/>
                        <a:pt x="692367" y="641750"/>
                        <a:pt x="660136" y="634804"/>
                      </a:cubicBezTo>
                      <a:cubicBezTo>
                        <a:pt x="647114" y="632091"/>
                        <a:pt x="638866" y="629161"/>
                        <a:pt x="635394" y="626014"/>
                      </a:cubicBezTo>
                      <a:cubicBezTo>
                        <a:pt x="631812" y="622976"/>
                        <a:pt x="630022" y="619557"/>
                        <a:pt x="630022" y="615759"/>
                      </a:cubicBezTo>
                      <a:cubicBezTo>
                        <a:pt x="630022" y="610550"/>
                        <a:pt x="632192" y="606128"/>
                        <a:pt x="636533" y="602492"/>
                      </a:cubicBezTo>
                      <a:cubicBezTo>
                        <a:pt x="640874" y="598857"/>
                        <a:pt x="647331" y="597039"/>
                        <a:pt x="655904" y="597039"/>
                      </a:cubicBezTo>
                      <a:cubicBezTo>
                        <a:pt x="666322" y="597039"/>
                        <a:pt x="674488" y="599481"/>
                        <a:pt x="680402" y="604364"/>
                      </a:cubicBezTo>
                      <a:cubicBezTo>
                        <a:pt x="686317" y="609248"/>
                        <a:pt x="690196" y="617061"/>
                        <a:pt x="692041" y="627805"/>
                      </a:cubicBezTo>
                      <a:lnTo>
                        <a:pt x="761549" y="623735"/>
                      </a:lnTo>
                      <a:cubicBezTo>
                        <a:pt x="758510" y="598992"/>
                        <a:pt x="748987" y="580951"/>
                        <a:pt x="732981" y="569611"/>
                      </a:cubicBezTo>
                      <a:cubicBezTo>
                        <a:pt x="716974" y="558270"/>
                        <a:pt x="693723" y="552600"/>
                        <a:pt x="663229" y="552600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8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8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Freeform: Shape 91"/>
                <p:cNvSpPr>
                  <a:spLocks noChangeAspect="1"/>
                </p:cNvSpPr>
                <p:nvPr/>
              </p:nvSpPr>
              <p:spPr>
                <a:xfrm>
                  <a:off x="6912640" y="5329130"/>
                  <a:ext cx="269305" cy="269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785098" y="618526"/>
                      </a:moveTo>
                      <a:lnTo>
                        <a:pt x="811438" y="704312"/>
                      </a:lnTo>
                      <a:lnTo>
                        <a:pt x="759033" y="704312"/>
                      </a:lnTo>
                      <a:close/>
                      <a:moveTo>
                        <a:pt x="745787" y="556669"/>
                      </a:moveTo>
                      <a:lnTo>
                        <a:pt x="656094" y="795306"/>
                      </a:lnTo>
                      <a:lnTo>
                        <a:pt x="731386" y="795306"/>
                      </a:lnTo>
                      <a:lnTo>
                        <a:pt x="743017" y="755913"/>
                      </a:lnTo>
                      <a:lnTo>
                        <a:pt x="826735" y="755913"/>
                      </a:lnTo>
                      <a:lnTo>
                        <a:pt x="838673" y="795306"/>
                      </a:lnTo>
                      <a:lnTo>
                        <a:pt x="915893" y="795306"/>
                      </a:lnTo>
                      <a:lnTo>
                        <a:pt x="826221" y="556669"/>
                      </a:lnTo>
                      <a:close/>
                      <a:moveTo>
                        <a:pt x="444182" y="556669"/>
                      </a:moveTo>
                      <a:lnTo>
                        <a:pt x="444182" y="615596"/>
                      </a:lnTo>
                      <a:lnTo>
                        <a:pt x="519387" y="615596"/>
                      </a:lnTo>
                      <a:lnTo>
                        <a:pt x="519387" y="795306"/>
                      </a:lnTo>
                      <a:lnTo>
                        <a:pt x="593126" y="795306"/>
                      </a:lnTo>
                      <a:lnTo>
                        <a:pt x="593126" y="615596"/>
                      </a:lnTo>
                      <a:lnTo>
                        <a:pt x="668331" y="615596"/>
                      </a:lnTo>
                      <a:lnTo>
                        <a:pt x="668331" y="556669"/>
                      </a:ln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7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7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Freeform: Shape 97"/>
                <p:cNvSpPr>
                  <a:spLocks noChangeAspect="1"/>
                </p:cNvSpPr>
                <p:nvPr/>
              </p:nvSpPr>
              <p:spPr>
                <a:xfrm>
                  <a:off x="6912640" y="5669836"/>
                  <a:ext cx="269305" cy="269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892580" y="609655"/>
                      </a:moveTo>
                      <a:lnTo>
                        <a:pt x="924974" y="609655"/>
                      </a:lnTo>
                      <a:cubicBezTo>
                        <a:pt x="938430" y="609655"/>
                        <a:pt x="947600" y="611716"/>
                        <a:pt x="952484" y="615840"/>
                      </a:cubicBezTo>
                      <a:cubicBezTo>
                        <a:pt x="957367" y="619964"/>
                        <a:pt x="959809" y="625878"/>
                        <a:pt x="959809" y="633583"/>
                      </a:cubicBezTo>
                      <a:cubicBezTo>
                        <a:pt x="959809" y="638792"/>
                        <a:pt x="958262" y="643404"/>
                        <a:pt x="955169" y="647420"/>
                      </a:cubicBezTo>
                      <a:cubicBezTo>
                        <a:pt x="952077" y="651435"/>
                        <a:pt x="948088" y="653931"/>
                        <a:pt x="943205" y="654908"/>
                      </a:cubicBezTo>
                      <a:cubicBezTo>
                        <a:pt x="933547" y="657078"/>
                        <a:pt x="927035" y="658163"/>
                        <a:pt x="923671" y="658163"/>
                      </a:cubicBezTo>
                      <a:lnTo>
                        <a:pt x="892580" y="658163"/>
                      </a:lnTo>
                      <a:close/>
                      <a:moveTo>
                        <a:pt x="818515" y="561471"/>
                      </a:moveTo>
                      <a:lnTo>
                        <a:pt x="818515" y="800108"/>
                      </a:lnTo>
                      <a:lnTo>
                        <a:pt x="892580" y="800108"/>
                      </a:lnTo>
                      <a:lnTo>
                        <a:pt x="892580" y="703254"/>
                      </a:lnTo>
                      <a:lnTo>
                        <a:pt x="899091" y="703254"/>
                      </a:lnTo>
                      <a:cubicBezTo>
                        <a:pt x="905820" y="703254"/>
                        <a:pt x="911843" y="705098"/>
                        <a:pt x="917160" y="708788"/>
                      </a:cubicBezTo>
                      <a:cubicBezTo>
                        <a:pt x="921067" y="711610"/>
                        <a:pt x="925516" y="717741"/>
                        <a:pt x="930508" y="727182"/>
                      </a:cubicBezTo>
                      <a:lnTo>
                        <a:pt x="969924" y="800108"/>
                      </a:lnTo>
                      <a:lnTo>
                        <a:pt x="1053245" y="800108"/>
                      </a:lnTo>
                      <a:lnTo>
                        <a:pt x="1017535" y="730959"/>
                      </a:lnTo>
                      <a:cubicBezTo>
                        <a:pt x="1015800" y="727483"/>
                        <a:pt x="1012357" y="722541"/>
                        <a:pt x="1007206" y="716132"/>
                      </a:cubicBezTo>
                      <a:cubicBezTo>
                        <a:pt x="1002055" y="709724"/>
                        <a:pt x="998123" y="705542"/>
                        <a:pt x="995412" y="703587"/>
                      </a:cubicBezTo>
                      <a:cubicBezTo>
                        <a:pt x="991398" y="700655"/>
                        <a:pt x="985000" y="697722"/>
                        <a:pt x="976216" y="694789"/>
                      </a:cubicBezTo>
                      <a:cubicBezTo>
                        <a:pt x="987184" y="692293"/>
                        <a:pt x="995816" y="689146"/>
                        <a:pt x="1002114" y="685348"/>
                      </a:cubicBezTo>
                      <a:cubicBezTo>
                        <a:pt x="1011994" y="679379"/>
                        <a:pt x="1019758" y="671593"/>
                        <a:pt x="1025404" y="661989"/>
                      </a:cubicBezTo>
                      <a:cubicBezTo>
                        <a:pt x="1031051" y="652385"/>
                        <a:pt x="1033874" y="640963"/>
                        <a:pt x="1033874" y="627723"/>
                      </a:cubicBezTo>
                      <a:cubicBezTo>
                        <a:pt x="1033874" y="612530"/>
                        <a:pt x="1030184" y="599644"/>
                        <a:pt x="1022805" y="589063"/>
                      </a:cubicBezTo>
                      <a:cubicBezTo>
                        <a:pt x="1015425" y="578482"/>
                        <a:pt x="1005713" y="571238"/>
                        <a:pt x="993667" y="567332"/>
                      </a:cubicBezTo>
                      <a:cubicBezTo>
                        <a:pt x="981621" y="563425"/>
                        <a:pt x="964204" y="561471"/>
                        <a:pt x="941414" y="561471"/>
                      </a:cubicBezTo>
                      <a:close/>
                      <a:moveTo>
                        <a:pt x="598463" y="561471"/>
                      </a:moveTo>
                      <a:lnTo>
                        <a:pt x="598463" y="800108"/>
                      </a:lnTo>
                      <a:lnTo>
                        <a:pt x="787289" y="800108"/>
                      </a:lnTo>
                      <a:lnTo>
                        <a:pt x="787289" y="741344"/>
                      </a:lnTo>
                      <a:lnTo>
                        <a:pt x="672203" y="741344"/>
                      </a:lnTo>
                      <a:lnTo>
                        <a:pt x="672203" y="561471"/>
                      </a:lnTo>
                      <a:close/>
                      <a:moveTo>
                        <a:pt x="453282" y="557402"/>
                      </a:moveTo>
                      <a:cubicBezTo>
                        <a:pt x="414865" y="557402"/>
                        <a:pt x="385158" y="568003"/>
                        <a:pt x="364159" y="589205"/>
                      </a:cubicBezTo>
                      <a:cubicBezTo>
                        <a:pt x="343160" y="610407"/>
                        <a:pt x="332661" y="640746"/>
                        <a:pt x="332661" y="680220"/>
                      </a:cubicBezTo>
                      <a:cubicBezTo>
                        <a:pt x="332661" y="709827"/>
                        <a:pt x="338630" y="734120"/>
                        <a:pt x="350567" y="753099"/>
                      </a:cubicBezTo>
                      <a:cubicBezTo>
                        <a:pt x="362504" y="772077"/>
                        <a:pt x="376693" y="785335"/>
                        <a:pt x="393134" y="792872"/>
                      </a:cubicBezTo>
                      <a:cubicBezTo>
                        <a:pt x="409575" y="800409"/>
                        <a:pt x="430764" y="804178"/>
                        <a:pt x="456700" y="804178"/>
                      </a:cubicBezTo>
                      <a:cubicBezTo>
                        <a:pt x="478078" y="804178"/>
                        <a:pt x="495686" y="801085"/>
                        <a:pt x="509522" y="794899"/>
                      </a:cubicBezTo>
                      <a:cubicBezTo>
                        <a:pt x="523359" y="788713"/>
                        <a:pt x="534943" y="779543"/>
                        <a:pt x="544276" y="767389"/>
                      </a:cubicBezTo>
                      <a:cubicBezTo>
                        <a:pt x="553609" y="755235"/>
                        <a:pt x="560446" y="740096"/>
                        <a:pt x="564786" y="721973"/>
                      </a:cubicBezTo>
                      <a:lnTo>
                        <a:pt x="500162" y="702440"/>
                      </a:lnTo>
                      <a:cubicBezTo>
                        <a:pt x="496907" y="717524"/>
                        <a:pt x="491671" y="729027"/>
                        <a:pt x="484454" y="736949"/>
                      </a:cubicBezTo>
                      <a:cubicBezTo>
                        <a:pt x="477237" y="744871"/>
                        <a:pt x="466575" y="748832"/>
                        <a:pt x="452468" y="748832"/>
                      </a:cubicBezTo>
                      <a:cubicBezTo>
                        <a:pt x="437926" y="748832"/>
                        <a:pt x="426640" y="743928"/>
                        <a:pt x="418609" y="734118"/>
                      </a:cubicBezTo>
                      <a:cubicBezTo>
                        <a:pt x="410579" y="724309"/>
                        <a:pt x="406563" y="706180"/>
                        <a:pt x="406563" y="679732"/>
                      </a:cubicBezTo>
                      <a:cubicBezTo>
                        <a:pt x="406563" y="658380"/>
                        <a:pt x="409928" y="642719"/>
                        <a:pt x="416656" y="632747"/>
                      </a:cubicBezTo>
                      <a:cubicBezTo>
                        <a:pt x="425555" y="619305"/>
                        <a:pt x="438360" y="612585"/>
                        <a:pt x="455072" y="612585"/>
                      </a:cubicBezTo>
                      <a:cubicBezTo>
                        <a:pt x="462452" y="612585"/>
                        <a:pt x="469126" y="614104"/>
                        <a:pt x="475094" y="617142"/>
                      </a:cubicBezTo>
                      <a:cubicBezTo>
                        <a:pt x="481063" y="620181"/>
                        <a:pt x="486109" y="624522"/>
                        <a:pt x="490233" y="630165"/>
                      </a:cubicBezTo>
                      <a:cubicBezTo>
                        <a:pt x="492729" y="633529"/>
                        <a:pt x="495116" y="638847"/>
                        <a:pt x="497395" y="646117"/>
                      </a:cubicBezTo>
                      <a:lnTo>
                        <a:pt x="562507" y="631630"/>
                      </a:lnTo>
                      <a:cubicBezTo>
                        <a:pt x="554151" y="606453"/>
                        <a:pt x="541373" y="587788"/>
                        <a:pt x="524173" y="575633"/>
                      </a:cubicBezTo>
                      <a:cubicBezTo>
                        <a:pt x="506972" y="563479"/>
                        <a:pt x="483342" y="557402"/>
                        <a:pt x="453282" y="557402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7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7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9" name="Group 98"/>
              <p:cNvGrpSpPr>
                <a:grpSpLocks noChangeAspect="1"/>
              </p:cNvGrpSpPr>
              <p:nvPr/>
            </p:nvGrpSpPr>
            <p:grpSpPr>
              <a:xfrm>
                <a:off x="1422995" y="2789179"/>
                <a:ext cx="473976" cy="473976"/>
                <a:chOff x="1363264" y="4112190"/>
                <a:chExt cx="455725" cy="455725"/>
              </a:xfrm>
            </p:grpSpPr>
            <p:sp>
              <p:nvSpPr>
                <p:cNvPr id="100" name="Rectangle 99"/>
                <p:cNvSpPr>
                  <a:spLocks noChangeAspect="1"/>
                </p:cNvSpPr>
                <p:nvPr/>
              </p:nvSpPr>
              <p:spPr>
                <a:xfrm>
                  <a:off x="1363264" y="4112190"/>
                  <a:ext cx="455725" cy="455725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1" name="Picture 10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80479" y="4126881"/>
                  <a:ext cx="208000" cy="42260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</p:pic>
          </p:grpSp>
          <p:grpSp>
            <p:nvGrpSpPr>
              <p:cNvPr id="102" name="Group 101"/>
              <p:cNvGrpSpPr>
                <a:grpSpLocks noChangeAspect="1"/>
              </p:cNvGrpSpPr>
              <p:nvPr/>
            </p:nvGrpSpPr>
            <p:grpSpPr>
              <a:xfrm>
                <a:off x="2696973" y="2780642"/>
                <a:ext cx="473976" cy="473976"/>
                <a:chOff x="1363264" y="4112190"/>
                <a:chExt cx="455725" cy="455725"/>
              </a:xfrm>
            </p:grpSpPr>
            <p:sp>
              <p:nvSpPr>
                <p:cNvPr id="103" name="Rectangle 102"/>
                <p:cNvSpPr>
                  <a:spLocks noChangeAspect="1"/>
                </p:cNvSpPr>
                <p:nvPr/>
              </p:nvSpPr>
              <p:spPr>
                <a:xfrm>
                  <a:off x="1363264" y="4112190"/>
                  <a:ext cx="455725" cy="455725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4" name="Picture 10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80479" y="4126881"/>
                  <a:ext cx="208000" cy="42260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</p:pic>
          </p:grpSp>
          <p:grpSp>
            <p:nvGrpSpPr>
              <p:cNvPr id="105" name="Group 104"/>
              <p:cNvGrpSpPr>
                <a:grpSpLocks noChangeAspect="1"/>
              </p:cNvGrpSpPr>
              <p:nvPr/>
            </p:nvGrpSpPr>
            <p:grpSpPr>
              <a:xfrm>
                <a:off x="3984347" y="2787234"/>
                <a:ext cx="473976" cy="473976"/>
                <a:chOff x="1363264" y="4112190"/>
                <a:chExt cx="455725" cy="455725"/>
              </a:xfrm>
            </p:grpSpPr>
            <p:sp>
              <p:nvSpPr>
                <p:cNvPr id="106" name="Rectangle 105"/>
                <p:cNvSpPr>
                  <a:spLocks noChangeAspect="1"/>
                </p:cNvSpPr>
                <p:nvPr/>
              </p:nvSpPr>
              <p:spPr>
                <a:xfrm>
                  <a:off x="1363264" y="4112190"/>
                  <a:ext cx="455725" cy="455725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7" name="Picture 10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80479" y="4126881"/>
                  <a:ext cx="208000" cy="42260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</p:pic>
          </p:grpSp>
          <p:grpSp>
            <p:nvGrpSpPr>
              <p:cNvPr id="127" name="Group 126"/>
              <p:cNvGrpSpPr/>
              <p:nvPr/>
            </p:nvGrpSpPr>
            <p:grpSpPr>
              <a:xfrm>
                <a:off x="1988972" y="2168860"/>
                <a:ext cx="269305" cy="1644846"/>
                <a:chOff x="6912640" y="4294295"/>
                <a:chExt cx="269305" cy="1644846"/>
              </a:xfrm>
              <a:solidFill>
                <a:srgbClr val="54BB47"/>
              </a:solidFill>
            </p:grpSpPr>
            <p:sp>
              <p:nvSpPr>
                <p:cNvPr id="128" name="Freeform: Shape 127"/>
                <p:cNvSpPr>
                  <a:spLocks noChangeAspect="1"/>
                </p:cNvSpPr>
                <p:nvPr/>
              </p:nvSpPr>
              <p:spPr>
                <a:xfrm>
                  <a:off x="6912640" y="4294295"/>
                  <a:ext cx="269305" cy="269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685204" y="552600"/>
                      </a:moveTo>
                      <a:cubicBezTo>
                        <a:pt x="657857" y="552600"/>
                        <a:pt x="636099" y="556452"/>
                        <a:pt x="619929" y="564157"/>
                      </a:cubicBezTo>
                      <a:cubicBezTo>
                        <a:pt x="599202" y="574141"/>
                        <a:pt x="583466" y="588764"/>
                        <a:pt x="572723" y="608027"/>
                      </a:cubicBezTo>
                      <a:cubicBezTo>
                        <a:pt x="561979" y="627289"/>
                        <a:pt x="556607" y="649943"/>
                        <a:pt x="556607" y="675988"/>
                      </a:cubicBezTo>
                      <a:cubicBezTo>
                        <a:pt x="556607" y="700730"/>
                        <a:pt x="561518" y="722652"/>
                        <a:pt x="571339" y="741751"/>
                      </a:cubicBezTo>
                      <a:cubicBezTo>
                        <a:pt x="581160" y="760851"/>
                        <a:pt x="594997" y="775230"/>
                        <a:pt x="612848" y="784888"/>
                      </a:cubicBezTo>
                      <a:cubicBezTo>
                        <a:pt x="630700" y="794546"/>
                        <a:pt x="653788" y="799376"/>
                        <a:pt x="682111" y="799376"/>
                      </a:cubicBezTo>
                      <a:cubicBezTo>
                        <a:pt x="705118" y="799376"/>
                        <a:pt x="725004" y="796690"/>
                        <a:pt x="741771" y="791318"/>
                      </a:cubicBezTo>
                      <a:cubicBezTo>
                        <a:pt x="758537" y="785946"/>
                        <a:pt x="777827" y="775827"/>
                        <a:pt x="799639" y="760959"/>
                      </a:cubicBezTo>
                      <a:lnTo>
                        <a:pt x="799639" y="659221"/>
                      </a:lnTo>
                      <a:lnTo>
                        <a:pt x="685693" y="659221"/>
                      </a:lnTo>
                      <a:lnTo>
                        <a:pt x="685693" y="708869"/>
                      </a:lnTo>
                      <a:lnTo>
                        <a:pt x="735015" y="708869"/>
                      </a:lnTo>
                      <a:lnTo>
                        <a:pt x="735015" y="731333"/>
                      </a:lnTo>
                      <a:cubicBezTo>
                        <a:pt x="725357" y="737085"/>
                        <a:pt x="716784" y="741154"/>
                        <a:pt x="709296" y="743542"/>
                      </a:cubicBezTo>
                      <a:cubicBezTo>
                        <a:pt x="701808" y="745929"/>
                        <a:pt x="693940" y="747123"/>
                        <a:pt x="685693" y="747123"/>
                      </a:cubicBezTo>
                      <a:cubicBezTo>
                        <a:pt x="668329" y="747123"/>
                        <a:pt x="654791" y="741588"/>
                        <a:pt x="645079" y="730519"/>
                      </a:cubicBezTo>
                      <a:cubicBezTo>
                        <a:pt x="635366" y="719450"/>
                        <a:pt x="630510" y="701002"/>
                        <a:pt x="630510" y="675174"/>
                      </a:cubicBezTo>
                      <a:cubicBezTo>
                        <a:pt x="630510" y="650865"/>
                        <a:pt x="635312" y="633095"/>
                        <a:pt x="644916" y="621863"/>
                      </a:cubicBezTo>
                      <a:cubicBezTo>
                        <a:pt x="654520" y="610631"/>
                        <a:pt x="667407" y="605015"/>
                        <a:pt x="683576" y="605015"/>
                      </a:cubicBezTo>
                      <a:cubicBezTo>
                        <a:pt x="694429" y="605015"/>
                        <a:pt x="703354" y="607403"/>
                        <a:pt x="710354" y="612178"/>
                      </a:cubicBezTo>
                      <a:cubicBezTo>
                        <a:pt x="717353" y="616953"/>
                        <a:pt x="722318" y="623844"/>
                        <a:pt x="725248" y="632851"/>
                      </a:cubicBezTo>
                      <a:lnTo>
                        <a:pt x="796384" y="620154"/>
                      </a:lnTo>
                      <a:cubicBezTo>
                        <a:pt x="792043" y="604744"/>
                        <a:pt x="785559" y="592020"/>
                        <a:pt x="776931" y="581982"/>
                      </a:cubicBezTo>
                      <a:cubicBezTo>
                        <a:pt x="768304" y="571944"/>
                        <a:pt x="757452" y="564537"/>
                        <a:pt x="744375" y="559762"/>
                      </a:cubicBezTo>
                      <a:cubicBezTo>
                        <a:pt x="731298" y="554987"/>
                        <a:pt x="711575" y="552600"/>
                        <a:pt x="685204" y="552600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7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7" y="230163"/>
                        <a:pt x="690488" y="230163"/>
                      </a:cubicBezTo>
                      <a:close/>
                      <a:moveTo>
                        <a:pt x="690487" y="89763"/>
                      </a:moveTo>
                      <a:cubicBezTo>
                        <a:pt x="358717" y="89763"/>
                        <a:pt x="89763" y="358717"/>
                        <a:pt x="89763" y="690487"/>
                      </a:cubicBezTo>
                      <a:cubicBezTo>
                        <a:pt x="89763" y="1022258"/>
                        <a:pt x="358717" y="1291212"/>
                        <a:pt x="690487" y="1291212"/>
                      </a:cubicBezTo>
                      <a:cubicBezTo>
                        <a:pt x="1022258" y="1291212"/>
                        <a:pt x="1291212" y="1022258"/>
                        <a:pt x="1291212" y="690487"/>
                      </a:cubicBezTo>
                      <a:cubicBezTo>
                        <a:pt x="1291212" y="358717"/>
                        <a:pt x="1022258" y="89763"/>
                        <a:pt x="690487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Freeform: Shape 128"/>
                <p:cNvSpPr>
                  <a:spLocks noChangeAspect="1"/>
                </p:cNvSpPr>
                <p:nvPr/>
              </p:nvSpPr>
              <p:spPr>
                <a:xfrm>
                  <a:off x="6912640" y="4633053"/>
                  <a:ext cx="269305" cy="269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842248" y="618526"/>
                      </a:moveTo>
                      <a:lnTo>
                        <a:pt x="868588" y="704312"/>
                      </a:lnTo>
                      <a:lnTo>
                        <a:pt x="816183" y="704312"/>
                      </a:lnTo>
                      <a:close/>
                      <a:moveTo>
                        <a:pt x="802937" y="556669"/>
                      </a:moveTo>
                      <a:lnTo>
                        <a:pt x="713245" y="795306"/>
                      </a:lnTo>
                      <a:lnTo>
                        <a:pt x="788536" y="795306"/>
                      </a:lnTo>
                      <a:lnTo>
                        <a:pt x="800167" y="755913"/>
                      </a:lnTo>
                      <a:lnTo>
                        <a:pt x="883885" y="755913"/>
                      </a:lnTo>
                      <a:lnTo>
                        <a:pt x="895824" y="795306"/>
                      </a:lnTo>
                      <a:lnTo>
                        <a:pt x="973043" y="795306"/>
                      </a:lnTo>
                      <a:lnTo>
                        <a:pt x="883371" y="556669"/>
                      </a:lnTo>
                      <a:close/>
                      <a:moveTo>
                        <a:pt x="580429" y="552600"/>
                      </a:moveTo>
                      <a:cubicBezTo>
                        <a:pt x="553082" y="552600"/>
                        <a:pt x="531324" y="556452"/>
                        <a:pt x="515154" y="564157"/>
                      </a:cubicBezTo>
                      <a:cubicBezTo>
                        <a:pt x="494427" y="574141"/>
                        <a:pt x="478691" y="588764"/>
                        <a:pt x="467948" y="608027"/>
                      </a:cubicBezTo>
                      <a:cubicBezTo>
                        <a:pt x="457204" y="627289"/>
                        <a:pt x="451833" y="649943"/>
                        <a:pt x="451833" y="675988"/>
                      </a:cubicBezTo>
                      <a:cubicBezTo>
                        <a:pt x="451833" y="700731"/>
                        <a:pt x="456743" y="722652"/>
                        <a:pt x="466564" y="741751"/>
                      </a:cubicBezTo>
                      <a:cubicBezTo>
                        <a:pt x="476385" y="760851"/>
                        <a:pt x="490222" y="775230"/>
                        <a:pt x="508073" y="784888"/>
                      </a:cubicBezTo>
                      <a:cubicBezTo>
                        <a:pt x="525925" y="794546"/>
                        <a:pt x="549013" y="799376"/>
                        <a:pt x="577337" y="799376"/>
                      </a:cubicBezTo>
                      <a:cubicBezTo>
                        <a:pt x="600343" y="799376"/>
                        <a:pt x="620229" y="796690"/>
                        <a:pt x="636996" y="791318"/>
                      </a:cubicBezTo>
                      <a:cubicBezTo>
                        <a:pt x="653762" y="785946"/>
                        <a:pt x="673052" y="775827"/>
                        <a:pt x="694864" y="760959"/>
                      </a:cubicBezTo>
                      <a:lnTo>
                        <a:pt x="694864" y="659221"/>
                      </a:lnTo>
                      <a:lnTo>
                        <a:pt x="580918" y="659221"/>
                      </a:lnTo>
                      <a:lnTo>
                        <a:pt x="580918" y="708870"/>
                      </a:lnTo>
                      <a:lnTo>
                        <a:pt x="630240" y="708870"/>
                      </a:lnTo>
                      <a:lnTo>
                        <a:pt x="630240" y="731333"/>
                      </a:lnTo>
                      <a:cubicBezTo>
                        <a:pt x="620582" y="737085"/>
                        <a:pt x="612009" y="741154"/>
                        <a:pt x="604521" y="743542"/>
                      </a:cubicBezTo>
                      <a:cubicBezTo>
                        <a:pt x="597033" y="745929"/>
                        <a:pt x="589165" y="747123"/>
                        <a:pt x="580918" y="747123"/>
                      </a:cubicBezTo>
                      <a:cubicBezTo>
                        <a:pt x="563554" y="747123"/>
                        <a:pt x="550017" y="741588"/>
                        <a:pt x="540304" y="730519"/>
                      </a:cubicBezTo>
                      <a:cubicBezTo>
                        <a:pt x="530591" y="719450"/>
                        <a:pt x="525735" y="701002"/>
                        <a:pt x="525735" y="675174"/>
                      </a:cubicBezTo>
                      <a:cubicBezTo>
                        <a:pt x="525735" y="650865"/>
                        <a:pt x="530537" y="633095"/>
                        <a:pt x="540141" y="621863"/>
                      </a:cubicBezTo>
                      <a:cubicBezTo>
                        <a:pt x="549745" y="610631"/>
                        <a:pt x="562632" y="605015"/>
                        <a:pt x="578802" y="605015"/>
                      </a:cubicBezTo>
                      <a:cubicBezTo>
                        <a:pt x="589654" y="605015"/>
                        <a:pt x="598580" y="607403"/>
                        <a:pt x="605579" y="612178"/>
                      </a:cubicBezTo>
                      <a:cubicBezTo>
                        <a:pt x="612579" y="616953"/>
                        <a:pt x="617543" y="623844"/>
                        <a:pt x="620474" y="632851"/>
                      </a:cubicBezTo>
                      <a:lnTo>
                        <a:pt x="691609" y="620154"/>
                      </a:lnTo>
                      <a:cubicBezTo>
                        <a:pt x="687268" y="604744"/>
                        <a:pt x="680784" y="592020"/>
                        <a:pt x="672156" y="581982"/>
                      </a:cubicBezTo>
                      <a:cubicBezTo>
                        <a:pt x="663529" y="571944"/>
                        <a:pt x="652677" y="564537"/>
                        <a:pt x="639600" y="559762"/>
                      </a:cubicBezTo>
                      <a:cubicBezTo>
                        <a:pt x="626524" y="554987"/>
                        <a:pt x="606800" y="552600"/>
                        <a:pt x="580429" y="552600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8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8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Freeform: Shape 129"/>
                <p:cNvSpPr>
                  <a:spLocks noChangeAspect="1"/>
                </p:cNvSpPr>
                <p:nvPr/>
              </p:nvSpPr>
              <p:spPr>
                <a:xfrm>
                  <a:off x="6912640" y="4971350"/>
                  <a:ext cx="269305" cy="269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663229" y="552600"/>
                      </a:moveTo>
                      <a:cubicBezTo>
                        <a:pt x="638378" y="552600"/>
                        <a:pt x="618817" y="555720"/>
                        <a:pt x="604547" y="561960"/>
                      </a:cubicBezTo>
                      <a:cubicBezTo>
                        <a:pt x="590276" y="568200"/>
                        <a:pt x="579587" y="576773"/>
                        <a:pt x="572479" y="587679"/>
                      </a:cubicBezTo>
                      <a:cubicBezTo>
                        <a:pt x="565371" y="598586"/>
                        <a:pt x="561817" y="610170"/>
                        <a:pt x="561817" y="622433"/>
                      </a:cubicBezTo>
                      <a:cubicBezTo>
                        <a:pt x="561817" y="641098"/>
                        <a:pt x="568762" y="656454"/>
                        <a:pt x="582653" y="668500"/>
                      </a:cubicBezTo>
                      <a:cubicBezTo>
                        <a:pt x="596435" y="680546"/>
                        <a:pt x="619495" y="690204"/>
                        <a:pt x="651834" y="697475"/>
                      </a:cubicBezTo>
                      <a:cubicBezTo>
                        <a:pt x="671585" y="701816"/>
                        <a:pt x="684173" y="706428"/>
                        <a:pt x="689599" y="711311"/>
                      </a:cubicBezTo>
                      <a:cubicBezTo>
                        <a:pt x="695025" y="716195"/>
                        <a:pt x="697739" y="721729"/>
                        <a:pt x="697739" y="727915"/>
                      </a:cubicBezTo>
                      <a:cubicBezTo>
                        <a:pt x="697739" y="734426"/>
                        <a:pt x="694890" y="740151"/>
                        <a:pt x="689193" y="745088"/>
                      </a:cubicBezTo>
                      <a:cubicBezTo>
                        <a:pt x="683495" y="750026"/>
                        <a:pt x="675383" y="752495"/>
                        <a:pt x="664857" y="752495"/>
                      </a:cubicBezTo>
                      <a:cubicBezTo>
                        <a:pt x="650749" y="752495"/>
                        <a:pt x="639897" y="747666"/>
                        <a:pt x="632301" y="738007"/>
                      </a:cubicBezTo>
                      <a:cubicBezTo>
                        <a:pt x="627634" y="732039"/>
                        <a:pt x="624541" y="723357"/>
                        <a:pt x="623022" y="711962"/>
                      </a:cubicBezTo>
                      <a:lnTo>
                        <a:pt x="552864" y="716357"/>
                      </a:lnTo>
                      <a:cubicBezTo>
                        <a:pt x="554926" y="740449"/>
                        <a:pt x="563770" y="760308"/>
                        <a:pt x="579397" y="775935"/>
                      </a:cubicBezTo>
                      <a:cubicBezTo>
                        <a:pt x="595024" y="791562"/>
                        <a:pt x="623131" y="799376"/>
                        <a:pt x="663717" y="799376"/>
                      </a:cubicBezTo>
                      <a:cubicBezTo>
                        <a:pt x="686832" y="799376"/>
                        <a:pt x="705986" y="796039"/>
                        <a:pt x="721179" y="789365"/>
                      </a:cubicBezTo>
                      <a:cubicBezTo>
                        <a:pt x="736372" y="782691"/>
                        <a:pt x="748201" y="772897"/>
                        <a:pt x="756665" y="759983"/>
                      </a:cubicBezTo>
                      <a:cubicBezTo>
                        <a:pt x="765130" y="747069"/>
                        <a:pt x="769362" y="732961"/>
                        <a:pt x="769362" y="717660"/>
                      </a:cubicBezTo>
                      <a:cubicBezTo>
                        <a:pt x="769362" y="704637"/>
                        <a:pt x="766188" y="692863"/>
                        <a:pt x="759839" y="682336"/>
                      </a:cubicBezTo>
                      <a:cubicBezTo>
                        <a:pt x="753491" y="671810"/>
                        <a:pt x="743344" y="662993"/>
                        <a:pt x="729399" y="655884"/>
                      </a:cubicBezTo>
                      <a:cubicBezTo>
                        <a:pt x="715455" y="648776"/>
                        <a:pt x="692367" y="641750"/>
                        <a:pt x="660136" y="634804"/>
                      </a:cubicBezTo>
                      <a:cubicBezTo>
                        <a:pt x="647114" y="632091"/>
                        <a:pt x="638866" y="629161"/>
                        <a:pt x="635394" y="626014"/>
                      </a:cubicBezTo>
                      <a:cubicBezTo>
                        <a:pt x="631812" y="622976"/>
                        <a:pt x="630022" y="619557"/>
                        <a:pt x="630022" y="615759"/>
                      </a:cubicBezTo>
                      <a:cubicBezTo>
                        <a:pt x="630022" y="610550"/>
                        <a:pt x="632192" y="606128"/>
                        <a:pt x="636533" y="602492"/>
                      </a:cubicBezTo>
                      <a:cubicBezTo>
                        <a:pt x="640874" y="598857"/>
                        <a:pt x="647331" y="597039"/>
                        <a:pt x="655904" y="597039"/>
                      </a:cubicBezTo>
                      <a:cubicBezTo>
                        <a:pt x="666322" y="597039"/>
                        <a:pt x="674488" y="599481"/>
                        <a:pt x="680402" y="604364"/>
                      </a:cubicBezTo>
                      <a:cubicBezTo>
                        <a:pt x="686317" y="609248"/>
                        <a:pt x="690196" y="617061"/>
                        <a:pt x="692041" y="627805"/>
                      </a:cubicBezTo>
                      <a:lnTo>
                        <a:pt x="761549" y="623735"/>
                      </a:lnTo>
                      <a:cubicBezTo>
                        <a:pt x="758510" y="598992"/>
                        <a:pt x="748987" y="580951"/>
                        <a:pt x="732981" y="569611"/>
                      </a:cubicBezTo>
                      <a:cubicBezTo>
                        <a:pt x="716974" y="558270"/>
                        <a:pt x="693723" y="552600"/>
                        <a:pt x="663229" y="552600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8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8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Freeform: Shape 130"/>
                <p:cNvSpPr>
                  <a:spLocks noChangeAspect="1"/>
                </p:cNvSpPr>
                <p:nvPr/>
              </p:nvSpPr>
              <p:spPr>
                <a:xfrm>
                  <a:off x="6912640" y="5329130"/>
                  <a:ext cx="269305" cy="269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785098" y="618526"/>
                      </a:moveTo>
                      <a:lnTo>
                        <a:pt x="811438" y="704312"/>
                      </a:lnTo>
                      <a:lnTo>
                        <a:pt x="759033" y="704312"/>
                      </a:lnTo>
                      <a:close/>
                      <a:moveTo>
                        <a:pt x="745787" y="556669"/>
                      </a:moveTo>
                      <a:lnTo>
                        <a:pt x="656094" y="795306"/>
                      </a:lnTo>
                      <a:lnTo>
                        <a:pt x="731386" y="795306"/>
                      </a:lnTo>
                      <a:lnTo>
                        <a:pt x="743017" y="755913"/>
                      </a:lnTo>
                      <a:lnTo>
                        <a:pt x="826735" y="755913"/>
                      </a:lnTo>
                      <a:lnTo>
                        <a:pt x="838673" y="795306"/>
                      </a:lnTo>
                      <a:lnTo>
                        <a:pt x="915893" y="795306"/>
                      </a:lnTo>
                      <a:lnTo>
                        <a:pt x="826221" y="556669"/>
                      </a:lnTo>
                      <a:close/>
                      <a:moveTo>
                        <a:pt x="444182" y="556669"/>
                      </a:moveTo>
                      <a:lnTo>
                        <a:pt x="444182" y="615596"/>
                      </a:lnTo>
                      <a:lnTo>
                        <a:pt x="519387" y="615596"/>
                      </a:lnTo>
                      <a:lnTo>
                        <a:pt x="519387" y="795306"/>
                      </a:lnTo>
                      <a:lnTo>
                        <a:pt x="593126" y="795306"/>
                      </a:lnTo>
                      <a:lnTo>
                        <a:pt x="593126" y="615596"/>
                      </a:lnTo>
                      <a:lnTo>
                        <a:pt x="668331" y="615596"/>
                      </a:lnTo>
                      <a:lnTo>
                        <a:pt x="668331" y="556669"/>
                      </a:ln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7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7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Freeform: Shape 131"/>
                <p:cNvSpPr>
                  <a:spLocks noChangeAspect="1"/>
                </p:cNvSpPr>
                <p:nvPr/>
              </p:nvSpPr>
              <p:spPr>
                <a:xfrm>
                  <a:off x="6912640" y="5669836"/>
                  <a:ext cx="269305" cy="269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892580" y="609655"/>
                      </a:moveTo>
                      <a:lnTo>
                        <a:pt x="924974" y="609655"/>
                      </a:lnTo>
                      <a:cubicBezTo>
                        <a:pt x="938430" y="609655"/>
                        <a:pt x="947600" y="611716"/>
                        <a:pt x="952484" y="615840"/>
                      </a:cubicBezTo>
                      <a:cubicBezTo>
                        <a:pt x="957367" y="619964"/>
                        <a:pt x="959809" y="625878"/>
                        <a:pt x="959809" y="633583"/>
                      </a:cubicBezTo>
                      <a:cubicBezTo>
                        <a:pt x="959809" y="638792"/>
                        <a:pt x="958262" y="643404"/>
                        <a:pt x="955169" y="647420"/>
                      </a:cubicBezTo>
                      <a:cubicBezTo>
                        <a:pt x="952077" y="651435"/>
                        <a:pt x="948088" y="653931"/>
                        <a:pt x="943205" y="654908"/>
                      </a:cubicBezTo>
                      <a:cubicBezTo>
                        <a:pt x="933547" y="657078"/>
                        <a:pt x="927035" y="658163"/>
                        <a:pt x="923671" y="658163"/>
                      </a:cubicBezTo>
                      <a:lnTo>
                        <a:pt x="892580" y="658163"/>
                      </a:lnTo>
                      <a:close/>
                      <a:moveTo>
                        <a:pt x="818515" y="561471"/>
                      </a:moveTo>
                      <a:lnTo>
                        <a:pt x="818515" y="800108"/>
                      </a:lnTo>
                      <a:lnTo>
                        <a:pt x="892580" y="800108"/>
                      </a:lnTo>
                      <a:lnTo>
                        <a:pt x="892580" y="703254"/>
                      </a:lnTo>
                      <a:lnTo>
                        <a:pt x="899091" y="703254"/>
                      </a:lnTo>
                      <a:cubicBezTo>
                        <a:pt x="905820" y="703254"/>
                        <a:pt x="911843" y="705098"/>
                        <a:pt x="917160" y="708788"/>
                      </a:cubicBezTo>
                      <a:cubicBezTo>
                        <a:pt x="921067" y="711610"/>
                        <a:pt x="925516" y="717741"/>
                        <a:pt x="930508" y="727182"/>
                      </a:cubicBezTo>
                      <a:lnTo>
                        <a:pt x="969924" y="800108"/>
                      </a:lnTo>
                      <a:lnTo>
                        <a:pt x="1053245" y="800108"/>
                      </a:lnTo>
                      <a:lnTo>
                        <a:pt x="1017535" y="730959"/>
                      </a:lnTo>
                      <a:cubicBezTo>
                        <a:pt x="1015800" y="727483"/>
                        <a:pt x="1012357" y="722541"/>
                        <a:pt x="1007206" y="716132"/>
                      </a:cubicBezTo>
                      <a:cubicBezTo>
                        <a:pt x="1002055" y="709724"/>
                        <a:pt x="998123" y="705542"/>
                        <a:pt x="995412" y="703587"/>
                      </a:cubicBezTo>
                      <a:cubicBezTo>
                        <a:pt x="991398" y="700655"/>
                        <a:pt x="985000" y="697722"/>
                        <a:pt x="976216" y="694789"/>
                      </a:cubicBezTo>
                      <a:cubicBezTo>
                        <a:pt x="987184" y="692293"/>
                        <a:pt x="995816" y="689146"/>
                        <a:pt x="1002114" y="685348"/>
                      </a:cubicBezTo>
                      <a:cubicBezTo>
                        <a:pt x="1011994" y="679379"/>
                        <a:pt x="1019758" y="671593"/>
                        <a:pt x="1025404" y="661989"/>
                      </a:cubicBezTo>
                      <a:cubicBezTo>
                        <a:pt x="1031051" y="652385"/>
                        <a:pt x="1033874" y="640963"/>
                        <a:pt x="1033874" y="627723"/>
                      </a:cubicBezTo>
                      <a:cubicBezTo>
                        <a:pt x="1033874" y="612530"/>
                        <a:pt x="1030184" y="599644"/>
                        <a:pt x="1022805" y="589063"/>
                      </a:cubicBezTo>
                      <a:cubicBezTo>
                        <a:pt x="1015425" y="578482"/>
                        <a:pt x="1005713" y="571238"/>
                        <a:pt x="993667" y="567332"/>
                      </a:cubicBezTo>
                      <a:cubicBezTo>
                        <a:pt x="981621" y="563425"/>
                        <a:pt x="964204" y="561471"/>
                        <a:pt x="941414" y="561471"/>
                      </a:cubicBezTo>
                      <a:close/>
                      <a:moveTo>
                        <a:pt x="598463" y="561471"/>
                      </a:moveTo>
                      <a:lnTo>
                        <a:pt x="598463" y="800108"/>
                      </a:lnTo>
                      <a:lnTo>
                        <a:pt x="787289" y="800108"/>
                      </a:lnTo>
                      <a:lnTo>
                        <a:pt x="787289" y="741344"/>
                      </a:lnTo>
                      <a:lnTo>
                        <a:pt x="672203" y="741344"/>
                      </a:lnTo>
                      <a:lnTo>
                        <a:pt x="672203" y="561471"/>
                      </a:lnTo>
                      <a:close/>
                      <a:moveTo>
                        <a:pt x="453282" y="557402"/>
                      </a:moveTo>
                      <a:cubicBezTo>
                        <a:pt x="414865" y="557402"/>
                        <a:pt x="385158" y="568003"/>
                        <a:pt x="364159" y="589205"/>
                      </a:cubicBezTo>
                      <a:cubicBezTo>
                        <a:pt x="343160" y="610407"/>
                        <a:pt x="332661" y="640746"/>
                        <a:pt x="332661" y="680220"/>
                      </a:cubicBezTo>
                      <a:cubicBezTo>
                        <a:pt x="332661" y="709827"/>
                        <a:pt x="338630" y="734120"/>
                        <a:pt x="350567" y="753099"/>
                      </a:cubicBezTo>
                      <a:cubicBezTo>
                        <a:pt x="362504" y="772077"/>
                        <a:pt x="376693" y="785335"/>
                        <a:pt x="393134" y="792872"/>
                      </a:cubicBezTo>
                      <a:cubicBezTo>
                        <a:pt x="409575" y="800409"/>
                        <a:pt x="430764" y="804178"/>
                        <a:pt x="456700" y="804178"/>
                      </a:cubicBezTo>
                      <a:cubicBezTo>
                        <a:pt x="478078" y="804178"/>
                        <a:pt x="495686" y="801085"/>
                        <a:pt x="509522" y="794899"/>
                      </a:cubicBezTo>
                      <a:cubicBezTo>
                        <a:pt x="523359" y="788713"/>
                        <a:pt x="534943" y="779543"/>
                        <a:pt x="544276" y="767389"/>
                      </a:cubicBezTo>
                      <a:cubicBezTo>
                        <a:pt x="553609" y="755235"/>
                        <a:pt x="560446" y="740096"/>
                        <a:pt x="564786" y="721973"/>
                      </a:cubicBezTo>
                      <a:lnTo>
                        <a:pt x="500162" y="702440"/>
                      </a:lnTo>
                      <a:cubicBezTo>
                        <a:pt x="496907" y="717524"/>
                        <a:pt x="491671" y="729027"/>
                        <a:pt x="484454" y="736949"/>
                      </a:cubicBezTo>
                      <a:cubicBezTo>
                        <a:pt x="477237" y="744871"/>
                        <a:pt x="466575" y="748832"/>
                        <a:pt x="452468" y="748832"/>
                      </a:cubicBezTo>
                      <a:cubicBezTo>
                        <a:pt x="437926" y="748832"/>
                        <a:pt x="426640" y="743928"/>
                        <a:pt x="418609" y="734118"/>
                      </a:cubicBezTo>
                      <a:cubicBezTo>
                        <a:pt x="410579" y="724309"/>
                        <a:pt x="406563" y="706180"/>
                        <a:pt x="406563" y="679732"/>
                      </a:cubicBezTo>
                      <a:cubicBezTo>
                        <a:pt x="406563" y="658380"/>
                        <a:pt x="409928" y="642719"/>
                        <a:pt x="416656" y="632747"/>
                      </a:cubicBezTo>
                      <a:cubicBezTo>
                        <a:pt x="425555" y="619305"/>
                        <a:pt x="438360" y="612585"/>
                        <a:pt x="455072" y="612585"/>
                      </a:cubicBezTo>
                      <a:cubicBezTo>
                        <a:pt x="462452" y="612585"/>
                        <a:pt x="469126" y="614104"/>
                        <a:pt x="475094" y="617142"/>
                      </a:cubicBezTo>
                      <a:cubicBezTo>
                        <a:pt x="481063" y="620181"/>
                        <a:pt x="486109" y="624522"/>
                        <a:pt x="490233" y="630165"/>
                      </a:cubicBezTo>
                      <a:cubicBezTo>
                        <a:pt x="492729" y="633529"/>
                        <a:pt x="495116" y="638847"/>
                        <a:pt x="497395" y="646117"/>
                      </a:cubicBezTo>
                      <a:lnTo>
                        <a:pt x="562507" y="631630"/>
                      </a:lnTo>
                      <a:cubicBezTo>
                        <a:pt x="554151" y="606453"/>
                        <a:pt x="541373" y="587788"/>
                        <a:pt x="524173" y="575633"/>
                      </a:cubicBezTo>
                      <a:cubicBezTo>
                        <a:pt x="506972" y="563479"/>
                        <a:pt x="483342" y="557402"/>
                        <a:pt x="453282" y="557402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7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7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9" name="Group 138"/>
              <p:cNvGrpSpPr/>
              <p:nvPr/>
            </p:nvGrpSpPr>
            <p:grpSpPr>
              <a:xfrm>
                <a:off x="3291345" y="2168860"/>
                <a:ext cx="269305" cy="1644846"/>
                <a:chOff x="6912640" y="4294295"/>
                <a:chExt cx="269305" cy="1644846"/>
              </a:xfrm>
              <a:solidFill>
                <a:srgbClr val="54BB47"/>
              </a:solidFill>
            </p:grpSpPr>
            <p:sp>
              <p:nvSpPr>
                <p:cNvPr id="140" name="Freeform: Shape 139"/>
                <p:cNvSpPr>
                  <a:spLocks noChangeAspect="1"/>
                </p:cNvSpPr>
                <p:nvPr/>
              </p:nvSpPr>
              <p:spPr>
                <a:xfrm>
                  <a:off x="6912640" y="4294295"/>
                  <a:ext cx="269305" cy="269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685204" y="552600"/>
                      </a:moveTo>
                      <a:cubicBezTo>
                        <a:pt x="657857" y="552600"/>
                        <a:pt x="636099" y="556452"/>
                        <a:pt x="619929" y="564157"/>
                      </a:cubicBezTo>
                      <a:cubicBezTo>
                        <a:pt x="599202" y="574141"/>
                        <a:pt x="583466" y="588764"/>
                        <a:pt x="572723" y="608027"/>
                      </a:cubicBezTo>
                      <a:cubicBezTo>
                        <a:pt x="561979" y="627289"/>
                        <a:pt x="556607" y="649943"/>
                        <a:pt x="556607" y="675988"/>
                      </a:cubicBezTo>
                      <a:cubicBezTo>
                        <a:pt x="556607" y="700730"/>
                        <a:pt x="561518" y="722652"/>
                        <a:pt x="571339" y="741751"/>
                      </a:cubicBezTo>
                      <a:cubicBezTo>
                        <a:pt x="581160" y="760851"/>
                        <a:pt x="594997" y="775230"/>
                        <a:pt x="612848" y="784888"/>
                      </a:cubicBezTo>
                      <a:cubicBezTo>
                        <a:pt x="630700" y="794546"/>
                        <a:pt x="653788" y="799376"/>
                        <a:pt x="682111" y="799376"/>
                      </a:cubicBezTo>
                      <a:cubicBezTo>
                        <a:pt x="705118" y="799376"/>
                        <a:pt x="725004" y="796690"/>
                        <a:pt x="741771" y="791318"/>
                      </a:cubicBezTo>
                      <a:cubicBezTo>
                        <a:pt x="758537" y="785946"/>
                        <a:pt x="777827" y="775827"/>
                        <a:pt x="799639" y="760959"/>
                      </a:cubicBezTo>
                      <a:lnTo>
                        <a:pt x="799639" y="659221"/>
                      </a:lnTo>
                      <a:lnTo>
                        <a:pt x="685693" y="659221"/>
                      </a:lnTo>
                      <a:lnTo>
                        <a:pt x="685693" y="708869"/>
                      </a:lnTo>
                      <a:lnTo>
                        <a:pt x="735015" y="708869"/>
                      </a:lnTo>
                      <a:lnTo>
                        <a:pt x="735015" y="731333"/>
                      </a:lnTo>
                      <a:cubicBezTo>
                        <a:pt x="725357" y="737085"/>
                        <a:pt x="716784" y="741154"/>
                        <a:pt x="709296" y="743542"/>
                      </a:cubicBezTo>
                      <a:cubicBezTo>
                        <a:pt x="701808" y="745929"/>
                        <a:pt x="693940" y="747123"/>
                        <a:pt x="685693" y="747123"/>
                      </a:cubicBezTo>
                      <a:cubicBezTo>
                        <a:pt x="668329" y="747123"/>
                        <a:pt x="654791" y="741588"/>
                        <a:pt x="645079" y="730519"/>
                      </a:cubicBezTo>
                      <a:cubicBezTo>
                        <a:pt x="635366" y="719450"/>
                        <a:pt x="630510" y="701002"/>
                        <a:pt x="630510" y="675174"/>
                      </a:cubicBezTo>
                      <a:cubicBezTo>
                        <a:pt x="630510" y="650865"/>
                        <a:pt x="635312" y="633095"/>
                        <a:pt x="644916" y="621863"/>
                      </a:cubicBezTo>
                      <a:cubicBezTo>
                        <a:pt x="654520" y="610631"/>
                        <a:pt x="667407" y="605015"/>
                        <a:pt x="683576" y="605015"/>
                      </a:cubicBezTo>
                      <a:cubicBezTo>
                        <a:pt x="694429" y="605015"/>
                        <a:pt x="703354" y="607403"/>
                        <a:pt x="710354" y="612178"/>
                      </a:cubicBezTo>
                      <a:cubicBezTo>
                        <a:pt x="717353" y="616953"/>
                        <a:pt x="722318" y="623844"/>
                        <a:pt x="725248" y="632851"/>
                      </a:cubicBezTo>
                      <a:lnTo>
                        <a:pt x="796384" y="620154"/>
                      </a:lnTo>
                      <a:cubicBezTo>
                        <a:pt x="792043" y="604744"/>
                        <a:pt x="785559" y="592020"/>
                        <a:pt x="776931" y="581982"/>
                      </a:cubicBezTo>
                      <a:cubicBezTo>
                        <a:pt x="768304" y="571944"/>
                        <a:pt x="757452" y="564537"/>
                        <a:pt x="744375" y="559762"/>
                      </a:cubicBezTo>
                      <a:cubicBezTo>
                        <a:pt x="731298" y="554987"/>
                        <a:pt x="711575" y="552600"/>
                        <a:pt x="685204" y="552600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7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7" y="230163"/>
                        <a:pt x="690488" y="230163"/>
                      </a:cubicBezTo>
                      <a:close/>
                      <a:moveTo>
                        <a:pt x="690487" y="89763"/>
                      </a:moveTo>
                      <a:cubicBezTo>
                        <a:pt x="358717" y="89763"/>
                        <a:pt x="89763" y="358717"/>
                        <a:pt x="89763" y="690487"/>
                      </a:cubicBezTo>
                      <a:cubicBezTo>
                        <a:pt x="89763" y="1022258"/>
                        <a:pt x="358717" y="1291212"/>
                        <a:pt x="690487" y="1291212"/>
                      </a:cubicBezTo>
                      <a:cubicBezTo>
                        <a:pt x="1022258" y="1291212"/>
                        <a:pt x="1291212" y="1022258"/>
                        <a:pt x="1291212" y="690487"/>
                      </a:cubicBezTo>
                      <a:cubicBezTo>
                        <a:pt x="1291212" y="358717"/>
                        <a:pt x="1022258" y="89763"/>
                        <a:pt x="690487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Freeform: Shape 140"/>
                <p:cNvSpPr>
                  <a:spLocks noChangeAspect="1"/>
                </p:cNvSpPr>
                <p:nvPr/>
              </p:nvSpPr>
              <p:spPr>
                <a:xfrm>
                  <a:off x="6912640" y="4633053"/>
                  <a:ext cx="269305" cy="269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842248" y="618526"/>
                      </a:moveTo>
                      <a:lnTo>
                        <a:pt x="868588" y="704312"/>
                      </a:lnTo>
                      <a:lnTo>
                        <a:pt x="816183" y="704312"/>
                      </a:lnTo>
                      <a:close/>
                      <a:moveTo>
                        <a:pt x="802937" y="556669"/>
                      </a:moveTo>
                      <a:lnTo>
                        <a:pt x="713245" y="795306"/>
                      </a:lnTo>
                      <a:lnTo>
                        <a:pt x="788536" y="795306"/>
                      </a:lnTo>
                      <a:lnTo>
                        <a:pt x="800167" y="755913"/>
                      </a:lnTo>
                      <a:lnTo>
                        <a:pt x="883885" y="755913"/>
                      </a:lnTo>
                      <a:lnTo>
                        <a:pt x="895824" y="795306"/>
                      </a:lnTo>
                      <a:lnTo>
                        <a:pt x="973043" y="795306"/>
                      </a:lnTo>
                      <a:lnTo>
                        <a:pt x="883371" y="556669"/>
                      </a:lnTo>
                      <a:close/>
                      <a:moveTo>
                        <a:pt x="580429" y="552600"/>
                      </a:moveTo>
                      <a:cubicBezTo>
                        <a:pt x="553082" y="552600"/>
                        <a:pt x="531324" y="556452"/>
                        <a:pt x="515154" y="564157"/>
                      </a:cubicBezTo>
                      <a:cubicBezTo>
                        <a:pt x="494427" y="574141"/>
                        <a:pt x="478691" y="588764"/>
                        <a:pt x="467948" y="608027"/>
                      </a:cubicBezTo>
                      <a:cubicBezTo>
                        <a:pt x="457204" y="627289"/>
                        <a:pt x="451833" y="649943"/>
                        <a:pt x="451833" y="675988"/>
                      </a:cubicBezTo>
                      <a:cubicBezTo>
                        <a:pt x="451833" y="700731"/>
                        <a:pt x="456743" y="722652"/>
                        <a:pt x="466564" y="741751"/>
                      </a:cubicBezTo>
                      <a:cubicBezTo>
                        <a:pt x="476385" y="760851"/>
                        <a:pt x="490222" y="775230"/>
                        <a:pt x="508073" y="784888"/>
                      </a:cubicBezTo>
                      <a:cubicBezTo>
                        <a:pt x="525925" y="794546"/>
                        <a:pt x="549013" y="799376"/>
                        <a:pt x="577337" y="799376"/>
                      </a:cubicBezTo>
                      <a:cubicBezTo>
                        <a:pt x="600343" y="799376"/>
                        <a:pt x="620229" y="796690"/>
                        <a:pt x="636996" y="791318"/>
                      </a:cubicBezTo>
                      <a:cubicBezTo>
                        <a:pt x="653762" y="785946"/>
                        <a:pt x="673052" y="775827"/>
                        <a:pt x="694864" y="760959"/>
                      </a:cubicBezTo>
                      <a:lnTo>
                        <a:pt x="694864" y="659221"/>
                      </a:lnTo>
                      <a:lnTo>
                        <a:pt x="580918" y="659221"/>
                      </a:lnTo>
                      <a:lnTo>
                        <a:pt x="580918" y="708870"/>
                      </a:lnTo>
                      <a:lnTo>
                        <a:pt x="630240" y="708870"/>
                      </a:lnTo>
                      <a:lnTo>
                        <a:pt x="630240" y="731333"/>
                      </a:lnTo>
                      <a:cubicBezTo>
                        <a:pt x="620582" y="737085"/>
                        <a:pt x="612009" y="741154"/>
                        <a:pt x="604521" y="743542"/>
                      </a:cubicBezTo>
                      <a:cubicBezTo>
                        <a:pt x="597033" y="745929"/>
                        <a:pt x="589165" y="747123"/>
                        <a:pt x="580918" y="747123"/>
                      </a:cubicBezTo>
                      <a:cubicBezTo>
                        <a:pt x="563554" y="747123"/>
                        <a:pt x="550017" y="741588"/>
                        <a:pt x="540304" y="730519"/>
                      </a:cubicBezTo>
                      <a:cubicBezTo>
                        <a:pt x="530591" y="719450"/>
                        <a:pt x="525735" y="701002"/>
                        <a:pt x="525735" y="675174"/>
                      </a:cubicBezTo>
                      <a:cubicBezTo>
                        <a:pt x="525735" y="650865"/>
                        <a:pt x="530537" y="633095"/>
                        <a:pt x="540141" y="621863"/>
                      </a:cubicBezTo>
                      <a:cubicBezTo>
                        <a:pt x="549745" y="610631"/>
                        <a:pt x="562632" y="605015"/>
                        <a:pt x="578802" y="605015"/>
                      </a:cubicBezTo>
                      <a:cubicBezTo>
                        <a:pt x="589654" y="605015"/>
                        <a:pt x="598580" y="607403"/>
                        <a:pt x="605579" y="612178"/>
                      </a:cubicBezTo>
                      <a:cubicBezTo>
                        <a:pt x="612579" y="616953"/>
                        <a:pt x="617543" y="623844"/>
                        <a:pt x="620474" y="632851"/>
                      </a:cubicBezTo>
                      <a:lnTo>
                        <a:pt x="691609" y="620154"/>
                      </a:lnTo>
                      <a:cubicBezTo>
                        <a:pt x="687268" y="604744"/>
                        <a:pt x="680784" y="592020"/>
                        <a:pt x="672156" y="581982"/>
                      </a:cubicBezTo>
                      <a:cubicBezTo>
                        <a:pt x="663529" y="571944"/>
                        <a:pt x="652677" y="564537"/>
                        <a:pt x="639600" y="559762"/>
                      </a:cubicBezTo>
                      <a:cubicBezTo>
                        <a:pt x="626524" y="554987"/>
                        <a:pt x="606800" y="552600"/>
                        <a:pt x="580429" y="552600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8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8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Freeform: Shape 141"/>
                <p:cNvSpPr>
                  <a:spLocks noChangeAspect="1"/>
                </p:cNvSpPr>
                <p:nvPr/>
              </p:nvSpPr>
              <p:spPr>
                <a:xfrm>
                  <a:off x="6912640" y="4971350"/>
                  <a:ext cx="269305" cy="269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663229" y="552600"/>
                      </a:moveTo>
                      <a:cubicBezTo>
                        <a:pt x="638378" y="552600"/>
                        <a:pt x="618817" y="555720"/>
                        <a:pt x="604547" y="561960"/>
                      </a:cubicBezTo>
                      <a:cubicBezTo>
                        <a:pt x="590276" y="568200"/>
                        <a:pt x="579587" y="576773"/>
                        <a:pt x="572479" y="587679"/>
                      </a:cubicBezTo>
                      <a:cubicBezTo>
                        <a:pt x="565371" y="598586"/>
                        <a:pt x="561817" y="610170"/>
                        <a:pt x="561817" y="622433"/>
                      </a:cubicBezTo>
                      <a:cubicBezTo>
                        <a:pt x="561817" y="641098"/>
                        <a:pt x="568762" y="656454"/>
                        <a:pt x="582653" y="668500"/>
                      </a:cubicBezTo>
                      <a:cubicBezTo>
                        <a:pt x="596435" y="680546"/>
                        <a:pt x="619495" y="690204"/>
                        <a:pt x="651834" y="697475"/>
                      </a:cubicBezTo>
                      <a:cubicBezTo>
                        <a:pt x="671585" y="701816"/>
                        <a:pt x="684173" y="706428"/>
                        <a:pt x="689599" y="711311"/>
                      </a:cubicBezTo>
                      <a:cubicBezTo>
                        <a:pt x="695025" y="716195"/>
                        <a:pt x="697739" y="721729"/>
                        <a:pt x="697739" y="727915"/>
                      </a:cubicBezTo>
                      <a:cubicBezTo>
                        <a:pt x="697739" y="734426"/>
                        <a:pt x="694890" y="740151"/>
                        <a:pt x="689193" y="745088"/>
                      </a:cubicBezTo>
                      <a:cubicBezTo>
                        <a:pt x="683495" y="750026"/>
                        <a:pt x="675383" y="752495"/>
                        <a:pt x="664857" y="752495"/>
                      </a:cubicBezTo>
                      <a:cubicBezTo>
                        <a:pt x="650749" y="752495"/>
                        <a:pt x="639897" y="747666"/>
                        <a:pt x="632301" y="738007"/>
                      </a:cubicBezTo>
                      <a:cubicBezTo>
                        <a:pt x="627634" y="732039"/>
                        <a:pt x="624541" y="723357"/>
                        <a:pt x="623022" y="711962"/>
                      </a:cubicBezTo>
                      <a:lnTo>
                        <a:pt x="552864" y="716357"/>
                      </a:lnTo>
                      <a:cubicBezTo>
                        <a:pt x="554926" y="740449"/>
                        <a:pt x="563770" y="760308"/>
                        <a:pt x="579397" y="775935"/>
                      </a:cubicBezTo>
                      <a:cubicBezTo>
                        <a:pt x="595024" y="791562"/>
                        <a:pt x="623131" y="799376"/>
                        <a:pt x="663717" y="799376"/>
                      </a:cubicBezTo>
                      <a:cubicBezTo>
                        <a:pt x="686832" y="799376"/>
                        <a:pt x="705986" y="796039"/>
                        <a:pt x="721179" y="789365"/>
                      </a:cubicBezTo>
                      <a:cubicBezTo>
                        <a:pt x="736372" y="782691"/>
                        <a:pt x="748201" y="772897"/>
                        <a:pt x="756665" y="759983"/>
                      </a:cubicBezTo>
                      <a:cubicBezTo>
                        <a:pt x="765130" y="747069"/>
                        <a:pt x="769362" y="732961"/>
                        <a:pt x="769362" y="717660"/>
                      </a:cubicBezTo>
                      <a:cubicBezTo>
                        <a:pt x="769362" y="704637"/>
                        <a:pt x="766188" y="692863"/>
                        <a:pt x="759839" y="682336"/>
                      </a:cubicBezTo>
                      <a:cubicBezTo>
                        <a:pt x="753491" y="671810"/>
                        <a:pt x="743344" y="662993"/>
                        <a:pt x="729399" y="655884"/>
                      </a:cubicBezTo>
                      <a:cubicBezTo>
                        <a:pt x="715455" y="648776"/>
                        <a:pt x="692367" y="641750"/>
                        <a:pt x="660136" y="634804"/>
                      </a:cubicBezTo>
                      <a:cubicBezTo>
                        <a:pt x="647114" y="632091"/>
                        <a:pt x="638866" y="629161"/>
                        <a:pt x="635394" y="626014"/>
                      </a:cubicBezTo>
                      <a:cubicBezTo>
                        <a:pt x="631812" y="622976"/>
                        <a:pt x="630022" y="619557"/>
                        <a:pt x="630022" y="615759"/>
                      </a:cubicBezTo>
                      <a:cubicBezTo>
                        <a:pt x="630022" y="610550"/>
                        <a:pt x="632192" y="606128"/>
                        <a:pt x="636533" y="602492"/>
                      </a:cubicBezTo>
                      <a:cubicBezTo>
                        <a:pt x="640874" y="598857"/>
                        <a:pt x="647331" y="597039"/>
                        <a:pt x="655904" y="597039"/>
                      </a:cubicBezTo>
                      <a:cubicBezTo>
                        <a:pt x="666322" y="597039"/>
                        <a:pt x="674488" y="599481"/>
                        <a:pt x="680402" y="604364"/>
                      </a:cubicBezTo>
                      <a:cubicBezTo>
                        <a:pt x="686317" y="609248"/>
                        <a:pt x="690196" y="617061"/>
                        <a:pt x="692041" y="627805"/>
                      </a:cubicBezTo>
                      <a:lnTo>
                        <a:pt x="761549" y="623735"/>
                      </a:lnTo>
                      <a:cubicBezTo>
                        <a:pt x="758510" y="598992"/>
                        <a:pt x="748987" y="580951"/>
                        <a:pt x="732981" y="569611"/>
                      </a:cubicBezTo>
                      <a:cubicBezTo>
                        <a:pt x="716974" y="558270"/>
                        <a:pt x="693723" y="552600"/>
                        <a:pt x="663229" y="552600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8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8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Freeform: Shape 142"/>
                <p:cNvSpPr>
                  <a:spLocks noChangeAspect="1"/>
                </p:cNvSpPr>
                <p:nvPr/>
              </p:nvSpPr>
              <p:spPr>
                <a:xfrm>
                  <a:off x="6912640" y="5329130"/>
                  <a:ext cx="269305" cy="269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785098" y="618526"/>
                      </a:moveTo>
                      <a:lnTo>
                        <a:pt x="811438" y="704312"/>
                      </a:lnTo>
                      <a:lnTo>
                        <a:pt x="759033" y="704312"/>
                      </a:lnTo>
                      <a:close/>
                      <a:moveTo>
                        <a:pt x="745787" y="556669"/>
                      </a:moveTo>
                      <a:lnTo>
                        <a:pt x="656094" y="795306"/>
                      </a:lnTo>
                      <a:lnTo>
                        <a:pt x="731386" y="795306"/>
                      </a:lnTo>
                      <a:lnTo>
                        <a:pt x="743017" y="755913"/>
                      </a:lnTo>
                      <a:lnTo>
                        <a:pt x="826735" y="755913"/>
                      </a:lnTo>
                      <a:lnTo>
                        <a:pt x="838673" y="795306"/>
                      </a:lnTo>
                      <a:lnTo>
                        <a:pt x="915893" y="795306"/>
                      </a:lnTo>
                      <a:lnTo>
                        <a:pt x="826221" y="556669"/>
                      </a:lnTo>
                      <a:close/>
                      <a:moveTo>
                        <a:pt x="444182" y="556669"/>
                      </a:moveTo>
                      <a:lnTo>
                        <a:pt x="444182" y="615596"/>
                      </a:lnTo>
                      <a:lnTo>
                        <a:pt x="519387" y="615596"/>
                      </a:lnTo>
                      <a:lnTo>
                        <a:pt x="519387" y="795306"/>
                      </a:lnTo>
                      <a:lnTo>
                        <a:pt x="593126" y="795306"/>
                      </a:lnTo>
                      <a:lnTo>
                        <a:pt x="593126" y="615596"/>
                      </a:lnTo>
                      <a:lnTo>
                        <a:pt x="668331" y="615596"/>
                      </a:lnTo>
                      <a:lnTo>
                        <a:pt x="668331" y="556669"/>
                      </a:ln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7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7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Freeform: Shape 143"/>
                <p:cNvSpPr>
                  <a:spLocks noChangeAspect="1"/>
                </p:cNvSpPr>
                <p:nvPr/>
              </p:nvSpPr>
              <p:spPr>
                <a:xfrm>
                  <a:off x="6912640" y="5669836"/>
                  <a:ext cx="269305" cy="269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892580" y="609655"/>
                      </a:moveTo>
                      <a:lnTo>
                        <a:pt x="924974" y="609655"/>
                      </a:lnTo>
                      <a:cubicBezTo>
                        <a:pt x="938430" y="609655"/>
                        <a:pt x="947600" y="611716"/>
                        <a:pt x="952484" y="615840"/>
                      </a:cubicBezTo>
                      <a:cubicBezTo>
                        <a:pt x="957367" y="619964"/>
                        <a:pt x="959809" y="625878"/>
                        <a:pt x="959809" y="633583"/>
                      </a:cubicBezTo>
                      <a:cubicBezTo>
                        <a:pt x="959809" y="638792"/>
                        <a:pt x="958262" y="643404"/>
                        <a:pt x="955169" y="647420"/>
                      </a:cubicBezTo>
                      <a:cubicBezTo>
                        <a:pt x="952077" y="651435"/>
                        <a:pt x="948088" y="653931"/>
                        <a:pt x="943205" y="654908"/>
                      </a:cubicBezTo>
                      <a:cubicBezTo>
                        <a:pt x="933547" y="657078"/>
                        <a:pt x="927035" y="658163"/>
                        <a:pt x="923671" y="658163"/>
                      </a:cubicBezTo>
                      <a:lnTo>
                        <a:pt x="892580" y="658163"/>
                      </a:lnTo>
                      <a:close/>
                      <a:moveTo>
                        <a:pt x="818515" y="561471"/>
                      </a:moveTo>
                      <a:lnTo>
                        <a:pt x="818515" y="800108"/>
                      </a:lnTo>
                      <a:lnTo>
                        <a:pt x="892580" y="800108"/>
                      </a:lnTo>
                      <a:lnTo>
                        <a:pt x="892580" y="703254"/>
                      </a:lnTo>
                      <a:lnTo>
                        <a:pt x="899091" y="703254"/>
                      </a:lnTo>
                      <a:cubicBezTo>
                        <a:pt x="905820" y="703254"/>
                        <a:pt x="911843" y="705098"/>
                        <a:pt x="917160" y="708788"/>
                      </a:cubicBezTo>
                      <a:cubicBezTo>
                        <a:pt x="921067" y="711610"/>
                        <a:pt x="925516" y="717741"/>
                        <a:pt x="930508" y="727182"/>
                      </a:cubicBezTo>
                      <a:lnTo>
                        <a:pt x="969924" y="800108"/>
                      </a:lnTo>
                      <a:lnTo>
                        <a:pt x="1053245" y="800108"/>
                      </a:lnTo>
                      <a:lnTo>
                        <a:pt x="1017535" y="730959"/>
                      </a:lnTo>
                      <a:cubicBezTo>
                        <a:pt x="1015800" y="727483"/>
                        <a:pt x="1012357" y="722541"/>
                        <a:pt x="1007206" y="716132"/>
                      </a:cubicBezTo>
                      <a:cubicBezTo>
                        <a:pt x="1002055" y="709724"/>
                        <a:pt x="998123" y="705542"/>
                        <a:pt x="995412" y="703587"/>
                      </a:cubicBezTo>
                      <a:cubicBezTo>
                        <a:pt x="991398" y="700655"/>
                        <a:pt x="985000" y="697722"/>
                        <a:pt x="976216" y="694789"/>
                      </a:cubicBezTo>
                      <a:cubicBezTo>
                        <a:pt x="987184" y="692293"/>
                        <a:pt x="995816" y="689146"/>
                        <a:pt x="1002114" y="685348"/>
                      </a:cubicBezTo>
                      <a:cubicBezTo>
                        <a:pt x="1011994" y="679379"/>
                        <a:pt x="1019758" y="671593"/>
                        <a:pt x="1025404" y="661989"/>
                      </a:cubicBezTo>
                      <a:cubicBezTo>
                        <a:pt x="1031051" y="652385"/>
                        <a:pt x="1033874" y="640963"/>
                        <a:pt x="1033874" y="627723"/>
                      </a:cubicBezTo>
                      <a:cubicBezTo>
                        <a:pt x="1033874" y="612530"/>
                        <a:pt x="1030184" y="599644"/>
                        <a:pt x="1022805" y="589063"/>
                      </a:cubicBezTo>
                      <a:cubicBezTo>
                        <a:pt x="1015425" y="578482"/>
                        <a:pt x="1005713" y="571238"/>
                        <a:pt x="993667" y="567332"/>
                      </a:cubicBezTo>
                      <a:cubicBezTo>
                        <a:pt x="981621" y="563425"/>
                        <a:pt x="964204" y="561471"/>
                        <a:pt x="941414" y="561471"/>
                      </a:cubicBezTo>
                      <a:close/>
                      <a:moveTo>
                        <a:pt x="598463" y="561471"/>
                      </a:moveTo>
                      <a:lnTo>
                        <a:pt x="598463" y="800108"/>
                      </a:lnTo>
                      <a:lnTo>
                        <a:pt x="787289" y="800108"/>
                      </a:lnTo>
                      <a:lnTo>
                        <a:pt x="787289" y="741344"/>
                      </a:lnTo>
                      <a:lnTo>
                        <a:pt x="672203" y="741344"/>
                      </a:lnTo>
                      <a:lnTo>
                        <a:pt x="672203" y="561471"/>
                      </a:lnTo>
                      <a:close/>
                      <a:moveTo>
                        <a:pt x="453282" y="557402"/>
                      </a:moveTo>
                      <a:cubicBezTo>
                        <a:pt x="414865" y="557402"/>
                        <a:pt x="385158" y="568003"/>
                        <a:pt x="364159" y="589205"/>
                      </a:cubicBezTo>
                      <a:cubicBezTo>
                        <a:pt x="343160" y="610407"/>
                        <a:pt x="332661" y="640746"/>
                        <a:pt x="332661" y="680220"/>
                      </a:cubicBezTo>
                      <a:cubicBezTo>
                        <a:pt x="332661" y="709827"/>
                        <a:pt x="338630" y="734120"/>
                        <a:pt x="350567" y="753099"/>
                      </a:cubicBezTo>
                      <a:cubicBezTo>
                        <a:pt x="362504" y="772077"/>
                        <a:pt x="376693" y="785335"/>
                        <a:pt x="393134" y="792872"/>
                      </a:cubicBezTo>
                      <a:cubicBezTo>
                        <a:pt x="409575" y="800409"/>
                        <a:pt x="430764" y="804178"/>
                        <a:pt x="456700" y="804178"/>
                      </a:cubicBezTo>
                      <a:cubicBezTo>
                        <a:pt x="478078" y="804178"/>
                        <a:pt x="495686" y="801085"/>
                        <a:pt x="509522" y="794899"/>
                      </a:cubicBezTo>
                      <a:cubicBezTo>
                        <a:pt x="523359" y="788713"/>
                        <a:pt x="534943" y="779543"/>
                        <a:pt x="544276" y="767389"/>
                      </a:cubicBezTo>
                      <a:cubicBezTo>
                        <a:pt x="553609" y="755235"/>
                        <a:pt x="560446" y="740096"/>
                        <a:pt x="564786" y="721973"/>
                      </a:cubicBezTo>
                      <a:lnTo>
                        <a:pt x="500162" y="702440"/>
                      </a:lnTo>
                      <a:cubicBezTo>
                        <a:pt x="496907" y="717524"/>
                        <a:pt x="491671" y="729027"/>
                        <a:pt x="484454" y="736949"/>
                      </a:cubicBezTo>
                      <a:cubicBezTo>
                        <a:pt x="477237" y="744871"/>
                        <a:pt x="466575" y="748832"/>
                        <a:pt x="452468" y="748832"/>
                      </a:cubicBezTo>
                      <a:cubicBezTo>
                        <a:pt x="437926" y="748832"/>
                        <a:pt x="426640" y="743928"/>
                        <a:pt x="418609" y="734118"/>
                      </a:cubicBezTo>
                      <a:cubicBezTo>
                        <a:pt x="410579" y="724309"/>
                        <a:pt x="406563" y="706180"/>
                        <a:pt x="406563" y="679732"/>
                      </a:cubicBezTo>
                      <a:cubicBezTo>
                        <a:pt x="406563" y="658380"/>
                        <a:pt x="409928" y="642719"/>
                        <a:pt x="416656" y="632747"/>
                      </a:cubicBezTo>
                      <a:cubicBezTo>
                        <a:pt x="425555" y="619305"/>
                        <a:pt x="438360" y="612585"/>
                        <a:pt x="455072" y="612585"/>
                      </a:cubicBezTo>
                      <a:cubicBezTo>
                        <a:pt x="462452" y="612585"/>
                        <a:pt x="469126" y="614104"/>
                        <a:pt x="475094" y="617142"/>
                      </a:cubicBezTo>
                      <a:cubicBezTo>
                        <a:pt x="481063" y="620181"/>
                        <a:pt x="486109" y="624522"/>
                        <a:pt x="490233" y="630165"/>
                      </a:cubicBezTo>
                      <a:cubicBezTo>
                        <a:pt x="492729" y="633529"/>
                        <a:pt x="495116" y="638847"/>
                        <a:pt x="497395" y="646117"/>
                      </a:cubicBezTo>
                      <a:lnTo>
                        <a:pt x="562507" y="631630"/>
                      </a:lnTo>
                      <a:cubicBezTo>
                        <a:pt x="554151" y="606453"/>
                        <a:pt x="541373" y="587788"/>
                        <a:pt x="524173" y="575633"/>
                      </a:cubicBezTo>
                      <a:cubicBezTo>
                        <a:pt x="506972" y="563479"/>
                        <a:pt x="483342" y="557402"/>
                        <a:pt x="453282" y="557402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7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7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4593718" y="2168860"/>
                <a:ext cx="269305" cy="1644846"/>
                <a:chOff x="6912640" y="4294295"/>
                <a:chExt cx="269305" cy="1644846"/>
              </a:xfrm>
              <a:solidFill>
                <a:srgbClr val="54BB47"/>
              </a:solidFill>
            </p:grpSpPr>
            <p:sp>
              <p:nvSpPr>
                <p:cNvPr id="146" name="Freeform: Shape 145"/>
                <p:cNvSpPr>
                  <a:spLocks noChangeAspect="1"/>
                </p:cNvSpPr>
                <p:nvPr/>
              </p:nvSpPr>
              <p:spPr>
                <a:xfrm>
                  <a:off x="6912640" y="4294295"/>
                  <a:ext cx="269305" cy="269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685204" y="552600"/>
                      </a:moveTo>
                      <a:cubicBezTo>
                        <a:pt x="657857" y="552600"/>
                        <a:pt x="636099" y="556452"/>
                        <a:pt x="619929" y="564157"/>
                      </a:cubicBezTo>
                      <a:cubicBezTo>
                        <a:pt x="599202" y="574141"/>
                        <a:pt x="583466" y="588764"/>
                        <a:pt x="572723" y="608027"/>
                      </a:cubicBezTo>
                      <a:cubicBezTo>
                        <a:pt x="561979" y="627289"/>
                        <a:pt x="556607" y="649943"/>
                        <a:pt x="556607" y="675988"/>
                      </a:cubicBezTo>
                      <a:cubicBezTo>
                        <a:pt x="556607" y="700730"/>
                        <a:pt x="561518" y="722652"/>
                        <a:pt x="571339" y="741751"/>
                      </a:cubicBezTo>
                      <a:cubicBezTo>
                        <a:pt x="581160" y="760851"/>
                        <a:pt x="594997" y="775230"/>
                        <a:pt x="612848" y="784888"/>
                      </a:cubicBezTo>
                      <a:cubicBezTo>
                        <a:pt x="630700" y="794546"/>
                        <a:pt x="653788" y="799376"/>
                        <a:pt x="682111" y="799376"/>
                      </a:cubicBezTo>
                      <a:cubicBezTo>
                        <a:pt x="705118" y="799376"/>
                        <a:pt x="725004" y="796690"/>
                        <a:pt x="741771" y="791318"/>
                      </a:cubicBezTo>
                      <a:cubicBezTo>
                        <a:pt x="758537" y="785946"/>
                        <a:pt x="777827" y="775827"/>
                        <a:pt x="799639" y="760959"/>
                      </a:cubicBezTo>
                      <a:lnTo>
                        <a:pt x="799639" y="659221"/>
                      </a:lnTo>
                      <a:lnTo>
                        <a:pt x="685693" y="659221"/>
                      </a:lnTo>
                      <a:lnTo>
                        <a:pt x="685693" y="708869"/>
                      </a:lnTo>
                      <a:lnTo>
                        <a:pt x="735015" y="708869"/>
                      </a:lnTo>
                      <a:lnTo>
                        <a:pt x="735015" y="731333"/>
                      </a:lnTo>
                      <a:cubicBezTo>
                        <a:pt x="725357" y="737085"/>
                        <a:pt x="716784" y="741154"/>
                        <a:pt x="709296" y="743542"/>
                      </a:cubicBezTo>
                      <a:cubicBezTo>
                        <a:pt x="701808" y="745929"/>
                        <a:pt x="693940" y="747123"/>
                        <a:pt x="685693" y="747123"/>
                      </a:cubicBezTo>
                      <a:cubicBezTo>
                        <a:pt x="668329" y="747123"/>
                        <a:pt x="654791" y="741588"/>
                        <a:pt x="645079" y="730519"/>
                      </a:cubicBezTo>
                      <a:cubicBezTo>
                        <a:pt x="635366" y="719450"/>
                        <a:pt x="630510" y="701002"/>
                        <a:pt x="630510" y="675174"/>
                      </a:cubicBezTo>
                      <a:cubicBezTo>
                        <a:pt x="630510" y="650865"/>
                        <a:pt x="635312" y="633095"/>
                        <a:pt x="644916" y="621863"/>
                      </a:cubicBezTo>
                      <a:cubicBezTo>
                        <a:pt x="654520" y="610631"/>
                        <a:pt x="667407" y="605015"/>
                        <a:pt x="683576" y="605015"/>
                      </a:cubicBezTo>
                      <a:cubicBezTo>
                        <a:pt x="694429" y="605015"/>
                        <a:pt x="703354" y="607403"/>
                        <a:pt x="710354" y="612178"/>
                      </a:cubicBezTo>
                      <a:cubicBezTo>
                        <a:pt x="717353" y="616953"/>
                        <a:pt x="722318" y="623844"/>
                        <a:pt x="725248" y="632851"/>
                      </a:cubicBezTo>
                      <a:lnTo>
                        <a:pt x="796384" y="620154"/>
                      </a:lnTo>
                      <a:cubicBezTo>
                        <a:pt x="792043" y="604744"/>
                        <a:pt x="785559" y="592020"/>
                        <a:pt x="776931" y="581982"/>
                      </a:cubicBezTo>
                      <a:cubicBezTo>
                        <a:pt x="768304" y="571944"/>
                        <a:pt x="757452" y="564537"/>
                        <a:pt x="744375" y="559762"/>
                      </a:cubicBezTo>
                      <a:cubicBezTo>
                        <a:pt x="731298" y="554987"/>
                        <a:pt x="711575" y="552600"/>
                        <a:pt x="685204" y="552600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7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7" y="230163"/>
                        <a:pt x="690488" y="230163"/>
                      </a:cubicBezTo>
                      <a:close/>
                      <a:moveTo>
                        <a:pt x="690487" y="89763"/>
                      </a:moveTo>
                      <a:cubicBezTo>
                        <a:pt x="358717" y="89763"/>
                        <a:pt x="89763" y="358717"/>
                        <a:pt x="89763" y="690487"/>
                      </a:cubicBezTo>
                      <a:cubicBezTo>
                        <a:pt x="89763" y="1022258"/>
                        <a:pt x="358717" y="1291212"/>
                        <a:pt x="690487" y="1291212"/>
                      </a:cubicBezTo>
                      <a:cubicBezTo>
                        <a:pt x="1022258" y="1291212"/>
                        <a:pt x="1291212" y="1022258"/>
                        <a:pt x="1291212" y="690487"/>
                      </a:cubicBezTo>
                      <a:cubicBezTo>
                        <a:pt x="1291212" y="358717"/>
                        <a:pt x="1022258" y="89763"/>
                        <a:pt x="690487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Freeform: Shape 146"/>
                <p:cNvSpPr>
                  <a:spLocks noChangeAspect="1"/>
                </p:cNvSpPr>
                <p:nvPr/>
              </p:nvSpPr>
              <p:spPr>
                <a:xfrm>
                  <a:off x="6912640" y="4633053"/>
                  <a:ext cx="269305" cy="269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842248" y="618526"/>
                      </a:moveTo>
                      <a:lnTo>
                        <a:pt x="868588" y="704312"/>
                      </a:lnTo>
                      <a:lnTo>
                        <a:pt x="816183" y="704312"/>
                      </a:lnTo>
                      <a:close/>
                      <a:moveTo>
                        <a:pt x="802937" y="556669"/>
                      </a:moveTo>
                      <a:lnTo>
                        <a:pt x="713245" y="795306"/>
                      </a:lnTo>
                      <a:lnTo>
                        <a:pt x="788536" y="795306"/>
                      </a:lnTo>
                      <a:lnTo>
                        <a:pt x="800167" y="755913"/>
                      </a:lnTo>
                      <a:lnTo>
                        <a:pt x="883885" y="755913"/>
                      </a:lnTo>
                      <a:lnTo>
                        <a:pt x="895824" y="795306"/>
                      </a:lnTo>
                      <a:lnTo>
                        <a:pt x="973043" y="795306"/>
                      </a:lnTo>
                      <a:lnTo>
                        <a:pt x="883371" y="556669"/>
                      </a:lnTo>
                      <a:close/>
                      <a:moveTo>
                        <a:pt x="580429" y="552600"/>
                      </a:moveTo>
                      <a:cubicBezTo>
                        <a:pt x="553082" y="552600"/>
                        <a:pt x="531324" y="556452"/>
                        <a:pt x="515154" y="564157"/>
                      </a:cubicBezTo>
                      <a:cubicBezTo>
                        <a:pt x="494427" y="574141"/>
                        <a:pt x="478691" y="588764"/>
                        <a:pt x="467948" y="608027"/>
                      </a:cubicBezTo>
                      <a:cubicBezTo>
                        <a:pt x="457204" y="627289"/>
                        <a:pt x="451833" y="649943"/>
                        <a:pt x="451833" y="675988"/>
                      </a:cubicBezTo>
                      <a:cubicBezTo>
                        <a:pt x="451833" y="700731"/>
                        <a:pt x="456743" y="722652"/>
                        <a:pt x="466564" y="741751"/>
                      </a:cubicBezTo>
                      <a:cubicBezTo>
                        <a:pt x="476385" y="760851"/>
                        <a:pt x="490222" y="775230"/>
                        <a:pt x="508073" y="784888"/>
                      </a:cubicBezTo>
                      <a:cubicBezTo>
                        <a:pt x="525925" y="794546"/>
                        <a:pt x="549013" y="799376"/>
                        <a:pt x="577337" y="799376"/>
                      </a:cubicBezTo>
                      <a:cubicBezTo>
                        <a:pt x="600343" y="799376"/>
                        <a:pt x="620229" y="796690"/>
                        <a:pt x="636996" y="791318"/>
                      </a:cubicBezTo>
                      <a:cubicBezTo>
                        <a:pt x="653762" y="785946"/>
                        <a:pt x="673052" y="775827"/>
                        <a:pt x="694864" y="760959"/>
                      </a:cubicBezTo>
                      <a:lnTo>
                        <a:pt x="694864" y="659221"/>
                      </a:lnTo>
                      <a:lnTo>
                        <a:pt x="580918" y="659221"/>
                      </a:lnTo>
                      <a:lnTo>
                        <a:pt x="580918" y="708870"/>
                      </a:lnTo>
                      <a:lnTo>
                        <a:pt x="630240" y="708870"/>
                      </a:lnTo>
                      <a:lnTo>
                        <a:pt x="630240" y="731333"/>
                      </a:lnTo>
                      <a:cubicBezTo>
                        <a:pt x="620582" y="737085"/>
                        <a:pt x="612009" y="741154"/>
                        <a:pt x="604521" y="743542"/>
                      </a:cubicBezTo>
                      <a:cubicBezTo>
                        <a:pt x="597033" y="745929"/>
                        <a:pt x="589165" y="747123"/>
                        <a:pt x="580918" y="747123"/>
                      </a:cubicBezTo>
                      <a:cubicBezTo>
                        <a:pt x="563554" y="747123"/>
                        <a:pt x="550017" y="741588"/>
                        <a:pt x="540304" y="730519"/>
                      </a:cubicBezTo>
                      <a:cubicBezTo>
                        <a:pt x="530591" y="719450"/>
                        <a:pt x="525735" y="701002"/>
                        <a:pt x="525735" y="675174"/>
                      </a:cubicBezTo>
                      <a:cubicBezTo>
                        <a:pt x="525735" y="650865"/>
                        <a:pt x="530537" y="633095"/>
                        <a:pt x="540141" y="621863"/>
                      </a:cubicBezTo>
                      <a:cubicBezTo>
                        <a:pt x="549745" y="610631"/>
                        <a:pt x="562632" y="605015"/>
                        <a:pt x="578802" y="605015"/>
                      </a:cubicBezTo>
                      <a:cubicBezTo>
                        <a:pt x="589654" y="605015"/>
                        <a:pt x="598580" y="607403"/>
                        <a:pt x="605579" y="612178"/>
                      </a:cubicBezTo>
                      <a:cubicBezTo>
                        <a:pt x="612579" y="616953"/>
                        <a:pt x="617543" y="623844"/>
                        <a:pt x="620474" y="632851"/>
                      </a:cubicBezTo>
                      <a:lnTo>
                        <a:pt x="691609" y="620154"/>
                      </a:lnTo>
                      <a:cubicBezTo>
                        <a:pt x="687268" y="604744"/>
                        <a:pt x="680784" y="592020"/>
                        <a:pt x="672156" y="581982"/>
                      </a:cubicBezTo>
                      <a:cubicBezTo>
                        <a:pt x="663529" y="571944"/>
                        <a:pt x="652677" y="564537"/>
                        <a:pt x="639600" y="559762"/>
                      </a:cubicBezTo>
                      <a:cubicBezTo>
                        <a:pt x="626524" y="554987"/>
                        <a:pt x="606800" y="552600"/>
                        <a:pt x="580429" y="552600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8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8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Freeform: Shape 147"/>
                <p:cNvSpPr>
                  <a:spLocks noChangeAspect="1"/>
                </p:cNvSpPr>
                <p:nvPr/>
              </p:nvSpPr>
              <p:spPr>
                <a:xfrm>
                  <a:off x="6912640" y="4971350"/>
                  <a:ext cx="269305" cy="269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663229" y="552600"/>
                      </a:moveTo>
                      <a:cubicBezTo>
                        <a:pt x="638378" y="552600"/>
                        <a:pt x="618817" y="555720"/>
                        <a:pt x="604547" y="561960"/>
                      </a:cubicBezTo>
                      <a:cubicBezTo>
                        <a:pt x="590276" y="568200"/>
                        <a:pt x="579587" y="576773"/>
                        <a:pt x="572479" y="587679"/>
                      </a:cubicBezTo>
                      <a:cubicBezTo>
                        <a:pt x="565371" y="598586"/>
                        <a:pt x="561817" y="610170"/>
                        <a:pt x="561817" y="622433"/>
                      </a:cubicBezTo>
                      <a:cubicBezTo>
                        <a:pt x="561817" y="641098"/>
                        <a:pt x="568762" y="656454"/>
                        <a:pt x="582653" y="668500"/>
                      </a:cubicBezTo>
                      <a:cubicBezTo>
                        <a:pt x="596435" y="680546"/>
                        <a:pt x="619495" y="690204"/>
                        <a:pt x="651834" y="697475"/>
                      </a:cubicBezTo>
                      <a:cubicBezTo>
                        <a:pt x="671585" y="701816"/>
                        <a:pt x="684173" y="706428"/>
                        <a:pt x="689599" y="711311"/>
                      </a:cubicBezTo>
                      <a:cubicBezTo>
                        <a:pt x="695025" y="716195"/>
                        <a:pt x="697739" y="721729"/>
                        <a:pt x="697739" y="727915"/>
                      </a:cubicBezTo>
                      <a:cubicBezTo>
                        <a:pt x="697739" y="734426"/>
                        <a:pt x="694890" y="740151"/>
                        <a:pt x="689193" y="745088"/>
                      </a:cubicBezTo>
                      <a:cubicBezTo>
                        <a:pt x="683495" y="750026"/>
                        <a:pt x="675383" y="752495"/>
                        <a:pt x="664857" y="752495"/>
                      </a:cubicBezTo>
                      <a:cubicBezTo>
                        <a:pt x="650749" y="752495"/>
                        <a:pt x="639897" y="747666"/>
                        <a:pt x="632301" y="738007"/>
                      </a:cubicBezTo>
                      <a:cubicBezTo>
                        <a:pt x="627634" y="732039"/>
                        <a:pt x="624541" y="723357"/>
                        <a:pt x="623022" y="711962"/>
                      </a:cubicBezTo>
                      <a:lnTo>
                        <a:pt x="552864" y="716357"/>
                      </a:lnTo>
                      <a:cubicBezTo>
                        <a:pt x="554926" y="740449"/>
                        <a:pt x="563770" y="760308"/>
                        <a:pt x="579397" y="775935"/>
                      </a:cubicBezTo>
                      <a:cubicBezTo>
                        <a:pt x="595024" y="791562"/>
                        <a:pt x="623131" y="799376"/>
                        <a:pt x="663717" y="799376"/>
                      </a:cubicBezTo>
                      <a:cubicBezTo>
                        <a:pt x="686832" y="799376"/>
                        <a:pt x="705986" y="796039"/>
                        <a:pt x="721179" y="789365"/>
                      </a:cubicBezTo>
                      <a:cubicBezTo>
                        <a:pt x="736372" y="782691"/>
                        <a:pt x="748201" y="772897"/>
                        <a:pt x="756665" y="759983"/>
                      </a:cubicBezTo>
                      <a:cubicBezTo>
                        <a:pt x="765130" y="747069"/>
                        <a:pt x="769362" y="732961"/>
                        <a:pt x="769362" y="717660"/>
                      </a:cubicBezTo>
                      <a:cubicBezTo>
                        <a:pt x="769362" y="704637"/>
                        <a:pt x="766188" y="692863"/>
                        <a:pt x="759839" y="682336"/>
                      </a:cubicBezTo>
                      <a:cubicBezTo>
                        <a:pt x="753491" y="671810"/>
                        <a:pt x="743344" y="662993"/>
                        <a:pt x="729399" y="655884"/>
                      </a:cubicBezTo>
                      <a:cubicBezTo>
                        <a:pt x="715455" y="648776"/>
                        <a:pt x="692367" y="641750"/>
                        <a:pt x="660136" y="634804"/>
                      </a:cubicBezTo>
                      <a:cubicBezTo>
                        <a:pt x="647114" y="632091"/>
                        <a:pt x="638866" y="629161"/>
                        <a:pt x="635394" y="626014"/>
                      </a:cubicBezTo>
                      <a:cubicBezTo>
                        <a:pt x="631812" y="622976"/>
                        <a:pt x="630022" y="619557"/>
                        <a:pt x="630022" y="615759"/>
                      </a:cubicBezTo>
                      <a:cubicBezTo>
                        <a:pt x="630022" y="610550"/>
                        <a:pt x="632192" y="606128"/>
                        <a:pt x="636533" y="602492"/>
                      </a:cubicBezTo>
                      <a:cubicBezTo>
                        <a:pt x="640874" y="598857"/>
                        <a:pt x="647331" y="597039"/>
                        <a:pt x="655904" y="597039"/>
                      </a:cubicBezTo>
                      <a:cubicBezTo>
                        <a:pt x="666322" y="597039"/>
                        <a:pt x="674488" y="599481"/>
                        <a:pt x="680402" y="604364"/>
                      </a:cubicBezTo>
                      <a:cubicBezTo>
                        <a:pt x="686317" y="609248"/>
                        <a:pt x="690196" y="617061"/>
                        <a:pt x="692041" y="627805"/>
                      </a:cubicBezTo>
                      <a:lnTo>
                        <a:pt x="761549" y="623735"/>
                      </a:lnTo>
                      <a:cubicBezTo>
                        <a:pt x="758510" y="598992"/>
                        <a:pt x="748987" y="580951"/>
                        <a:pt x="732981" y="569611"/>
                      </a:cubicBezTo>
                      <a:cubicBezTo>
                        <a:pt x="716974" y="558270"/>
                        <a:pt x="693723" y="552600"/>
                        <a:pt x="663229" y="552600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8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8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Freeform: Shape 148"/>
                <p:cNvSpPr>
                  <a:spLocks noChangeAspect="1"/>
                </p:cNvSpPr>
                <p:nvPr/>
              </p:nvSpPr>
              <p:spPr>
                <a:xfrm>
                  <a:off x="6912640" y="5329130"/>
                  <a:ext cx="269305" cy="269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785098" y="618526"/>
                      </a:moveTo>
                      <a:lnTo>
                        <a:pt x="811438" y="704312"/>
                      </a:lnTo>
                      <a:lnTo>
                        <a:pt x="759033" y="704312"/>
                      </a:lnTo>
                      <a:close/>
                      <a:moveTo>
                        <a:pt x="745787" y="556669"/>
                      </a:moveTo>
                      <a:lnTo>
                        <a:pt x="656094" y="795306"/>
                      </a:lnTo>
                      <a:lnTo>
                        <a:pt x="731386" y="795306"/>
                      </a:lnTo>
                      <a:lnTo>
                        <a:pt x="743017" y="755913"/>
                      </a:lnTo>
                      <a:lnTo>
                        <a:pt x="826735" y="755913"/>
                      </a:lnTo>
                      <a:lnTo>
                        <a:pt x="838673" y="795306"/>
                      </a:lnTo>
                      <a:lnTo>
                        <a:pt x="915893" y="795306"/>
                      </a:lnTo>
                      <a:lnTo>
                        <a:pt x="826221" y="556669"/>
                      </a:lnTo>
                      <a:close/>
                      <a:moveTo>
                        <a:pt x="444182" y="556669"/>
                      </a:moveTo>
                      <a:lnTo>
                        <a:pt x="444182" y="615596"/>
                      </a:lnTo>
                      <a:lnTo>
                        <a:pt x="519387" y="615596"/>
                      </a:lnTo>
                      <a:lnTo>
                        <a:pt x="519387" y="795306"/>
                      </a:lnTo>
                      <a:lnTo>
                        <a:pt x="593126" y="795306"/>
                      </a:lnTo>
                      <a:lnTo>
                        <a:pt x="593126" y="615596"/>
                      </a:lnTo>
                      <a:lnTo>
                        <a:pt x="668331" y="615596"/>
                      </a:lnTo>
                      <a:lnTo>
                        <a:pt x="668331" y="556669"/>
                      </a:ln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7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7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Freeform: Shape 149"/>
                <p:cNvSpPr>
                  <a:spLocks noChangeAspect="1"/>
                </p:cNvSpPr>
                <p:nvPr/>
              </p:nvSpPr>
              <p:spPr>
                <a:xfrm>
                  <a:off x="6912640" y="5669836"/>
                  <a:ext cx="269305" cy="269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892580" y="609655"/>
                      </a:moveTo>
                      <a:lnTo>
                        <a:pt x="924974" y="609655"/>
                      </a:lnTo>
                      <a:cubicBezTo>
                        <a:pt x="938430" y="609655"/>
                        <a:pt x="947600" y="611716"/>
                        <a:pt x="952484" y="615840"/>
                      </a:cubicBezTo>
                      <a:cubicBezTo>
                        <a:pt x="957367" y="619964"/>
                        <a:pt x="959809" y="625878"/>
                        <a:pt x="959809" y="633583"/>
                      </a:cubicBezTo>
                      <a:cubicBezTo>
                        <a:pt x="959809" y="638792"/>
                        <a:pt x="958262" y="643404"/>
                        <a:pt x="955169" y="647420"/>
                      </a:cubicBezTo>
                      <a:cubicBezTo>
                        <a:pt x="952077" y="651435"/>
                        <a:pt x="948088" y="653931"/>
                        <a:pt x="943205" y="654908"/>
                      </a:cubicBezTo>
                      <a:cubicBezTo>
                        <a:pt x="933547" y="657078"/>
                        <a:pt x="927035" y="658163"/>
                        <a:pt x="923671" y="658163"/>
                      </a:cubicBezTo>
                      <a:lnTo>
                        <a:pt x="892580" y="658163"/>
                      </a:lnTo>
                      <a:close/>
                      <a:moveTo>
                        <a:pt x="818515" y="561471"/>
                      </a:moveTo>
                      <a:lnTo>
                        <a:pt x="818515" y="800108"/>
                      </a:lnTo>
                      <a:lnTo>
                        <a:pt x="892580" y="800108"/>
                      </a:lnTo>
                      <a:lnTo>
                        <a:pt x="892580" y="703254"/>
                      </a:lnTo>
                      <a:lnTo>
                        <a:pt x="899091" y="703254"/>
                      </a:lnTo>
                      <a:cubicBezTo>
                        <a:pt x="905820" y="703254"/>
                        <a:pt x="911843" y="705098"/>
                        <a:pt x="917160" y="708788"/>
                      </a:cubicBezTo>
                      <a:cubicBezTo>
                        <a:pt x="921067" y="711610"/>
                        <a:pt x="925516" y="717741"/>
                        <a:pt x="930508" y="727182"/>
                      </a:cubicBezTo>
                      <a:lnTo>
                        <a:pt x="969924" y="800108"/>
                      </a:lnTo>
                      <a:lnTo>
                        <a:pt x="1053245" y="800108"/>
                      </a:lnTo>
                      <a:lnTo>
                        <a:pt x="1017535" y="730959"/>
                      </a:lnTo>
                      <a:cubicBezTo>
                        <a:pt x="1015800" y="727483"/>
                        <a:pt x="1012357" y="722541"/>
                        <a:pt x="1007206" y="716132"/>
                      </a:cubicBezTo>
                      <a:cubicBezTo>
                        <a:pt x="1002055" y="709724"/>
                        <a:pt x="998123" y="705542"/>
                        <a:pt x="995412" y="703587"/>
                      </a:cubicBezTo>
                      <a:cubicBezTo>
                        <a:pt x="991398" y="700655"/>
                        <a:pt x="985000" y="697722"/>
                        <a:pt x="976216" y="694789"/>
                      </a:cubicBezTo>
                      <a:cubicBezTo>
                        <a:pt x="987184" y="692293"/>
                        <a:pt x="995816" y="689146"/>
                        <a:pt x="1002114" y="685348"/>
                      </a:cubicBezTo>
                      <a:cubicBezTo>
                        <a:pt x="1011994" y="679379"/>
                        <a:pt x="1019758" y="671593"/>
                        <a:pt x="1025404" y="661989"/>
                      </a:cubicBezTo>
                      <a:cubicBezTo>
                        <a:pt x="1031051" y="652385"/>
                        <a:pt x="1033874" y="640963"/>
                        <a:pt x="1033874" y="627723"/>
                      </a:cubicBezTo>
                      <a:cubicBezTo>
                        <a:pt x="1033874" y="612530"/>
                        <a:pt x="1030184" y="599644"/>
                        <a:pt x="1022805" y="589063"/>
                      </a:cubicBezTo>
                      <a:cubicBezTo>
                        <a:pt x="1015425" y="578482"/>
                        <a:pt x="1005713" y="571238"/>
                        <a:pt x="993667" y="567332"/>
                      </a:cubicBezTo>
                      <a:cubicBezTo>
                        <a:pt x="981621" y="563425"/>
                        <a:pt x="964204" y="561471"/>
                        <a:pt x="941414" y="561471"/>
                      </a:cubicBezTo>
                      <a:close/>
                      <a:moveTo>
                        <a:pt x="598463" y="561471"/>
                      </a:moveTo>
                      <a:lnTo>
                        <a:pt x="598463" y="800108"/>
                      </a:lnTo>
                      <a:lnTo>
                        <a:pt x="787289" y="800108"/>
                      </a:lnTo>
                      <a:lnTo>
                        <a:pt x="787289" y="741344"/>
                      </a:lnTo>
                      <a:lnTo>
                        <a:pt x="672203" y="741344"/>
                      </a:lnTo>
                      <a:lnTo>
                        <a:pt x="672203" y="561471"/>
                      </a:lnTo>
                      <a:close/>
                      <a:moveTo>
                        <a:pt x="453282" y="557402"/>
                      </a:moveTo>
                      <a:cubicBezTo>
                        <a:pt x="414865" y="557402"/>
                        <a:pt x="385158" y="568003"/>
                        <a:pt x="364159" y="589205"/>
                      </a:cubicBezTo>
                      <a:cubicBezTo>
                        <a:pt x="343160" y="610407"/>
                        <a:pt x="332661" y="640746"/>
                        <a:pt x="332661" y="680220"/>
                      </a:cubicBezTo>
                      <a:cubicBezTo>
                        <a:pt x="332661" y="709827"/>
                        <a:pt x="338630" y="734120"/>
                        <a:pt x="350567" y="753099"/>
                      </a:cubicBezTo>
                      <a:cubicBezTo>
                        <a:pt x="362504" y="772077"/>
                        <a:pt x="376693" y="785335"/>
                        <a:pt x="393134" y="792872"/>
                      </a:cubicBezTo>
                      <a:cubicBezTo>
                        <a:pt x="409575" y="800409"/>
                        <a:pt x="430764" y="804178"/>
                        <a:pt x="456700" y="804178"/>
                      </a:cubicBezTo>
                      <a:cubicBezTo>
                        <a:pt x="478078" y="804178"/>
                        <a:pt x="495686" y="801085"/>
                        <a:pt x="509522" y="794899"/>
                      </a:cubicBezTo>
                      <a:cubicBezTo>
                        <a:pt x="523359" y="788713"/>
                        <a:pt x="534943" y="779543"/>
                        <a:pt x="544276" y="767389"/>
                      </a:cubicBezTo>
                      <a:cubicBezTo>
                        <a:pt x="553609" y="755235"/>
                        <a:pt x="560446" y="740096"/>
                        <a:pt x="564786" y="721973"/>
                      </a:cubicBezTo>
                      <a:lnTo>
                        <a:pt x="500162" y="702440"/>
                      </a:lnTo>
                      <a:cubicBezTo>
                        <a:pt x="496907" y="717524"/>
                        <a:pt x="491671" y="729027"/>
                        <a:pt x="484454" y="736949"/>
                      </a:cubicBezTo>
                      <a:cubicBezTo>
                        <a:pt x="477237" y="744871"/>
                        <a:pt x="466575" y="748832"/>
                        <a:pt x="452468" y="748832"/>
                      </a:cubicBezTo>
                      <a:cubicBezTo>
                        <a:pt x="437926" y="748832"/>
                        <a:pt x="426640" y="743928"/>
                        <a:pt x="418609" y="734118"/>
                      </a:cubicBezTo>
                      <a:cubicBezTo>
                        <a:pt x="410579" y="724309"/>
                        <a:pt x="406563" y="706180"/>
                        <a:pt x="406563" y="679732"/>
                      </a:cubicBezTo>
                      <a:cubicBezTo>
                        <a:pt x="406563" y="658380"/>
                        <a:pt x="409928" y="642719"/>
                        <a:pt x="416656" y="632747"/>
                      </a:cubicBezTo>
                      <a:cubicBezTo>
                        <a:pt x="425555" y="619305"/>
                        <a:pt x="438360" y="612585"/>
                        <a:pt x="455072" y="612585"/>
                      </a:cubicBezTo>
                      <a:cubicBezTo>
                        <a:pt x="462452" y="612585"/>
                        <a:pt x="469126" y="614104"/>
                        <a:pt x="475094" y="617142"/>
                      </a:cubicBezTo>
                      <a:cubicBezTo>
                        <a:pt x="481063" y="620181"/>
                        <a:pt x="486109" y="624522"/>
                        <a:pt x="490233" y="630165"/>
                      </a:cubicBezTo>
                      <a:cubicBezTo>
                        <a:pt x="492729" y="633529"/>
                        <a:pt x="495116" y="638847"/>
                        <a:pt x="497395" y="646117"/>
                      </a:cubicBezTo>
                      <a:lnTo>
                        <a:pt x="562507" y="631630"/>
                      </a:lnTo>
                      <a:cubicBezTo>
                        <a:pt x="554151" y="606453"/>
                        <a:pt x="541373" y="587788"/>
                        <a:pt x="524173" y="575633"/>
                      </a:cubicBezTo>
                      <a:cubicBezTo>
                        <a:pt x="506972" y="563479"/>
                        <a:pt x="483342" y="557402"/>
                        <a:pt x="453282" y="557402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7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7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51" name="Freeform: Shape 150"/>
            <p:cNvSpPr>
              <a:spLocks noChangeAspect="1"/>
            </p:cNvSpPr>
            <p:nvPr/>
          </p:nvSpPr>
          <p:spPr>
            <a:xfrm>
              <a:off x="5278709" y="4759495"/>
              <a:ext cx="455725" cy="455725"/>
            </a:xfrm>
            <a:custGeom>
              <a:avLst/>
              <a:gdLst/>
              <a:ahLst/>
              <a:cxnLst/>
              <a:rect l="l" t="t" r="r" b="b"/>
              <a:pathLst>
                <a:path w="1380976" h="1380976">
                  <a:moveTo>
                    <a:pt x="697346" y="615840"/>
                  </a:moveTo>
                  <a:lnTo>
                    <a:pt x="723686" y="701626"/>
                  </a:lnTo>
                  <a:lnTo>
                    <a:pt x="671281" y="701626"/>
                  </a:lnTo>
                  <a:close/>
                  <a:moveTo>
                    <a:pt x="806956" y="553983"/>
                  </a:moveTo>
                  <a:lnTo>
                    <a:pt x="897080" y="792620"/>
                  </a:lnTo>
                  <a:lnTo>
                    <a:pt x="977006" y="792620"/>
                  </a:lnTo>
                  <a:lnTo>
                    <a:pt x="1065615" y="553983"/>
                  </a:lnTo>
                  <a:lnTo>
                    <a:pt x="990774" y="553983"/>
                  </a:lnTo>
                  <a:lnTo>
                    <a:pt x="937750" y="725717"/>
                  </a:lnTo>
                  <a:lnTo>
                    <a:pt x="884040" y="553983"/>
                  </a:lnTo>
                  <a:close/>
                  <a:moveTo>
                    <a:pt x="658035" y="553983"/>
                  </a:moveTo>
                  <a:lnTo>
                    <a:pt x="568343" y="792620"/>
                  </a:lnTo>
                  <a:lnTo>
                    <a:pt x="643634" y="792620"/>
                  </a:lnTo>
                  <a:lnTo>
                    <a:pt x="655265" y="753227"/>
                  </a:lnTo>
                  <a:lnTo>
                    <a:pt x="738983" y="753227"/>
                  </a:lnTo>
                  <a:lnTo>
                    <a:pt x="750922" y="792620"/>
                  </a:lnTo>
                  <a:lnTo>
                    <a:pt x="828141" y="792620"/>
                  </a:lnTo>
                  <a:lnTo>
                    <a:pt x="738469" y="553983"/>
                  </a:lnTo>
                  <a:close/>
                  <a:moveTo>
                    <a:pt x="451652" y="549914"/>
                  </a:moveTo>
                  <a:cubicBezTo>
                    <a:pt x="426801" y="549914"/>
                    <a:pt x="407240" y="553034"/>
                    <a:pt x="392970" y="559274"/>
                  </a:cubicBezTo>
                  <a:cubicBezTo>
                    <a:pt x="378699" y="565514"/>
                    <a:pt x="368010" y="574087"/>
                    <a:pt x="360902" y="584993"/>
                  </a:cubicBezTo>
                  <a:cubicBezTo>
                    <a:pt x="353794" y="595900"/>
                    <a:pt x="350240" y="607484"/>
                    <a:pt x="350240" y="619747"/>
                  </a:cubicBezTo>
                  <a:cubicBezTo>
                    <a:pt x="350240" y="638412"/>
                    <a:pt x="357185" y="653768"/>
                    <a:pt x="371076" y="665814"/>
                  </a:cubicBezTo>
                  <a:cubicBezTo>
                    <a:pt x="384858" y="677860"/>
                    <a:pt x="407918" y="687518"/>
                    <a:pt x="440257" y="694789"/>
                  </a:cubicBezTo>
                  <a:cubicBezTo>
                    <a:pt x="460008" y="699130"/>
                    <a:pt x="472596" y="703742"/>
                    <a:pt x="478023" y="708625"/>
                  </a:cubicBezTo>
                  <a:cubicBezTo>
                    <a:pt x="483449" y="713509"/>
                    <a:pt x="486162" y="719043"/>
                    <a:pt x="486162" y="725229"/>
                  </a:cubicBezTo>
                  <a:cubicBezTo>
                    <a:pt x="486162" y="731740"/>
                    <a:pt x="483313" y="737465"/>
                    <a:pt x="477616" y="742402"/>
                  </a:cubicBezTo>
                  <a:cubicBezTo>
                    <a:pt x="471918" y="747340"/>
                    <a:pt x="463806" y="749809"/>
                    <a:pt x="453280" y="749809"/>
                  </a:cubicBezTo>
                  <a:cubicBezTo>
                    <a:pt x="439172" y="749809"/>
                    <a:pt x="428320" y="744980"/>
                    <a:pt x="420724" y="735321"/>
                  </a:cubicBezTo>
                  <a:cubicBezTo>
                    <a:pt x="416057" y="729353"/>
                    <a:pt x="412964" y="720671"/>
                    <a:pt x="411445" y="709276"/>
                  </a:cubicBezTo>
                  <a:lnTo>
                    <a:pt x="341287" y="713671"/>
                  </a:lnTo>
                  <a:cubicBezTo>
                    <a:pt x="343349" y="737763"/>
                    <a:pt x="352193" y="757622"/>
                    <a:pt x="367820" y="773249"/>
                  </a:cubicBezTo>
                  <a:cubicBezTo>
                    <a:pt x="383447" y="788876"/>
                    <a:pt x="411554" y="796690"/>
                    <a:pt x="452140" y="796690"/>
                  </a:cubicBezTo>
                  <a:cubicBezTo>
                    <a:pt x="475255" y="796690"/>
                    <a:pt x="494409" y="793353"/>
                    <a:pt x="509602" y="786679"/>
                  </a:cubicBezTo>
                  <a:cubicBezTo>
                    <a:pt x="524795" y="780005"/>
                    <a:pt x="536624" y="770211"/>
                    <a:pt x="545088" y="757297"/>
                  </a:cubicBezTo>
                  <a:cubicBezTo>
                    <a:pt x="553553" y="744383"/>
                    <a:pt x="557785" y="730275"/>
                    <a:pt x="557785" y="714974"/>
                  </a:cubicBezTo>
                  <a:cubicBezTo>
                    <a:pt x="557785" y="701951"/>
                    <a:pt x="554611" y="690177"/>
                    <a:pt x="548262" y="679650"/>
                  </a:cubicBezTo>
                  <a:cubicBezTo>
                    <a:pt x="541914" y="669124"/>
                    <a:pt x="531767" y="660306"/>
                    <a:pt x="517822" y="653198"/>
                  </a:cubicBezTo>
                  <a:cubicBezTo>
                    <a:pt x="503878" y="646090"/>
                    <a:pt x="480790" y="639064"/>
                    <a:pt x="448559" y="632118"/>
                  </a:cubicBezTo>
                  <a:cubicBezTo>
                    <a:pt x="435537" y="629405"/>
                    <a:pt x="427289" y="626475"/>
                    <a:pt x="423817" y="623328"/>
                  </a:cubicBezTo>
                  <a:cubicBezTo>
                    <a:pt x="420235" y="620290"/>
                    <a:pt x="418445" y="616871"/>
                    <a:pt x="418445" y="613073"/>
                  </a:cubicBezTo>
                  <a:cubicBezTo>
                    <a:pt x="418445" y="607864"/>
                    <a:pt x="420615" y="603442"/>
                    <a:pt x="424956" y="599806"/>
                  </a:cubicBezTo>
                  <a:cubicBezTo>
                    <a:pt x="429297" y="596171"/>
                    <a:pt x="435754" y="594353"/>
                    <a:pt x="444327" y="594353"/>
                  </a:cubicBezTo>
                  <a:cubicBezTo>
                    <a:pt x="454745" y="594353"/>
                    <a:pt x="462911" y="596795"/>
                    <a:pt x="468825" y="601678"/>
                  </a:cubicBezTo>
                  <a:cubicBezTo>
                    <a:pt x="474740" y="606562"/>
                    <a:pt x="478619" y="614375"/>
                    <a:pt x="480464" y="625119"/>
                  </a:cubicBezTo>
                  <a:lnTo>
                    <a:pt x="549972" y="621049"/>
                  </a:lnTo>
                  <a:cubicBezTo>
                    <a:pt x="546933" y="596306"/>
                    <a:pt x="537410" y="578265"/>
                    <a:pt x="521404" y="566925"/>
                  </a:cubicBezTo>
                  <a:cubicBezTo>
                    <a:pt x="505397" y="555584"/>
                    <a:pt x="482146" y="549914"/>
                    <a:pt x="451652" y="549914"/>
                  </a:cubicBezTo>
                  <a:close/>
                  <a:moveTo>
                    <a:pt x="690488" y="230163"/>
                  </a:moveTo>
                  <a:cubicBezTo>
                    <a:pt x="944719" y="230163"/>
                    <a:pt x="1150813" y="436257"/>
                    <a:pt x="1150813" y="690488"/>
                  </a:cubicBezTo>
                  <a:cubicBezTo>
                    <a:pt x="1150813" y="944719"/>
                    <a:pt x="944719" y="1150813"/>
                    <a:pt x="690488" y="1150813"/>
                  </a:cubicBezTo>
                  <a:cubicBezTo>
                    <a:pt x="436258" y="1150813"/>
                    <a:pt x="230163" y="944719"/>
                    <a:pt x="230163" y="690488"/>
                  </a:cubicBezTo>
                  <a:cubicBezTo>
                    <a:pt x="230163" y="436257"/>
                    <a:pt x="436258" y="230163"/>
                    <a:pt x="690488" y="230163"/>
                  </a:cubicBezTo>
                  <a:close/>
                  <a:moveTo>
                    <a:pt x="690488" y="89763"/>
                  </a:moveTo>
                  <a:cubicBezTo>
                    <a:pt x="358717" y="89763"/>
                    <a:pt x="89763" y="358717"/>
                    <a:pt x="89763" y="690487"/>
                  </a:cubicBezTo>
                  <a:cubicBezTo>
                    <a:pt x="89763" y="1022258"/>
                    <a:pt x="358717" y="1291212"/>
                    <a:pt x="690488" y="1291212"/>
                  </a:cubicBezTo>
                  <a:cubicBezTo>
                    <a:pt x="1022258" y="1291212"/>
                    <a:pt x="1291212" y="1022258"/>
                    <a:pt x="1291212" y="690487"/>
                  </a:cubicBezTo>
                  <a:cubicBezTo>
                    <a:pt x="1291212" y="358717"/>
                    <a:pt x="1022258" y="89763"/>
                    <a:pt x="690488" y="89763"/>
                  </a:cubicBezTo>
                  <a:close/>
                  <a:moveTo>
                    <a:pt x="690488" y="0"/>
                  </a:moveTo>
                  <a:cubicBezTo>
                    <a:pt x="1071834" y="0"/>
                    <a:pt x="1380976" y="309142"/>
                    <a:pt x="1380976" y="690488"/>
                  </a:cubicBezTo>
                  <a:cubicBezTo>
                    <a:pt x="1380976" y="1071834"/>
                    <a:pt x="1071834" y="1380976"/>
                    <a:pt x="690488" y="1380976"/>
                  </a:cubicBezTo>
                  <a:cubicBezTo>
                    <a:pt x="309142" y="1380976"/>
                    <a:pt x="0" y="1071834"/>
                    <a:pt x="0" y="690488"/>
                  </a:cubicBezTo>
                  <a:cubicBezTo>
                    <a:pt x="0" y="309142"/>
                    <a:pt x="309142" y="0"/>
                    <a:pt x="690488" y="0"/>
                  </a:cubicBezTo>
                  <a:close/>
                </a:path>
              </a:pathLst>
            </a:custGeom>
            <a:solidFill>
              <a:srgbClr val="54B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: Shape 151"/>
            <p:cNvSpPr>
              <a:spLocks noChangeAspect="1"/>
            </p:cNvSpPr>
            <p:nvPr/>
          </p:nvSpPr>
          <p:spPr>
            <a:xfrm>
              <a:off x="2696973" y="4776148"/>
              <a:ext cx="455725" cy="455725"/>
            </a:xfrm>
            <a:custGeom>
              <a:avLst/>
              <a:gdLst/>
              <a:ahLst/>
              <a:cxnLst/>
              <a:rect l="l" t="t" r="r" b="b"/>
              <a:pathLst>
                <a:path w="1380976" h="1380976">
                  <a:moveTo>
                    <a:pt x="849166" y="552600"/>
                  </a:moveTo>
                  <a:cubicBezTo>
                    <a:pt x="810750" y="552600"/>
                    <a:pt x="781043" y="563201"/>
                    <a:pt x="760044" y="584403"/>
                  </a:cubicBezTo>
                  <a:cubicBezTo>
                    <a:pt x="739045" y="605605"/>
                    <a:pt x="728546" y="635944"/>
                    <a:pt x="728546" y="675418"/>
                  </a:cubicBezTo>
                  <a:cubicBezTo>
                    <a:pt x="728546" y="705025"/>
                    <a:pt x="734515" y="729318"/>
                    <a:pt x="746452" y="748297"/>
                  </a:cubicBezTo>
                  <a:cubicBezTo>
                    <a:pt x="758389" y="767275"/>
                    <a:pt x="772578" y="780533"/>
                    <a:pt x="789019" y="788070"/>
                  </a:cubicBezTo>
                  <a:cubicBezTo>
                    <a:pt x="805460" y="795607"/>
                    <a:pt x="826649" y="799376"/>
                    <a:pt x="852585" y="799376"/>
                  </a:cubicBezTo>
                  <a:cubicBezTo>
                    <a:pt x="873963" y="799376"/>
                    <a:pt x="891571" y="796283"/>
                    <a:pt x="905407" y="790097"/>
                  </a:cubicBezTo>
                  <a:cubicBezTo>
                    <a:pt x="919244" y="783911"/>
                    <a:pt x="930828" y="774741"/>
                    <a:pt x="940161" y="762587"/>
                  </a:cubicBezTo>
                  <a:cubicBezTo>
                    <a:pt x="949494" y="750433"/>
                    <a:pt x="956331" y="735294"/>
                    <a:pt x="960671" y="717171"/>
                  </a:cubicBezTo>
                  <a:lnTo>
                    <a:pt x="896047" y="697638"/>
                  </a:lnTo>
                  <a:cubicBezTo>
                    <a:pt x="892792" y="712722"/>
                    <a:pt x="887556" y="724225"/>
                    <a:pt x="880339" y="732147"/>
                  </a:cubicBezTo>
                  <a:cubicBezTo>
                    <a:pt x="873122" y="740069"/>
                    <a:pt x="862460" y="744030"/>
                    <a:pt x="848353" y="744030"/>
                  </a:cubicBezTo>
                  <a:cubicBezTo>
                    <a:pt x="833811" y="744030"/>
                    <a:pt x="822525" y="739126"/>
                    <a:pt x="814494" y="729316"/>
                  </a:cubicBezTo>
                  <a:cubicBezTo>
                    <a:pt x="806464" y="719507"/>
                    <a:pt x="802448" y="701378"/>
                    <a:pt x="802448" y="674930"/>
                  </a:cubicBezTo>
                  <a:cubicBezTo>
                    <a:pt x="802448" y="653578"/>
                    <a:pt x="805813" y="637917"/>
                    <a:pt x="812541" y="627945"/>
                  </a:cubicBezTo>
                  <a:cubicBezTo>
                    <a:pt x="821440" y="614503"/>
                    <a:pt x="834245" y="607783"/>
                    <a:pt x="850957" y="607783"/>
                  </a:cubicBezTo>
                  <a:cubicBezTo>
                    <a:pt x="858336" y="607783"/>
                    <a:pt x="865011" y="609302"/>
                    <a:pt x="870979" y="612340"/>
                  </a:cubicBezTo>
                  <a:cubicBezTo>
                    <a:pt x="876948" y="615379"/>
                    <a:pt x="881994" y="619720"/>
                    <a:pt x="886118" y="625363"/>
                  </a:cubicBezTo>
                  <a:cubicBezTo>
                    <a:pt x="888614" y="628727"/>
                    <a:pt x="891001" y="634045"/>
                    <a:pt x="893280" y="641315"/>
                  </a:cubicBezTo>
                  <a:lnTo>
                    <a:pt x="958392" y="626828"/>
                  </a:lnTo>
                  <a:cubicBezTo>
                    <a:pt x="950036" y="601651"/>
                    <a:pt x="937258" y="582986"/>
                    <a:pt x="920058" y="570831"/>
                  </a:cubicBezTo>
                  <a:cubicBezTo>
                    <a:pt x="902857" y="558677"/>
                    <a:pt x="879227" y="552600"/>
                    <a:pt x="849166" y="552600"/>
                  </a:cubicBezTo>
                  <a:close/>
                  <a:moveTo>
                    <a:pt x="580429" y="552600"/>
                  </a:moveTo>
                  <a:cubicBezTo>
                    <a:pt x="553082" y="552600"/>
                    <a:pt x="531324" y="556452"/>
                    <a:pt x="515154" y="564157"/>
                  </a:cubicBezTo>
                  <a:cubicBezTo>
                    <a:pt x="494427" y="574141"/>
                    <a:pt x="478691" y="588764"/>
                    <a:pt x="467948" y="608027"/>
                  </a:cubicBezTo>
                  <a:cubicBezTo>
                    <a:pt x="457204" y="627289"/>
                    <a:pt x="451833" y="649943"/>
                    <a:pt x="451833" y="675988"/>
                  </a:cubicBezTo>
                  <a:cubicBezTo>
                    <a:pt x="451833" y="700730"/>
                    <a:pt x="456743" y="722652"/>
                    <a:pt x="466564" y="741751"/>
                  </a:cubicBezTo>
                  <a:cubicBezTo>
                    <a:pt x="476385" y="760851"/>
                    <a:pt x="490222" y="775230"/>
                    <a:pt x="508073" y="784888"/>
                  </a:cubicBezTo>
                  <a:cubicBezTo>
                    <a:pt x="525925" y="794546"/>
                    <a:pt x="549013" y="799376"/>
                    <a:pt x="577337" y="799376"/>
                  </a:cubicBezTo>
                  <a:cubicBezTo>
                    <a:pt x="600343" y="799376"/>
                    <a:pt x="620229" y="796690"/>
                    <a:pt x="636996" y="791318"/>
                  </a:cubicBezTo>
                  <a:cubicBezTo>
                    <a:pt x="653762" y="785946"/>
                    <a:pt x="673052" y="775827"/>
                    <a:pt x="694864" y="760959"/>
                  </a:cubicBezTo>
                  <a:lnTo>
                    <a:pt x="694864" y="659221"/>
                  </a:lnTo>
                  <a:lnTo>
                    <a:pt x="580918" y="659221"/>
                  </a:lnTo>
                  <a:lnTo>
                    <a:pt x="580918" y="708869"/>
                  </a:lnTo>
                  <a:lnTo>
                    <a:pt x="630240" y="708869"/>
                  </a:lnTo>
                  <a:lnTo>
                    <a:pt x="630240" y="731333"/>
                  </a:lnTo>
                  <a:cubicBezTo>
                    <a:pt x="620582" y="737085"/>
                    <a:pt x="612009" y="741154"/>
                    <a:pt x="604521" y="743542"/>
                  </a:cubicBezTo>
                  <a:cubicBezTo>
                    <a:pt x="597033" y="745929"/>
                    <a:pt x="589165" y="747123"/>
                    <a:pt x="580918" y="747123"/>
                  </a:cubicBezTo>
                  <a:cubicBezTo>
                    <a:pt x="563554" y="747123"/>
                    <a:pt x="550017" y="741588"/>
                    <a:pt x="540304" y="730519"/>
                  </a:cubicBezTo>
                  <a:cubicBezTo>
                    <a:pt x="530591" y="719450"/>
                    <a:pt x="525735" y="701002"/>
                    <a:pt x="525735" y="675174"/>
                  </a:cubicBezTo>
                  <a:cubicBezTo>
                    <a:pt x="525735" y="650865"/>
                    <a:pt x="530537" y="633095"/>
                    <a:pt x="540141" y="621863"/>
                  </a:cubicBezTo>
                  <a:cubicBezTo>
                    <a:pt x="549745" y="610631"/>
                    <a:pt x="562632" y="605015"/>
                    <a:pt x="578802" y="605015"/>
                  </a:cubicBezTo>
                  <a:cubicBezTo>
                    <a:pt x="589654" y="605015"/>
                    <a:pt x="598579" y="607403"/>
                    <a:pt x="605579" y="612178"/>
                  </a:cubicBezTo>
                  <a:cubicBezTo>
                    <a:pt x="612579" y="616953"/>
                    <a:pt x="617543" y="623844"/>
                    <a:pt x="620474" y="632851"/>
                  </a:cubicBezTo>
                  <a:lnTo>
                    <a:pt x="691609" y="620154"/>
                  </a:lnTo>
                  <a:cubicBezTo>
                    <a:pt x="687268" y="604744"/>
                    <a:pt x="680784" y="592020"/>
                    <a:pt x="672156" y="581982"/>
                  </a:cubicBezTo>
                  <a:cubicBezTo>
                    <a:pt x="663529" y="571944"/>
                    <a:pt x="652677" y="564537"/>
                    <a:pt x="639600" y="559762"/>
                  </a:cubicBezTo>
                  <a:cubicBezTo>
                    <a:pt x="626524" y="554987"/>
                    <a:pt x="606800" y="552600"/>
                    <a:pt x="580429" y="552600"/>
                  </a:cubicBezTo>
                  <a:close/>
                  <a:moveTo>
                    <a:pt x="690488" y="230163"/>
                  </a:moveTo>
                  <a:cubicBezTo>
                    <a:pt x="944719" y="230163"/>
                    <a:pt x="1150813" y="436257"/>
                    <a:pt x="1150813" y="690488"/>
                  </a:cubicBezTo>
                  <a:cubicBezTo>
                    <a:pt x="1150813" y="944719"/>
                    <a:pt x="944719" y="1150813"/>
                    <a:pt x="690488" y="1150813"/>
                  </a:cubicBezTo>
                  <a:cubicBezTo>
                    <a:pt x="436258" y="1150813"/>
                    <a:pt x="230163" y="944719"/>
                    <a:pt x="230163" y="690488"/>
                  </a:cubicBezTo>
                  <a:cubicBezTo>
                    <a:pt x="230163" y="436257"/>
                    <a:pt x="436258" y="230163"/>
                    <a:pt x="690488" y="230163"/>
                  </a:cubicBezTo>
                  <a:close/>
                  <a:moveTo>
                    <a:pt x="690488" y="89763"/>
                  </a:moveTo>
                  <a:cubicBezTo>
                    <a:pt x="358717" y="89763"/>
                    <a:pt x="89763" y="358717"/>
                    <a:pt x="89763" y="690487"/>
                  </a:cubicBezTo>
                  <a:cubicBezTo>
                    <a:pt x="89763" y="1022258"/>
                    <a:pt x="358717" y="1291212"/>
                    <a:pt x="690488" y="1291212"/>
                  </a:cubicBezTo>
                  <a:cubicBezTo>
                    <a:pt x="1022258" y="1291212"/>
                    <a:pt x="1291212" y="1022258"/>
                    <a:pt x="1291212" y="690487"/>
                  </a:cubicBezTo>
                  <a:cubicBezTo>
                    <a:pt x="1291212" y="358717"/>
                    <a:pt x="1022258" y="89763"/>
                    <a:pt x="690488" y="89763"/>
                  </a:cubicBezTo>
                  <a:close/>
                  <a:moveTo>
                    <a:pt x="690488" y="0"/>
                  </a:moveTo>
                  <a:cubicBezTo>
                    <a:pt x="1071834" y="0"/>
                    <a:pt x="1380976" y="309142"/>
                    <a:pt x="1380976" y="690488"/>
                  </a:cubicBezTo>
                  <a:cubicBezTo>
                    <a:pt x="1380976" y="1071834"/>
                    <a:pt x="1071834" y="1380976"/>
                    <a:pt x="690488" y="1380976"/>
                  </a:cubicBezTo>
                  <a:cubicBezTo>
                    <a:pt x="309142" y="1380976"/>
                    <a:pt x="0" y="1071834"/>
                    <a:pt x="0" y="690488"/>
                  </a:cubicBezTo>
                  <a:cubicBezTo>
                    <a:pt x="0" y="309142"/>
                    <a:pt x="309142" y="0"/>
                    <a:pt x="690488" y="0"/>
                  </a:cubicBezTo>
                  <a:close/>
                </a:path>
              </a:pathLst>
            </a:custGeom>
            <a:solidFill>
              <a:srgbClr val="54B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Freeform: Shape 152"/>
            <p:cNvSpPr>
              <a:spLocks noChangeAspect="1"/>
            </p:cNvSpPr>
            <p:nvPr/>
          </p:nvSpPr>
          <p:spPr>
            <a:xfrm>
              <a:off x="3986558" y="4778550"/>
              <a:ext cx="455725" cy="455725"/>
            </a:xfrm>
            <a:custGeom>
              <a:avLst/>
              <a:gdLst/>
              <a:ahLst/>
              <a:cxnLst/>
              <a:rect l="l" t="t" r="r" b="b"/>
              <a:pathLst>
                <a:path w="1380976" h="1380976">
                  <a:moveTo>
                    <a:pt x="737499" y="556669"/>
                  </a:moveTo>
                  <a:lnTo>
                    <a:pt x="737499" y="795306"/>
                  </a:lnTo>
                  <a:lnTo>
                    <a:pt x="811239" y="795306"/>
                  </a:lnTo>
                  <a:lnTo>
                    <a:pt x="811239" y="737074"/>
                  </a:lnTo>
                  <a:lnTo>
                    <a:pt x="849337" y="697167"/>
                  </a:lnTo>
                  <a:lnTo>
                    <a:pt x="899651" y="795306"/>
                  </a:lnTo>
                  <a:lnTo>
                    <a:pt x="990460" y="795306"/>
                  </a:lnTo>
                  <a:lnTo>
                    <a:pt x="899471" y="646743"/>
                  </a:lnTo>
                  <a:lnTo>
                    <a:pt x="986553" y="556669"/>
                  </a:lnTo>
                  <a:lnTo>
                    <a:pt x="888481" y="556669"/>
                  </a:lnTo>
                  <a:lnTo>
                    <a:pt x="811239" y="646850"/>
                  </a:lnTo>
                  <a:lnTo>
                    <a:pt x="811239" y="556669"/>
                  </a:lnTo>
                  <a:close/>
                  <a:moveTo>
                    <a:pt x="580429" y="552600"/>
                  </a:moveTo>
                  <a:cubicBezTo>
                    <a:pt x="553082" y="552600"/>
                    <a:pt x="531324" y="556452"/>
                    <a:pt x="515154" y="564157"/>
                  </a:cubicBezTo>
                  <a:cubicBezTo>
                    <a:pt x="494427" y="574141"/>
                    <a:pt x="478691" y="588764"/>
                    <a:pt x="467948" y="608027"/>
                  </a:cubicBezTo>
                  <a:cubicBezTo>
                    <a:pt x="457204" y="627289"/>
                    <a:pt x="451833" y="649943"/>
                    <a:pt x="451833" y="675988"/>
                  </a:cubicBezTo>
                  <a:cubicBezTo>
                    <a:pt x="451833" y="700730"/>
                    <a:pt x="456743" y="722652"/>
                    <a:pt x="466564" y="741751"/>
                  </a:cubicBezTo>
                  <a:cubicBezTo>
                    <a:pt x="476385" y="760851"/>
                    <a:pt x="490222" y="775230"/>
                    <a:pt x="508073" y="784888"/>
                  </a:cubicBezTo>
                  <a:cubicBezTo>
                    <a:pt x="525925" y="794546"/>
                    <a:pt x="549013" y="799376"/>
                    <a:pt x="577337" y="799376"/>
                  </a:cubicBezTo>
                  <a:cubicBezTo>
                    <a:pt x="600343" y="799376"/>
                    <a:pt x="620229" y="796690"/>
                    <a:pt x="636996" y="791318"/>
                  </a:cubicBezTo>
                  <a:cubicBezTo>
                    <a:pt x="653762" y="785946"/>
                    <a:pt x="673052" y="775827"/>
                    <a:pt x="694864" y="760959"/>
                  </a:cubicBezTo>
                  <a:lnTo>
                    <a:pt x="694864" y="659221"/>
                  </a:lnTo>
                  <a:lnTo>
                    <a:pt x="580918" y="659221"/>
                  </a:lnTo>
                  <a:lnTo>
                    <a:pt x="580918" y="708869"/>
                  </a:lnTo>
                  <a:lnTo>
                    <a:pt x="630240" y="708869"/>
                  </a:lnTo>
                  <a:lnTo>
                    <a:pt x="630240" y="731333"/>
                  </a:lnTo>
                  <a:cubicBezTo>
                    <a:pt x="620582" y="737085"/>
                    <a:pt x="612009" y="741154"/>
                    <a:pt x="604521" y="743542"/>
                  </a:cubicBezTo>
                  <a:cubicBezTo>
                    <a:pt x="597033" y="745929"/>
                    <a:pt x="589165" y="747123"/>
                    <a:pt x="580918" y="747123"/>
                  </a:cubicBezTo>
                  <a:cubicBezTo>
                    <a:pt x="563554" y="747123"/>
                    <a:pt x="550017" y="741588"/>
                    <a:pt x="540304" y="730519"/>
                  </a:cubicBezTo>
                  <a:cubicBezTo>
                    <a:pt x="530591" y="719450"/>
                    <a:pt x="525735" y="701002"/>
                    <a:pt x="525735" y="675174"/>
                  </a:cubicBezTo>
                  <a:cubicBezTo>
                    <a:pt x="525735" y="650865"/>
                    <a:pt x="530537" y="633095"/>
                    <a:pt x="540141" y="621863"/>
                  </a:cubicBezTo>
                  <a:cubicBezTo>
                    <a:pt x="549745" y="610631"/>
                    <a:pt x="562632" y="605015"/>
                    <a:pt x="578802" y="605015"/>
                  </a:cubicBezTo>
                  <a:cubicBezTo>
                    <a:pt x="589654" y="605015"/>
                    <a:pt x="598579" y="607403"/>
                    <a:pt x="605579" y="612178"/>
                  </a:cubicBezTo>
                  <a:cubicBezTo>
                    <a:pt x="612579" y="616953"/>
                    <a:pt x="617543" y="623844"/>
                    <a:pt x="620473" y="632851"/>
                  </a:cubicBezTo>
                  <a:lnTo>
                    <a:pt x="691609" y="620154"/>
                  </a:lnTo>
                  <a:cubicBezTo>
                    <a:pt x="687268" y="604744"/>
                    <a:pt x="680784" y="592020"/>
                    <a:pt x="672156" y="581982"/>
                  </a:cubicBezTo>
                  <a:cubicBezTo>
                    <a:pt x="663529" y="571944"/>
                    <a:pt x="652677" y="564537"/>
                    <a:pt x="639600" y="559762"/>
                  </a:cubicBezTo>
                  <a:cubicBezTo>
                    <a:pt x="626524" y="554987"/>
                    <a:pt x="606800" y="552600"/>
                    <a:pt x="580429" y="552600"/>
                  </a:cubicBezTo>
                  <a:close/>
                  <a:moveTo>
                    <a:pt x="690488" y="230163"/>
                  </a:moveTo>
                  <a:cubicBezTo>
                    <a:pt x="944719" y="230163"/>
                    <a:pt x="1150813" y="436257"/>
                    <a:pt x="1150813" y="690488"/>
                  </a:cubicBezTo>
                  <a:cubicBezTo>
                    <a:pt x="1150813" y="944719"/>
                    <a:pt x="944719" y="1150813"/>
                    <a:pt x="690488" y="1150813"/>
                  </a:cubicBezTo>
                  <a:cubicBezTo>
                    <a:pt x="436258" y="1150813"/>
                    <a:pt x="230163" y="944719"/>
                    <a:pt x="230163" y="690488"/>
                  </a:cubicBezTo>
                  <a:cubicBezTo>
                    <a:pt x="230163" y="436257"/>
                    <a:pt x="436258" y="230163"/>
                    <a:pt x="690488" y="230163"/>
                  </a:cubicBezTo>
                  <a:close/>
                  <a:moveTo>
                    <a:pt x="690488" y="89763"/>
                  </a:moveTo>
                  <a:cubicBezTo>
                    <a:pt x="358717" y="89763"/>
                    <a:pt x="89763" y="358717"/>
                    <a:pt x="89763" y="690487"/>
                  </a:cubicBezTo>
                  <a:cubicBezTo>
                    <a:pt x="89763" y="1022258"/>
                    <a:pt x="358717" y="1291212"/>
                    <a:pt x="690488" y="1291212"/>
                  </a:cubicBezTo>
                  <a:cubicBezTo>
                    <a:pt x="1022258" y="1291212"/>
                    <a:pt x="1291212" y="1022258"/>
                    <a:pt x="1291212" y="690487"/>
                  </a:cubicBezTo>
                  <a:cubicBezTo>
                    <a:pt x="1291212" y="358717"/>
                    <a:pt x="1022258" y="89763"/>
                    <a:pt x="690488" y="89763"/>
                  </a:cubicBezTo>
                  <a:close/>
                  <a:moveTo>
                    <a:pt x="690488" y="0"/>
                  </a:moveTo>
                  <a:cubicBezTo>
                    <a:pt x="1071834" y="0"/>
                    <a:pt x="1380976" y="309142"/>
                    <a:pt x="1380976" y="690488"/>
                  </a:cubicBezTo>
                  <a:cubicBezTo>
                    <a:pt x="1380976" y="1071834"/>
                    <a:pt x="1071834" y="1380976"/>
                    <a:pt x="690488" y="1380976"/>
                  </a:cubicBezTo>
                  <a:cubicBezTo>
                    <a:pt x="309142" y="1380976"/>
                    <a:pt x="0" y="1071834"/>
                    <a:pt x="0" y="690488"/>
                  </a:cubicBezTo>
                  <a:cubicBezTo>
                    <a:pt x="0" y="309142"/>
                    <a:pt x="309142" y="0"/>
                    <a:pt x="690488" y="0"/>
                  </a:cubicBezTo>
                  <a:close/>
                </a:path>
              </a:pathLst>
            </a:custGeom>
            <a:solidFill>
              <a:srgbClr val="54B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1423727" y="4759495"/>
              <a:ext cx="455725" cy="455725"/>
              <a:chOff x="1386152" y="5238563"/>
              <a:chExt cx="455725" cy="455725"/>
            </a:xfrm>
          </p:grpSpPr>
          <p:sp>
            <p:nvSpPr>
              <p:cNvPr id="155" name="Rectangle 154"/>
              <p:cNvSpPr>
                <a:spLocks noChangeAspect="1"/>
              </p:cNvSpPr>
              <p:nvPr/>
            </p:nvSpPr>
            <p:spPr>
              <a:xfrm>
                <a:off x="1386152" y="5238563"/>
                <a:ext cx="455725" cy="455725"/>
              </a:xfrm>
              <a:prstGeom prst="rect">
                <a:avLst/>
              </a:prstGeom>
              <a:solidFill>
                <a:srgbClr val="55BE46"/>
              </a:solidFill>
              <a:ln>
                <a:solidFill>
                  <a:srgbClr val="54BB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6" name="Picture 15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7960" y="5334508"/>
                <a:ext cx="422603" cy="297143"/>
              </a:xfrm>
              <a:prstGeom prst="rect">
                <a:avLst/>
              </a:prstGeom>
            </p:spPr>
          </p:pic>
        </p:grpSp>
        <p:grpSp>
          <p:nvGrpSpPr>
            <p:cNvPr id="157" name="Group 156"/>
            <p:cNvGrpSpPr/>
            <p:nvPr/>
          </p:nvGrpSpPr>
          <p:grpSpPr>
            <a:xfrm>
              <a:off x="1407042" y="6186100"/>
              <a:ext cx="3532590" cy="369332"/>
              <a:chOff x="1407042" y="6186100"/>
              <a:chExt cx="3532590" cy="369332"/>
            </a:xfrm>
          </p:grpSpPr>
          <p:sp>
            <p:nvSpPr>
              <p:cNvPr id="158" name="Freeform: Shape 157"/>
              <p:cNvSpPr>
                <a:spLocks noChangeAspect="1"/>
              </p:cNvSpPr>
              <p:nvPr/>
            </p:nvSpPr>
            <p:spPr>
              <a:xfrm>
                <a:off x="1407042" y="6228881"/>
                <a:ext cx="271338" cy="271338"/>
              </a:xfrm>
              <a:custGeom>
                <a:avLst/>
                <a:gdLst>
                  <a:gd name="connsiteX0" fmla="*/ 1139483 w 2278966"/>
                  <a:gd name="connsiteY0" fmla="*/ 379828 h 2278966"/>
                  <a:gd name="connsiteX1" fmla="*/ 1899138 w 2278966"/>
                  <a:gd name="connsiteY1" fmla="*/ 1139483 h 2278966"/>
                  <a:gd name="connsiteX2" fmla="*/ 1139483 w 2278966"/>
                  <a:gd name="connsiteY2" fmla="*/ 1899138 h 2278966"/>
                  <a:gd name="connsiteX3" fmla="*/ 379828 w 2278966"/>
                  <a:gd name="connsiteY3" fmla="*/ 1139483 h 2278966"/>
                  <a:gd name="connsiteX4" fmla="*/ 1139483 w 2278966"/>
                  <a:gd name="connsiteY4" fmla="*/ 379828 h 2278966"/>
                  <a:gd name="connsiteX5" fmla="*/ 1139482 w 2278966"/>
                  <a:gd name="connsiteY5" fmla="*/ 148132 h 2278966"/>
                  <a:gd name="connsiteX6" fmla="*/ 148132 w 2278966"/>
                  <a:gd name="connsiteY6" fmla="*/ 1139482 h 2278966"/>
                  <a:gd name="connsiteX7" fmla="*/ 1139482 w 2278966"/>
                  <a:gd name="connsiteY7" fmla="*/ 2130832 h 2278966"/>
                  <a:gd name="connsiteX8" fmla="*/ 2130832 w 2278966"/>
                  <a:gd name="connsiteY8" fmla="*/ 1139482 h 2278966"/>
                  <a:gd name="connsiteX9" fmla="*/ 1139482 w 2278966"/>
                  <a:gd name="connsiteY9" fmla="*/ 148132 h 2278966"/>
                  <a:gd name="connsiteX10" fmla="*/ 1139483 w 2278966"/>
                  <a:gd name="connsiteY10" fmla="*/ 0 h 2278966"/>
                  <a:gd name="connsiteX11" fmla="*/ 2278966 w 2278966"/>
                  <a:gd name="connsiteY11" fmla="*/ 1139483 h 2278966"/>
                  <a:gd name="connsiteX12" fmla="*/ 1139483 w 2278966"/>
                  <a:gd name="connsiteY12" fmla="*/ 2278966 h 2278966"/>
                  <a:gd name="connsiteX13" fmla="*/ 0 w 2278966"/>
                  <a:gd name="connsiteY13" fmla="*/ 1139483 h 2278966"/>
                  <a:gd name="connsiteX14" fmla="*/ 1139483 w 2278966"/>
                  <a:gd name="connsiteY14" fmla="*/ 0 h 2278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8966" h="2278966">
                    <a:moveTo>
                      <a:pt x="1139483" y="379828"/>
                    </a:moveTo>
                    <a:cubicBezTo>
                      <a:pt x="1559029" y="379828"/>
                      <a:pt x="1899138" y="719937"/>
                      <a:pt x="1899138" y="1139483"/>
                    </a:cubicBezTo>
                    <a:cubicBezTo>
                      <a:pt x="1899138" y="1559029"/>
                      <a:pt x="1559029" y="1899138"/>
                      <a:pt x="1139483" y="1899138"/>
                    </a:cubicBezTo>
                    <a:cubicBezTo>
                      <a:pt x="719937" y="1899138"/>
                      <a:pt x="379828" y="1559029"/>
                      <a:pt x="379828" y="1139483"/>
                    </a:cubicBezTo>
                    <a:cubicBezTo>
                      <a:pt x="379828" y="719937"/>
                      <a:pt x="719937" y="379828"/>
                      <a:pt x="1139483" y="379828"/>
                    </a:cubicBezTo>
                    <a:close/>
                    <a:moveTo>
                      <a:pt x="1139482" y="148132"/>
                    </a:moveTo>
                    <a:cubicBezTo>
                      <a:pt x="591975" y="148132"/>
                      <a:pt x="148132" y="591975"/>
                      <a:pt x="148132" y="1139482"/>
                    </a:cubicBezTo>
                    <a:cubicBezTo>
                      <a:pt x="148132" y="1686989"/>
                      <a:pt x="591975" y="2130832"/>
                      <a:pt x="1139482" y="2130832"/>
                    </a:cubicBezTo>
                    <a:cubicBezTo>
                      <a:pt x="1686989" y="2130832"/>
                      <a:pt x="2130832" y="1686989"/>
                      <a:pt x="2130832" y="1139482"/>
                    </a:cubicBezTo>
                    <a:cubicBezTo>
                      <a:pt x="2130832" y="591975"/>
                      <a:pt x="1686989" y="148132"/>
                      <a:pt x="1139482" y="148132"/>
                    </a:cubicBezTo>
                    <a:close/>
                    <a:moveTo>
                      <a:pt x="1139483" y="0"/>
                    </a:moveTo>
                    <a:cubicBezTo>
                      <a:pt x="1768802" y="0"/>
                      <a:pt x="2278966" y="510164"/>
                      <a:pt x="2278966" y="1139483"/>
                    </a:cubicBezTo>
                    <a:cubicBezTo>
                      <a:pt x="2278966" y="1768802"/>
                      <a:pt x="1768802" y="2278966"/>
                      <a:pt x="1139483" y="2278966"/>
                    </a:cubicBezTo>
                    <a:cubicBezTo>
                      <a:pt x="510164" y="2278966"/>
                      <a:pt x="0" y="1768802"/>
                      <a:pt x="0" y="1139483"/>
                    </a:cubicBezTo>
                    <a:cubicBezTo>
                      <a:pt x="0" y="510164"/>
                      <a:pt x="510164" y="0"/>
                      <a:pt x="1139483" y="0"/>
                    </a:cubicBezTo>
                    <a:close/>
                  </a:path>
                </a:pathLst>
              </a:custGeom>
              <a:solidFill>
                <a:srgbClr val="54B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1820818" y="6186100"/>
                <a:ext cx="31188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</a:rPr>
                  <a:t>- mean values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087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71600" y="639633"/>
            <a:ext cx="8159153" cy="6218367"/>
            <a:chOff x="971600" y="639633"/>
            <a:chExt cx="8159153" cy="6218367"/>
          </a:xfrm>
        </p:grpSpPr>
        <p:sp>
          <p:nvSpPr>
            <p:cNvPr id="6" name="TextBox 5"/>
            <p:cNvSpPr txBox="1"/>
            <p:nvPr/>
          </p:nvSpPr>
          <p:spPr>
            <a:xfrm>
              <a:off x="971600" y="639633"/>
              <a:ext cx="72458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solidFill>
                    <a:schemeClr val="accent3">
                      <a:lumMod val="50000"/>
                    </a:schemeClr>
                  </a:solidFill>
                  <a:latin typeface="Arial Black" panose="020B0A04020102020204" pitchFamily="34" charset="0"/>
                </a:rPr>
                <a:t>Fixture Representation</a:t>
              </a:r>
              <a:endParaRPr lang="en-GB" sz="32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368669" y="2107829"/>
              <a:ext cx="7762084" cy="4750171"/>
              <a:chOff x="1368669" y="2107829"/>
              <a:chExt cx="7762084" cy="4750171"/>
            </a:xfrm>
          </p:grpSpPr>
          <p:sp>
            <p:nvSpPr>
              <p:cNvPr id="32" name="Freeform: Shape 31"/>
              <p:cNvSpPr/>
              <p:nvPr/>
            </p:nvSpPr>
            <p:spPr>
              <a:xfrm>
                <a:off x="8230652" y="6142438"/>
                <a:ext cx="900101" cy="715562"/>
              </a:xfrm>
              <a:custGeom>
                <a:avLst/>
                <a:gdLst>
                  <a:gd name="connsiteX0" fmla="*/ 0 w 926595"/>
                  <a:gd name="connsiteY0" fmla="*/ 0 h 728700"/>
                  <a:gd name="connsiteX1" fmla="*/ 926595 w 926595"/>
                  <a:gd name="connsiteY1" fmla="*/ 0 h 728700"/>
                  <a:gd name="connsiteX2" fmla="*/ 926595 w 926595"/>
                  <a:gd name="connsiteY2" fmla="*/ 15930 h 728700"/>
                  <a:gd name="connsiteX3" fmla="*/ 16455 w 926595"/>
                  <a:gd name="connsiteY3" fmla="*/ 728700 h 728700"/>
                  <a:gd name="connsiteX4" fmla="*/ 0 w 926595"/>
                  <a:gd name="connsiteY4" fmla="*/ 728700 h 728700"/>
                  <a:gd name="connsiteX5" fmla="*/ 0 w 926595"/>
                  <a:gd name="connsiteY5" fmla="*/ 0 h 72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26595" h="728700">
                    <a:moveTo>
                      <a:pt x="0" y="0"/>
                    </a:moveTo>
                    <a:lnTo>
                      <a:pt x="926595" y="0"/>
                    </a:lnTo>
                    <a:lnTo>
                      <a:pt x="926595" y="15930"/>
                    </a:lnTo>
                    <a:lnTo>
                      <a:pt x="16455" y="728700"/>
                    </a:lnTo>
                    <a:lnTo>
                      <a:pt x="0" y="7287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4BB47"/>
              </a:solidFill>
              <a:ln>
                <a:solidFill>
                  <a:srgbClr val="55BE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1368669" y="2107829"/>
                <a:ext cx="6208190" cy="2650733"/>
                <a:chOff x="1368669" y="2107829"/>
                <a:chExt cx="6208190" cy="2650733"/>
              </a:xfrm>
            </p:grpSpPr>
            <p:grpSp>
              <p:nvGrpSpPr>
                <p:cNvPr id="56" name="Group 55"/>
                <p:cNvGrpSpPr/>
                <p:nvPr/>
              </p:nvGrpSpPr>
              <p:grpSpPr>
                <a:xfrm>
                  <a:off x="1368669" y="2107829"/>
                  <a:ext cx="6208190" cy="1793571"/>
                  <a:chOff x="1638013" y="2236543"/>
                  <a:chExt cx="6208190" cy="1793571"/>
                </a:xfrm>
              </p:grpSpPr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1761092" y="2756234"/>
                    <a:ext cx="6085111" cy="416717"/>
                    <a:chOff x="1551946" y="2922273"/>
                    <a:chExt cx="6085111" cy="416717"/>
                  </a:xfrm>
                </p:grpSpPr>
                <p:grpSp>
                  <p:nvGrpSpPr>
                    <p:cNvPr id="27" name="Group 26"/>
                    <p:cNvGrpSpPr/>
                    <p:nvPr/>
                  </p:nvGrpSpPr>
                  <p:grpSpPr>
                    <a:xfrm>
                      <a:off x="1551946" y="2922273"/>
                      <a:ext cx="6085111" cy="290781"/>
                      <a:chOff x="1916705" y="2426824"/>
                      <a:chExt cx="6085111" cy="290781"/>
                    </a:xfrm>
                  </p:grpSpPr>
                  <p:sp>
                    <p:nvSpPr>
                      <p:cNvPr id="8" name="Freeform: Shape 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993961" y="2426824"/>
                        <a:ext cx="290781" cy="29078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685104" y="616225"/>
                            </a:moveTo>
                            <a:lnTo>
                              <a:pt x="711444" y="702011"/>
                            </a:lnTo>
                            <a:lnTo>
                              <a:pt x="659039" y="702011"/>
                            </a:lnTo>
                            <a:close/>
                            <a:moveTo>
                              <a:pt x="444219" y="602877"/>
                            </a:moveTo>
                            <a:lnTo>
                              <a:pt x="465218" y="602877"/>
                            </a:lnTo>
                            <a:cubicBezTo>
                              <a:pt x="479000" y="602877"/>
                              <a:pt x="488387" y="605482"/>
                              <a:pt x="493379" y="610691"/>
                            </a:cubicBezTo>
                            <a:cubicBezTo>
                              <a:pt x="498371" y="615900"/>
                              <a:pt x="500867" y="622248"/>
                              <a:pt x="500867" y="629736"/>
                            </a:cubicBezTo>
                            <a:cubicBezTo>
                              <a:pt x="500867" y="637441"/>
                              <a:pt x="497991" y="643762"/>
                              <a:pt x="492239" y="648700"/>
                            </a:cubicBezTo>
                            <a:cubicBezTo>
                              <a:pt x="486488" y="653638"/>
                              <a:pt x="476504" y="656107"/>
                              <a:pt x="462288" y="656107"/>
                            </a:cubicBezTo>
                            <a:lnTo>
                              <a:pt x="444219" y="656107"/>
                            </a:lnTo>
                            <a:close/>
                            <a:moveTo>
                              <a:pt x="645793" y="554369"/>
                            </a:moveTo>
                            <a:lnTo>
                              <a:pt x="556100" y="793005"/>
                            </a:lnTo>
                            <a:lnTo>
                              <a:pt x="631392" y="793005"/>
                            </a:lnTo>
                            <a:lnTo>
                              <a:pt x="643023" y="753612"/>
                            </a:lnTo>
                            <a:lnTo>
                              <a:pt x="726741" y="753612"/>
                            </a:lnTo>
                            <a:lnTo>
                              <a:pt x="738679" y="793005"/>
                            </a:lnTo>
                            <a:lnTo>
                              <a:pt x="815899" y="793005"/>
                            </a:lnTo>
                            <a:lnTo>
                              <a:pt x="726227" y="554369"/>
                            </a:lnTo>
                            <a:close/>
                            <a:moveTo>
                              <a:pt x="370154" y="554369"/>
                            </a:moveTo>
                            <a:lnTo>
                              <a:pt x="370154" y="793005"/>
                            </a:lnTo>
                            <a:lnTo>
                              <a:pt x="444219" y="793005"/>
                            </a:lnTo>
                            <a:lnTo>
                              <a:pt x="444219" y="704452"/>
                            </a:lnTo>
                            <a:lnTo>
                              <a:pt x="484589" y="704452"/>
                            </a:lnTo>
                            <a:cubicBezTo>
                              <a:pt x="514323" y="704452"/>
                              <a:pt x="536434" y="697670"/>
                              <a:pt x="550922" y="684105"/>
                            </a:cubicBezTo>
                            <a:cubicBezTo>
                              <a:pt x="565409" y="670540"/>
                              <a:pt x="572653" y="651711"/>
                              <a:pt x="572653" y="627620"/>
                            </a:cubicBezTo>
                            <a:cubicBezTo>
                              <a:pt x="572653" y="604179"/>
                              <a:pt x="566006" y="586111"/>
                              <a:pt x="552712" y="573414"/>
                            </a:cubicBezTo>
                            <a:cubicBezTo>
                              <a:pt x="539419" y="560717"/>
                              <a:pt x="519424" y="554369"/>
                              <a:pt x="492728" y="554369"/>
                            </a:cubicBezTo>
                            <a:close/>
                            <a:moveTo>
                              <a:pt x="934710" y="550299"/>
                            </a:moveTo>
                            <a:cubicBezTo>
                              <a:pt x="909859" y="550299"/>
                              <a:pt x="890298" y="553419"/>
                              <a:pt x="876027" y="559659"/>
                            </a:cubicBezTo>
                            <a:cubicBezTo>
                              <a:pt x="861757" y="565899"/>
                              <a:pt x="851068" y="574472"/>
                              <a:pt x="843960" y="585378"/>
                            </a:cubicBezTo>
                            <a:cubicBezTo>
                              <a:pt x="836852" y="596285"/>
                              <a:pt x="833298" y="607869"/>
                              <a:pt x="833298" y="620132"/>
                            </a:cubicBezTo>
                            <a:cubicBezTo>
                              <a:pt x="833298" y="638797"/>
                              <a:pt x="840243" y="654153"/>
                              <a:pt x="854133" y="666199"/>
                            </a:cubicBezTo>
                            <a:cubicBezTo>
                              <a:pt x="867916" y="678245"/>
                              <a:pt x="890976" y="687903"/>
                              <a:pt x="923315" y="695174"/>
                            </a:cubicBezTo>
                            <a:cubicBezTo>
                              <a:pt x="943066" y="699515"/>
                              <a:pt x="955654" y="704127"/>
                              <a:pt x="961080" y="709010"/>
                            </a:cubicBezTo>
                            <a:cubicBezTo>
                              <a:pt x="966506" y="713894"/>
                              <a:pt x="969219" y="719428"/>
                              <a:pt x="969219" y="725614"/>
                            </a:cubicBezTo>
                            <a:cubicBezTo>
                              <a:pt x="969219" y="732125"/>
                              <a:pt x="966371" y="737850"/>
                              <a:pt x="960673" y="742787"/>
                            </a:cubicBezTo>
                            <a:cubicBezTo>
                              <a:pt x="954976" y="747725"/>
                              <a:pt x="946864" y="750194"/>
                              <a:pt x="936338" y="750194"/>
                            </a:cubicBezTo>
                            <a:cubicBezTo>
                              <a:pt x="922230" y="750194"/>
                              <a:pt x="911378" y="745365"/>
                              <a:pt x="903782" y="735706"/>
                            </a:cubicBezTo>
                            <a:cubicBezTo>
                              <a:pt x="899115" y="729738"/>
                              <a:pt x="896022" y="721056"/>
                              <a:pt x="894503" y="709661"/>
                            </a:cubicBezTo>
                            <a:lnTo>
                              <a:pt x="824345" y="714056"/>
                            </a:lnTo>
                            <a:cubicBezTo>
                              <a:pt x="826407" y="738148"/>
                              <a:pt x="835251" y="758007"/>
                              <a:pt x="850878" y="773634"/>
                            </a:cubicBezTo>
                            <a:cubicBezTo>
                              <a:pt x="866505" y="789261"/>
                              <a:pt x="894612" y="797075"/>
                              <a:pt x="935198" y="797075"/>
                            </a:cubicBezTo>
                            <a:cubicBezTo>
                              <a:pt x="958313" y="797075"/>
                              <a:pt x="977467" y="793738"/>
                              <a:pt x="992660" y="787064"/>
                            </a:cubicBezTo>
                            <a:cubicBezTo>
                              <a:pt x="1007853" y="780390"/>
                              <a:pt x="1019681" y="770596"/>
                              <a:pt x="1028146" y="757682"/>
                            </a:cubicBezTo>
                            <a:cubicBezTo>
                              <a:pt x="1036611" y="744768"/>
                              <a:pt x="1040843" y="730660"/>
                              <a:pt x="1040843" y="715359"/>
                            </a:cubicBezTo>
                            <a:cubicBezTo>
                              <a:pt x="1040843" y="702336"/>
                              <a:pt x="1037669" y="690562"/>
                              <a:pt x="1031320" y="680035"/>
                            </a:cubicBezTo>
                            <a:cubicBezTo>
                              <a:pt x="1024972" y="669509"/>
                              <a:pt x="1014825" y="660692"/>
                              <a:pt x="1000880" y="653583"/>
                            </a:cubicBezTo>
                            <a:cubicBezTo>
                              <a:pt x="986935" y="646475"/>
                              <a:pt x="963848" y="639449"/>
                              <a:pt x="931617" y="632503"/>
                            </a:cubicBezTo>
                            <a:cubicBezTo>
                              <a:pt x="918595" y="629790"/>
                              <a:pt x="910347" y="626860"/>
                              <a:pt x="906874" y="623713"/>
                            </a:cubicBezTo>
                            <a:cubicBezTo>
                              <a:pt x="903293" y="620675"/>
                              <a:pt x="901503" y="617256"/>
                              <a:pt x="901503" y="613458"/>
                            </a:cubicBezTo>
                            <a:cubicBezTo>
                              <a:pt x="901503" y="608249"/>
                              <a:pt x="903673" y="603827"/>
                              <a:pt x="908014" y="600191"/>
                            </a:cubicBezTo>
                            <a:cubicBezTo>
                              <a:pt x="912355" y="596556"/>
                              <a:pt x="918812" y="594738"/>
                              <a:pt x="927385" y="594738"/>
                            </a:cubicBezTo>
                            <a:cubicBezTo>
                              <a:pt x="937803" y="594738"/>
                              <a:pt x="945969" y="597180"/>
                              <a:pt x="951883" y="602063"/>
                            </a:cubicBezTo>
                            <a:cubicBezTo>
                              <a:pt x="957798" y="606947"/>
                              <a:pt x="961677" y="614760"/>
                              <a:pt x="963522" y="625504"/>
                            </a:cubicBezTo>
                            <a:lnTo>
                              <a:pt x="1033030" y="621434"/>
                            </a:lnTo>
                            <a:cubicBezTo>
                              <a:pt x="1029991" y="596692"/>
                              <a:pt x="1020468" y="578650"/>
                              <a:pt x="1004461" y="567310"/>
                            </a:cubicBezTo>
                            <a:cubicBezTo>
                              <a:pt x="988455" y="555969"/>
                              <a:pt x="965204" y="550299"/>
                              <a:pt x="934710" y="550299"/>
                            </a:cubicBez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8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8" y="1150813"/>
                              <a:pt x="230163" y="944719"/>
                              <a:pt x="230163" y="690488"/>
                            </a:cubicBezTo>
                            <a:cubicBezTo>
                              <a:pt x="230163" y="436258"/>
                              <a:pt x="436258" y="230163"/>
                              <a:pt x="690488" y="230163"/>
                            </a:cubicBezTo>
                            <a:close/>
                            <a:moveTo>
                              <a:pt x="690488" y="89763"/>
                            </a:moveTo>
                            <a:cubicBezTo>
                              <a:pt x="358717" y="89763"/>
                              <a:pt x="89763" y="358717"/>
                              <a:pt x="89763" y="690488"/>
                            </a:cubicBezTo>
                            <a:cubicBezTo>
                              <a:pt x="89763" y="1022258"/>
                              <a:pt x="358717" y="1291212"/>
                              <a:pt x="690488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8"/>
                            </a:cubicBezTo>
                            <a:cubicBezTo>
                              <a:pt x="1291212" y="358717"/>
                              <a:pt x="1022258" y="89763"/>
                              <a:pt x="690488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" name="Freeform: Shape 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916705" y="2426824"/>
                        <a:ext cx="290781" cy="29078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685204" y="552600"/>
                            </a:moveTo>
                            <a:cubicBezTo>
                              <a:pt x="657857" y="552600"/>
                              <a:pt x="636099" y="556452"/>
                              <a:pt x="619929" y="564157"/>
                            </a:cubicBezTo>
                            <a:cubicBezTo>
                              <a:pt x="599202" y="574141"/>
                              <a:pt x="583466" y="588764"/>
                              <a:pt x="572723" y="608027"/>
                            </a:cubicBezTo>
                            <a:cubicBezTo>
                              <a:pt x="561979" y="627289"/>
                              <a:pt x="556607" y="649943"/>
                              <a:pt x="556607" y="675988"/>
                            </a:cubicBezTo>
                            <a:cubicBezTo>
                              <a:pt x="556607" y="700730"/>
                              <a:pt x="561518" y="722652"/>
                              <a:pt x="571339" y="741751"/>
                            </a:cubicBezTo>
                            <a:cubicBezTo>
                              <a:pt x="581160" y="760851"/>
                              <a:pt x="594997" y="775230"/>
                              <a:pt x="612848" y="784888"/>
                            </a:cubicBezTo>
                            <a:cubicBezTo>
                              <a:pt x="630700" y="794546"/>
                              <a:pt x="653788" y="799376"/>
                              <a:pt x="682111" y="799376"/>
                            </a:cubicBezTo>
                            <a:cubicBezTo>
                              <a:pt x="705118" y="799376"/>
                              <a:pt x="725004" y="796690"/>
                              <a:pt x="741771" y="791318"/>
                            </a:cubicBezTo>
                            <a:cubicBezTo>
                              <a:pt x="758537" y="785946"/>
                              <a:pt x="777827" y="775827"/>
                              <a:pt x="799639" y="760959"/>
                            </a:cubicBezTo>
                            <a:lnTo>
                              <a:pt x="799639" y="659221"/>
                            </a:lnTo>
                            <a:lnTo>
                              <a:pt x="685693" y="659221"/>
                            </a:lnTo>
                            <a:lnTo>
                              <a:pt x="685693" y="708869"/>
                            </a:lnTo>
                            <a:lnTo>
                              <a:pt x="735015" y="708869"/>
                            </a:lnTo>
                            <a:lnTo>
                              <a:pt x="735015" y="731333"/>
                            </a:lnTo>
                            <a:cubicBezTo>
                              <a:pt x="725357" y="737085"/>
                              <a:pt x="716784" y="741154"/>
                              <a:pt x="709296" y="743542"/>
                            </a:cubicBezTo>
                            <a:cubicBezTo>
                              <a:pt x="701808" y="745929"/>
                              <a:pt x="693940" y="747123"/>
                              <a:pt x="685693" y="747123"/>
                            </a:cubicBezTo>
                            <a:cubicBezTo>
                              <a:pt x="668329" y="747123"/>
                              <a:pt x="654791" y="741588"/>
                              <a:pt x="645079" y="730519"/>
                            </a:cubicBezTo>
                            <a:cubicBezTo>
                              <a:pt x="635366" y="719450"/>
                              <a:pt x="630510" y="701002"/>
                              <a:pt x="630510" y="675174"/>
                            </a:cubicBezTo>
                            <a:cubicBezTo>
                              <a:pt x="630510" y="650865"/>
                              <a:pt x="635312" y="633095"/>
                              <a:pt x="644916" y="621863"/>
                            </a:cubicBezTo>
                            <a:cubicBezTo>
                              <a:pt x="654520" y="610631"/>
                              <a:pt x="667407" y="605015"/>
                              <a:pt x="683576" y="605015"/>
                            </a:cubicBezTo>
                            <a:cubicBezTo>
                              <a:pt x="694429" y="605015"/>
                              <a:pt x="703354" y="607403"/>
                              <a:pt x="710354" y="612178"/>
                            </a:cubicBezTo>
                            <a:cubicBezTo>
                              <a:pt x="717353" y="616953"/>
                              <a:pt x="722318" y="623844"/>
                              <a:pt x="725248" y="632851"/>
                            </a:cubicBezTo>
                            <a:lnTo>
                              <a:pt x="796384" y="620154"/>
                            </a:lnTo>
                            <a:cubicBezTo>
                              <a:pt x="792043" y="604744"/>
                              <a:pt x="785559" y="592020"/>
                              <a:pt x="776931" y="581982"/>
                            </a:cubicBezTo>
                            <a:cubicBezTo>
                              <a:pt x="768304" y="571944"/>
                              <a:pt x="757452" y="564537"/>
                              <a:pt x="744375" y="559762"/>
                            </a:cubicBezTo>
                            <a:cubicBezTo>
                              <a:pt x="731298" y="554987"/>
                              <a:pt x="711575" y="552600"/>
                              <a:pt x="685204" y="552600"/>
                            </a:cubicBez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7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7" y="1150813"/>
                              <a:pt x="230163" y="944719"/>
                              <a:pt x="230163" y="690488"/>
                            </a:cubicBezTo>
                            <a:cubicBezTo>
                              <a:pt x="230163" y="436257"/>
                              <a:pt x="436257" y="230163"/>
                              <a:pt x="690488" y="230163"/>
                            </a:cubicBezTo>
                            <a:close/>
                            <a:moveTo>
                              <a:pt x="690487" y="89763"/>
                            </a:moveTo>
                            <a:cubicBezTo>
                              <a:pt x="358717" y="89763"/>
                              <a:pt x="89763" y="358717"/>
                              <a:pt x="89763" y="690487"/>
                            </a:cubicBezTo>
                            <a:cubicBezTo>
                              <a:pt x="89763" y="1022258"/>
                              <a:pt x="358717" y="1291212"/>
                              <a:pt x="690487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7"/>
                            </a:cubicBezTo>
                            <a:cubicBezTo>
                              <a:pt x="1291212" y="358717"/>
                              <a:pt x="1022258" y="89763"/>
                              <a:pt x="690487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" name="Freeform: Shape 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277138" y="2426824"/>
                        <a:ext cx="290781" cy="29078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842248" y="618526"/>
                            </a:moveTo>
                            <a:lnTo>
                              <a:pt x="868588" y="704312"/>
                            </a:lnTo>
                            <a:lnTo>
                              <a:pt x="816183" y="704312"/>
                            </a:lnTo>
                            <a:close/>
                            <a:moveTo>
                              <a:pt x="802937" y="556669"/>
                            </a:moveTo>
                            <a:lnTo>
                              <a:pt x="713245" y="795306"/>
                            </a:lnTo>
                            <a:lnTo>
                              <a:pt x="788536" y="795306"/>
                            </a:lnTo>
                            <a:lnTo>
                              <a:pt x="800167" y="755913"/>
                            </a:lnTo>
                            <a:lnTo>
                              <a:pt x="883885" y="755913"/>
                            </a:lnTo>
                            <a:lnTo>
                              <a:pt x="895824" y="795306"/>
                            </a:lnTo>
                            <a:lnTo>
                              <a:pt x="973043" y="795306"/>
                            </a:lnTo>
                            <a:lnTo>
                              <a:pt x="883371" y="556669"/>
                            </a:lnTo>
                            <a:close/>
                            <a:moveTo>
                              <a:pt x="580429" y="552600"/>
                            </a:moveTo>
                            <a:cubicBezTo>
                              <a:pt x="553082" y="552600"/>
                              <a:pt x="531324" y="556452"/>
                              <a:pt x="515154" y="564157"/>
                            </a:cubicBezTo>
                            <a:cubicBezTo>
                              <a:pt x="494427" y="574141"/>
                              <a:pt x="478691" y="588764"/>
                              <a:pt x="467948" y="608027"/>
                            </a:cubicBezTo>
                            <a:cubicBezTo>
                              <a:pt x="457204" y="627289"/>
                              <a:pt x="451833" y="649943"/>
                              <a:pt x="451833" y="675988"/>
                            </a:cubicBezTo>
                            <a:cubicBezTo>
                              <a:pt x="451833" y="700731"/>
                              <a:pt x="456743" y="722652"/>
                              <a:pt x="466564" y="741751"/>
                            </a:cubicBezTo>
                            <a:cubicBezTo>
                              <a:pt x="476385" y="760851"/>
                              <a:pt x="490222" y="775230"/>
                              <a:pt x="508073" y="784888"/>
                            </a:cubicBezTo>
                            <a:cubicBezTo>
                              <a:pt x="525925" y="794546"/>
                              <a:pt x="549013" y="799376"/>
                              <a:pt x="577337" y="799376"/>
                            </a:cubicBezTo>
                            <a:cubicBezTo>
                              <a:pt x="600343" y="799376"/>
                              <a:pt x="620229" y="796690"/>
                              <a:pt x="636996" y="791318"/>
                            </a:cubicBezTo>
                            <a:cubicBezTo>
                              <a:pt x="653762" y="785946"/>
                              <a:pt x="673052" y="775827"/>
                              <a:pt x="694864" y="760959"/>
                            </a:cubicBezTo>
                            <a:lnTo>
                              <a:pt x="694864" y="659221"/>
                            </a:lnTo>
                            <a:lnTo>
                              <a:pt x="580918" y="659221"/>
                            </a:lnTo>
                            <a:lnTo>
                              <a:pt x="580918" y="708870"/>
                            </a:lnTo>
                            <a:lnTo>
                              <a:pt x="630240" y="708870"/>
                            </a:lnTo>
                            <a:lnTo>
                              <a:pt x="630240" y="731333"/>
                            </a:lnTo>
                            <a:cubicBezTo>
                              <a:pt x="620582" y="737085"/>
                              <a:pt x="612009" y="741154"/>
                              <a:pt x="604521" y="743542"/>
                            </a:cubicBezTo>
                            <a:cubicBezTo>
                              <a:pt x="597033" y="745929"/>
                              <a:pt x="589165" y="747123"/>
                              <a:pt x="580918" y="747123"/>
                            </a:cubicBezTo>
                            <a:cubicBezTo>
                              <a:pt x="563554" y="747123"/>
                              <a:pt x="550017" y="741588"/>
                              <a:pt x="540304" y="730519"/>
                            </a:cubicBezTo>
                            <a:cubicBezTo>
                              <a:pt x="530591" y="719450"/>
                              <a:pt x="525735" y="701002"/>
                              <a:pt x="525735" y="675174"/>
                            </a:cubicBezTo>
                            <a:cubicBezTo>
                              <a:pt x="525735" y="650865"/>
                              <a:pt x="530537" y="633095"/>
                              <a:pt x="540141" y="621863"/>
                            </a:cubicBezTo>
                            <a:cubicBezTo>
                              <a:pt x="549745" y="610631"/>
                              <a:pt x="562632" y="605015"/>
                              <a:pt x="578802" y="605015"/>
                            </a:cubicBezTo>
                            <a:cubicBezTo>
                              <a:pt x="589654" y="605015"/>
                              <a:pt x="598580" y="607403"/>
                              <a:pt x="605579" y="612178"/>
                            </a:cubicBezTo>
                            <a:cubicBezTo>
                              <a:pt x="612579" y="616953"/>
                              <a:pt x="617543" y="623844"/>
                              <a:pt x="620474" y="632851"/>
                            </a:cubicBezTo>
                            <a:lnTo>
                              <a:pt x="691609" y="620154"/>
                            </a:lnTo>
                            <a:cubicBezTo>
                              <a:pt x="687268" y="604744"/>
                              <a:pt x="680784" y="592020"/>
                              <a:pt x="672156" y="581982"/>
                            </a:cubicBezTo>
                            <a:cubicBezTo>
                              <a:pt x="663529" y="571944"/>
                              <a:pt x="652677" y="564537"/>
                              <a:pt x="639600" y="559762"/>
                            </a:cubicBezTo>
                            <a:cubicBezTo>
                              <a:pt x="626524" y="554987"/>
                              <a:pt x="606800" y="552600"/>
                              <a:pt x="580429" y="552600"/>
                            </a:cubicBez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7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8" y="1150813"/>
                              <a:pt x="230163" y="944719"/>
                              <a:pt x="230163" y="690488"/>
                            </a:cubicBezTo>
                            <a:cubicBezTo>
                              <a:pt x="230163" y="436257"/>
                              <a:pt x="436258" y="230163"/>
                              <a:pt x="690488" y="230163"/>
                            </a:cubicBezTo>
                            <a:close/>
                            <a:moveTo>
                              <a:pt x="690488" y="89763"/>
                            </a:moveTo>
                            <a:cubicBezTo>
                              <a:pt x="358717" y="89763"/>
                              <a:pt x="89763" y="358717"/>
                              <a:pt x="89763" y="690488"/>
                            </a:cubicBezTo>
                            <a:cubicBezTo>
                              <a:pt x="89763" y="1022258"/>
                              <a:pt x="358717" y="1291212"/>
                              <a:pt x="690488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8"/>
                            </a:cubicBezTo>
                            <a:cubicBezTo>
                              <a:pt x="1291212" y="358717"/>
                              <a:pt x="1022258" y="89763"/>
                              <a:pt x="690488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" name="Freeform: Shape 1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636889" y="2426824"/>
                        <a:ext cx="290781" cy="29078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663229" y="552600"/>
                            </a:moveTo>
                            <a:cubicBezTo>
                              <a:pt x="638378" y="552600"/>
                              <a:pt x="618817" y="555720"/>
                              <a:pt x="604547" y="561960"/>
                            </a:cubicBezTo>
                            <a:cubicBezTo>
                              <a:pt x="590276" y="568200"/>
                              <a:pt x="579587" y="576773"/>
                              <a:pt x="572479" y="587679"/>
                            </a:cubicBezTo>
                            <a:cubicBezTo>
                              <a:pt x="565371" y="598586"/>
                              <a:pt x="561817" y="610170"/>
                              <a:pt x="561817" y="622433"/>
                            </a:cubicBezTo>
                            <a:cubicBezTo>
                              <a:pt x="561817" y="641098"/>
                              <a:pt x="568762" y="656454"/>
                              <a:pt x="582653" y="668500"/>
                            </a:cubicBezTo>
                            <a:cubicBezTo>
                              <a:pt x="596435" y="680546"/>
                              <a:pt x="619495" y="690204"/>
                              <a:pt x="651834" y="697475"/>
                            </a:cubicBezTo>
                            <a:cubicBezTo>
                              <a:pt x="671585" y="701816"/>
                              <a:pt x="684173" y="706428"/>
                              <a:pt x="689599" y="711311"/>
                            </a:cubicBezTo>
                            <a:cubicBezTo>
                              <a:pt x="695025" y="716195"/>
                              <a:pt x="697739" y="721729"/>
                              <a:pt x="697739" y="727915"/>
                            </a:cubicBezTo>
                            <a:cubicBezTo>
                              <a:pt x="697739" y="734426"/>
                              <a:pt x="694890" y="740151"/>
                              <a:pt x="689193" y="745088"/>
                            </a:cubicBezTo>
                            <a:cubicBezTo>
                              <a:pt x="683495" y="750026"/>
                              <a:pt x="675383" y="752495"/>
                              <a:pt x="664857" y="752495"/>
                            </a:cubicBezTo>
                            <a:cubicBezTo>
                              <a:pt x="650749" y="752495"/>
                              <a:pt x="639897" y="747666"/>
                              <a:pt x="632301" y="738007"/>
                            </a:cubicBezTo>
                            <a:cubicBezTo>
                              <a:pt x="627634" y="732039"/>
                              <a:pt x="624541" y="723357"/>
                              <a:pt x="623022" y="711962"/>
                            </a:cubicBezTo>
                            <a:lnTo>
                              <a:pt x="552864" y="716357"/>
                            </a:lnTo>
                            <a:cubicBezTo>
                              <a:pt x="554926" y="740449"/>
                              <a:pt x="563770" y="760308"/>
                              <a:pt x="579397" y="775935"/>
                            </a:cubicBezTo>
                            <a:cubicBezTo>
                              <a:pt x="595024" y="791562"/>
                              <a:pt x="623131" y="799376"/>
                              <a:pt x="663717" y="799376"/>
                            </a:cubicBezTo>
                            <a:cubicBezTo>
                              <a:pt x="686832" y="799376"/>
                              <a:pt x="705986" y="796039"/>
                              <a:pt x="721179" y="789365"/>
                            </a:cubicBezTo>
                            <a:cubicBezTo>
                              <a:pt x="736372" y="782691"/>
                              <a:pt x="748201" y="772897"/>
                              <a:pt x="756665" y="759983"/>
                            </a:cubicBezTo>
                            <a:cubicBezTo>
                              <a:pt x="765130" y="747069"/>
                              <a:pt x="769362" y="732961"/>
                              <a:pt x="769362" y="717660"/>
                            </a:cubicBezTo>
                            <a:cubicBezTo>
                              <a:pt x="769362" y="704637"/>
                              <a:pt x="766188" y="692863"/>
                              <a:pt x="759839" y="682336"/>
                            </a:cubicBezTo>
                            <a:cubicBezTo>
                              <a:pt x="753491" y="671810"/>
                              <a:pt x="743344" y="662993"/>
                              <a:pt x="729399" y="655884"/>
                            </a:cubicBezTo>
                            <a:cubicBezTo>
                              <a:pt x="715455" y="648776"/>
                              <a:pt x="692367" y="641750"/>
                              <a:pt x="660136" y="634804"/>
                            </a:cubicBezTo>
                            <a:cubicBezTo>
                              <a:pt x="647114" y="632091"/>
                              <a:pt x="638866" y="629161"/>
                              <a:pt x="635394" y="626014"/>
                            </a:cubicBezTo>
                            <a:cubicBezTo>
                              <a:pt x="631812" y="622976"/>
                              <a:pt x="630022" y="619557"/>
                              <a:pt x="630022" y="615759"/>
                            </a:cubicBezTo>
                            <a:cubicBezTo>
                              <a:pt x="630022" y="610550"/>
                              <a:pt x="632192" y="606128"/>
                              <a:pt x="636533" y="602492"/>
                            </a:cubicBezTo>
                            <a:cubicBezTo>
                              <a:pt x="640874" y="598857"/>
                              <a:pt x="647331" y="597039"/>
                              <a:pt x="655904" y="597039"/>
                            </a:cubicBezTo>
                            <a:cubicBezTo>
                              <a:pt x="666322" y="597039"/>
                              <a:pt x="674488" y="599481"/>
                              <a:pt x="680402" y="604364"/>
                            </a:cubicBezTo>
                            <a:cubicBezTo>
                              <a:pt x="686317" y="609248"/>
                              <a:pt x="690196" y="617061"/>
                              <a:pt x="692041" y="627805"/>
                            </a:cubicBezTo>
                            <a:lnTo>
                              <a:pt x="761549" y="623735"/>
                            </a:lnTo>
                            <a:cubicBezTo>
                              <a:pt x="758510" y="598992"/>
                              <a:pt x="748987" y="580951"/>
                              <a:pt x="732981" y="569611"/>
                            </a:cubicBezTo>
                            <a:cubicBezTo>
                              <a:pt x="716974" y="558270"/>
                              <a:pt x="693723" y="552600"/>
                              <a:pt x="663229" y="552600"/>
                            </a:cubicBez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7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8" y="1150813"/>
                              <a:pt x="230163" y="944719"/>
                              <a:pt x="230163" y="690488"/>
                            </a:cubicBezTo>
                            <a:cubicBezTo>
                              <a:pt x="230163" y="436257"/>
                              <a:pt x="436258" y="230163"/>
                              <a:pt x="690488" y="230163"/>
                            </a:cubicBezTo>
                            <a:close/>
                            <a:moveTo>
                              <a:pt x="690488" y="89763"/>
                            </a:moveTo>
                            <a:cubicBezTo>
                              <a:pt x="358717" y="89763"/>
                              <a:pt x="89763" y="358717"/>
                              <a:pt x="89763" y="690488"/>
                            </a:cubicBezTo>
                            <a:cubicBezTo>
                              <a:pt x="89763" y="1022258"/>
                              <a:pt x="358717" y="1291212"/>
                              <a:pt x="690488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8"/>
                            </a:cubicBezTo>
                            <a:cubicBezTo>
                              <a:pt x="1291212" y="358717"/>
                              <a:pt x="1022258" y="89763"/>
                              <a:pt x="690488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" name="Freeform: Shape 1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420905" y="2426824"/>
                        <a:ext cx="290781" cy="29078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685104" y="616225"/>
                            </a:moveTo>
                            <a:lnTo>
                              <a:pt x="711444" y="702011"/>
                            </a:lnTo>
                            <a:lnTo>
                              <a:pt x="659039" y="702011"/>
                            </a:lnTo>
                            <a:close/>
                            <a:moveTo>
                              <a:pt x="444219" y="602877"/>
                            </a:moveTo>
                            <a:lnTo>
                              <a:pt x="465218" y="602877"/>
                            </a:lnTo>
                            <a:cubicBezTo>
                              <a:pt x="479000" y="602877"/>
                              <a:pt x="488387" y="605482"/>
                              <a:pt x="493379" y="610691"/>
                            </a:cubicBezTo>
                            <a:cubicBezTo>
                              <a:pt x="498371" y="615900"/>
                              <a:pt x="500867" y="622248"/>
                              <a:pt x="500867" y="629736"/>
                            </a:cubicBezTo>
                            <a:cubicBezTo>
                              <a:pt x="500867" y="637441"/>
                              <a:pt x="497991" y="643762"/>
                              <a:pt x="492239" y="648700"/>
                            </a:cubicBezTo>
                            <a:cubicBezTo>
                              <a:pt x="486488" y="653638"/>
                              <a:pt x="476504" y="656107"/>
                              <a:pt x="462288" y="656107"/>
                            </a:cubicBezTo>
                            <a:lnTo>
                              <a:pt x="444219" y="656107"/>
                            </a:lnTo>
                            <a:close/>
                            <a:moveTo>
                              <a:pt x="645793" y="554369"/>
                            </a:moveTo>
                            <a:lnTo>
                              <a:pt x="556100" y="793005"/>
                            </a:lnTo>
                            <a:lnTo>
                              <a:pt x="631392" y="793005"/>
                            </a:lnTo>
                            <a:lnTo>
                              <a:pt x="643023" y="753612"/>
                            </a:lnTo>
                            <a:lnTo>
                              <a:pt x="726741" y="753612"/>
                            </a:lnTo>
                            <a:lnTo>
                              <a:pt x="738679" y="793005"/>
                            </a:lnTo>
                            <a:lnTo>
                              <a:pt x="815899" y="793005"/>
                            </a:lnTo>
                            <a:lnTo>
                              <a:pt x="726227" y="554369"/>
                            </a:lnTo>
                            <a:close/>
                            <a:moveTo>
                              <a:pt x="370154" y="554369"/>
                            </a:moveTo>
                            <a:lnTo>
                              <a:pt x="370154" y="793005"/>
                            </a:lnTo>
                            <a:lnTo>
                              <a:pt x="444219" y="793005"/>
                            </a:lnTo>
                            <a:lnTo>
                              <a:pt x="444219" y="704452"/>
                            </a:lnTo>
                            <a:lnTo>
                              <a:pt x="484589" y="704452"/>
                            </a:lnTo>
                            <a:cubicBezTo>
                              <a:pt x="514323" y="704452"/>
                              <a:pt x="536434" y="697670"/>
                              <a:pt x="550922" y="684105"/>
                            </a:cubicBezTo>
                            <a:cubicBezTo>
                              <a:pt x="565409" y="670540"/>
                              <a:pt x="572653" y="651711"/>
                              <a:pt x="572653" y="627620"/>
                            </a:cubicBezTo>
                            <a:cubicBezTo>
                              <a:pt x="572653" y="604179"/>
                              <a:pt x="566006" y="586111"/>
                              <a:pt x="552712" y="573414"/>
                            </a:cubicBezTo>
                            <a:cubicBezTo>
                              <a:pt x="539419" y="560717"/>
                              <a:pt x="519424" y="554369"/>
                              <a:pt x="492728" y="554369"/>
                            </a:cubicBezTo>
                            <a:close/>
                            <a:moveTo>
                              <a:pt x="934710" y="550299"/>
                            </a:moveTo>
                            <a:cubicBezTo>
                              <a:pt x="909859" y="550299"/>
                              <a:pt x="890298" y="553419"/>
                              <a:pt x="876027" y="559659"/>
                            </a:cubicBezTo>
                            <a:cubicBezTo>
                              <a:pt x="861757" y="565899"/>
                              <a:pt x="851068" y="574472"/>
                              <a:pt x="843960" y="585378"/>
                            </a:cubicBezTo>
                            <a:cubicBezTo>
                              <a:pt x="836852" y="596285"/>
                              <a:pt x="833298" y="607869"/>
                              <a:pt x="833298" y="620132"/>
                            </a:cubicBezTo>
                            <a:cubicBezTo>
                              <a:pt x="833298" y="638797"/>
                              <a:pt x="840243" y="654153"/>
                              <a:pt x="854133" y="666199"/>
                            </a:cubicBezTo>
                            <a:cubicBezTo>
                              <a:pt x="867916" y="678245"/>
                              <a:pt x="890976" y="687903"/>
                              <a:pt x="923315" y="695174"/>
                            </a:cubicBezTo>
                            <a:cubicBezTo>
                              <a:pt x="943066" y="699515"/>
                              <a:pt x="955654" y="704127"/>
                              <a:pt x="961080" y="709010"/>
                            </a:cubicBezTo>
                            <a:cubicBezTo>
                              <a:pt x="966506" y="713894"/>
                              <a:pt x="969219" y="719428"/>
                              <a:pt x="969219" y="725614"/>
                            </a:cubicBezTo>
                            <a:cubicBezTo>
                              <a:pt x="969219" y="732125"/>
                              <a:pt x="966371" y="737850"/>
                              <a:pt x="960673" y="742787"/>
                            </a:cubicBezTo>
                            <a:cubicBezTo>
                              <a:pt x="954976" y="747725"/>
                              <a:pt x="946864" y="750194"/>
                              <a:pt x="936338" y="750194"/>
                            </a:cubicBezTo>
                            <a:cubicBezTo>
                              <a:pt x="922230" y="750194"/>
                              <a:pt x="911378" y="745365"/>
                              <a:pt x="903782" y="735706"/>
                            </a:cubicBezTo>
                            <a:cubicBezTo>
                              <a:pt x="899115" y="729738"/>
                              <a:pt x="896022" y="721056"/>
                              <a:pt x="894503" y="709661"/>
                            </a:cubicBezTo>
                            <a:lnTo>
                              <a:pt x="824345" y="714056"/>
                            </a:lnTo>
                            <a:cubicBezTo>
                              <a:pt x="826407" y="738148"/>
                              <a:pt x="835251" y="758007"/>
                              <a:pt x="850878" y="773634"/>
                            </a:cubicBezTo>
                            <a:cubicBezTo>
                              <a:pt x="866505" y="789261"/>
                              <a:pt x="894612" y="797075"/>
                              <a:pt x="935198" y="797075"/>
                            </a:cubicBezTo>
                            <a:cubicBezTo>
                              <a:pt x="958313" y="797075"/>
                              <a:pt x="977467" y="793738"/>
                              <a:pt x="992660" y="787064"/>
                            </a:cubicBezTo>
                            <a:cubicBezTo>
                              <a:pt x="1007853" y="780390"/>
                              <a:pt x="1019681" y="770596"/>
                              <a:pt x="1028146" y="757682"/>
                            </a:cubicBezTo>
                            <a:cubicBezTo>
                              <a:pt x="1036611" y="744768"/>
                              <a:pt x="1040843" y="730660"/>
                              <a:pt x="1040843" y="715359"/>
                            </a:cubicBezTo>
                            <a:cubicBezTo>
                              <a:pt x="1040843" y="702336"/>
                              <a:pt x="1037669" y="690562"/>
                              <a:pt x="1031320" y="680035"/>
                            </a:cubicBezTo>
                            <a:cubicBezTo>
                              <a:pt x="1024972" y="669509"/>
                              <a:pt x="1014825" y="660692"/>
                              <a:pt x="1000880" y="653583"/>
                            </a:cubicBezTo>
                            <a:cubicBezTo>
                              <a:pt x="986935" y="646475"/>
                              <a:pt x="963848" y="639449"/>
                              <a:pt x="931617" y="632503"/>
                            </a:cubicBezTo>
                            <a:cubicBezTo>
                              <a:pt x="918595" y="629790"/>
                              <a:pt x="910347" y="626860"/>
                              <a:pt x="906874" y="623713"/>
                            </a:cubicBezTo>
                            <a:cubicBezTo>
                              <a:pt x="903293" y="620675"/>
                              <a:pt x="901503" y="617256"/>
                              <a:pt x="901503" y="613458"/>
                            </a:cubicBezTo>
                            <a:cubicBezTo>
                              <a:pt x="901503" y="608249"/>
                              <a:pt x="903673" y="603827"/>
                              <a:pt x="908014" y="600191"/>
                            </a:cubicBezTo>
                            <a:cubicBezTo>
                              <a:pt x="912355" y="596556"/>
                              <a:pt x="918812" y="594738"/>
                              <a:pt x="927385" y="594738"/>
                            </a:cubicBezTo>
                            <a:cubicBezTo>
                              <a:pt x="937803" y="594738"/>
                              <a:pt x="945969" y="597180"/>
                              <a:pt x="951883" y="602063"/>
                            </a:cubicBezTo>
                            <a:cubicBezTo>
                              <a:pt x="957798" y="606947"/>
                              <a:pt x="961677" y="614760"/>
                              <a:pt x="963522" y="625504"/>
                            </a:cubicBezTo>
                            <a:lnTo>
                              <a:pt x="1033030" y="621434"/>
                            </a:lnTo>
                            <a:cubicBezTo>
                              <a:pt x="1029991" y="596692"/>
                              <a:pt x="1020468" y="578650"/>
                              <a:pt x="1004461" y="567310"/>
                            </a:cubicBezTo>
                            <a:cubicBezTo>
                              <a:pt x="988455" y="555969"/>
                              <a:pt x="965204" y="550299"/>
                              <a:pt x="934710" y="550299"/>
                            </a:cubicBez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8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8" y="1150813"/>
                              <a:pt x="230163" y="944719"/>
                              <a:pt x="230163" y="690488"/>
                            </a:cubicBezTo>
                            <a:cubicBezTo>
                              <a:pt x="230163" y="436258"/>
                              <a:pt x="436258" y="230163"/>
                              <a:pt x="690488" y="230163"/>
                            </a:cubicBezTo>
                            <a:close/>
                            <a:moveTo>
                              <a:pt x="690488" y="89763"/>
                            </a:moveTo>
                            <a:cubicBezTo>
                              <a:pt x="358717" y="89763"/>
                              <a:pt x="89763" y="358717"/>
                              <a:pt x="89763" y="690488"/>
                            </a:cubicBezTo>
                            <a:cubicBezTo>
                              <a:pt x="89763" y="1022258"/>
                              <a:pt x="358717" y="1291212"/>
                              <a:pt x="690488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8"/>
                            </a:cubicBezTo>
                            <a:cubicBezTo>
                              <a:pt x="1291212" y="358717"/>
                              <a:pt x="1022258" y="89763"/>
                              <a:pt x="690488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" name="Freeform: Shape 1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351033" y="2426824"/>
                        <a:ext cx="290781" cy="29078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685204" y="552600"/>
                            </a:moveTo>
                            <a:cubicBezTo>
                              <a:pt x="657857" y="552600"/>
                              <a:pt x="636099" y="556452"/>
                              <a:pt x="619929" y="564157"/>
                            </a:cubicBezTo>
                            <a:cubicBezTo>
                              <a:pt x="599202" y="574141"/>
                              <a:pt x="583466" y="588764"/>
                              <a:pt x="572723" y="608027"/>
                            </a:cubicBezTo>
                            <a:cubicBezTo>
                              <a:pt x="561979" y="627289"/>
                              <a:pt x="556607" y="649943"/>
                              <a:pt x="556607" y="675988"/>
                            </a:cubicBezTo>
                            <a:cubicBezTo>
                              <a:pt x="556607" y="700730"/>
                              <a:pt x="561518" y="722652"/>
                              <a:pt x="571339" y="741751"/>
                            </a:cubicBezTo>
                            <a:cubicBezTo>
                              <a:pt x="581160" y="760851"/>
                              <a:pt x="594997" y="775230"/>
                              <a:pt x="612848" y="784888"/>
                            </a:cubicBezTo>
                            <a:cubicBezTo>
                              <a:pt x="630700" y="794546"/>
                              <a:pt x="653788" y="799376"/>
                              <a:pt x="682111" y="799376"/>
                            </a:cubicBezTo>
                            <a:cubicBezTo>
                              <a:pt x="705118" y="799376"/>
                              <a:pt x="725004" y="796690"/>
                              <a:pt x="741771" y="791318"/>
                            </a:cubicBezTo>
                            <a:cubicBezTo>
                              <a:pt x="758537" y="785946"/>
                              <a:pt x="777827" y="775827"/>
                              <a:pt x="799639" y="760959"/>
                            </a:cubicBezTo>
                            <a:lnTo>
                              <a:pt x="799639" y="659221"/>
                            </a:lnTo>
                            <a:lnTo>
                              <a:pt x="685693" y="659221"/>
                            </a:lnTo>
                            <a:lnTo>
                              <a:pt x="685693" y="708869"/>
                            </a:lnTo>
                            <a:lnTo>
                              <a:pt x="735015" y="708869"/>
                            </a:lnTo>
                            <a:lnTo>
                              <a:pt x="735015" y="731333"/>
                            </a:lnTo>
                            <a:cubicBezTo>
                              <a:pt x="725357" y="737085"/>
                              <a:pt x="716784" y="741154"/>
                              <a:pt x="709296" y="743542"/>
                            </a:cubicBezTo>
                            <a:cubicBezTo>
                              <a:pt x="701808" y="745929"/>
                              <a:pt x="693940" y="747123"/>
                              <a:pt x="685693" y="747123"/>
                            </a:cubicBezTo>
                            <a:cubicBezTo>
                              <a:pt x="668329" y="747123"/>
                              <a:pt x="654791" y="741588"/>
                              <a:pt x="645079" y="730519"/>
                            </a:cubicBezTo>
                            <a:cubicBezTo>
                              <a:pt x="635366" y="719450"/>
                              <a:pt x="630510" y="701002"/>
                              <a:pt x="630510" y="675174"/>
                            </a:cubicBezTo>
                            <a:cubicBezTo>
                              <a:pt x="630510" y="650865"/>
                              <a:pt x="635312" y="633095"/>
                              <a:pt x="644916" y="621863"/>
                            </a:cubicBezTo>
                            <a:cubicBezTo>
                              <a:pt x="654520" y="610631"/>
                              <a:pt x="667407" y="605015"/>
                              <a:pt x="683576" y="605015"/>
                            </a:cubicBezTo>
                            <a:cubicBezTo>
                              <a:pt x="694429" y="605015"/>
                              <a:pt x="703354" y="607403"/>
                              <a:pt x="710354" y="612178"/>
                            </a:cubicBezTo>
                            <a:cubicBezTo>
                              <a:pt x="717353" y="616953"/>
                              <a:pt x="722318" y="623844"/>
                              <a:pt x="725248" y="632851"/>
                            </a:cubicBezTo>
                            <a:lnTo>
                              <a:pt x="796384" y="620154"/>
                            </a:lnTo>
                            <a:cubicBezTo>
                              <a:pt x="792043" y="604744"/>
                              <a:pt x="785559" y="592020"/>
                              <a:pt x="776931" y="581982"/>
                            </a:cubicBezTo>
                            <a:cubicBezTo>
                              <a:pt x="768304" y="571944"/>
                              <a:pt x="757452" y="564537"/>
                              <a:pt x="744375" y="559762"/>
                            </a:cubicBezTo>
                            <a:cubicBezTo>
                              <a:pt x="731298" y="554987"/>
                              <a:pt x="711575" y="552600"/>
                              <a:pt x="685204" y="552600"/>
                            </a:cubicBez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7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7" y="1150813"/>
                              <a:pt x="230163" y="944719"/>
                              <a:pt x="230163" y="690488"/>
                            </a:cubicBezTo>
                            <a:cubicBezTo>
                              <a:pt x="230163" y="436257"/>
                              <a:pt x="436257" y="230163"/>
                              <a:pt x="690488" y="230163"/>
                            </a:cubicBezTo>
                            <a:close/>
                            <a:moveTo>
                              <a:pt x="690487" y="89763"/>
                            </a:moveTo>
                            <a:cubicBezTo>
                              <a:pt x="358717" y="89763"/>
                              <a:pt x="89763" y="358717"/>
                              <a:pt x="89763" y="690487"/>
                            </a:cubicBezTo>
                            <a:cubicBezTo>
                              <a:pt x="89763" y="1022258"/>
                              <a:pt x="358717" y="1291212"/>
                              <a:pt x="690487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7"/>
                            </a:cubicBezTo>
                            <a:cubicBezTo>
                              <a:pt x="1291212" y="358717"/>
                              <a:pt x="1022258" y="89763"/>
                              <a:pt x="690487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" name="Freeform: Shape 1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707657" y="2426824"/>
                        <a:ext cx="290781" cy="29078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842248" y="618526"/>
                            </a:moveTo>
                            <a:lnTo>
                              <a:pt x="868588" y="704312"/>
                            </a:lnTo>
                            <a:lnTo>
                              <a:pt x="816183" y="704312"/>
                            </a:lnTo>
                            <a:close/>
                            <a:moveTo>
                              <a:pt x="802937" y="556669"/>
                            </a:moveTo>
                            <a:lnTo>
                              <a:pt x="713245" y="795306"/>
                            </a:lnTo>
                            <a:lnTo>
                              <a:pt x="788536" y="795306"/>
                            </a:lnTo>
                            <a:lnTo>
                              <a:pt x="800167" y="755913"/>
                            </a:lnTo>
                            <a:lnTo>
                              <a:pt x="883885" y="755913"/>
                            </a:lnTo>
                            <a:lnTo>
                              <a:pt x="895824" y="795306"/>
                            </a:lnTo>
                            <a:lnTo>
                              <a:pt x="973043" y="795306"/>
                            </a:lnTo>
                            <a:lnTo>
                              <a:pt x="883371" y="556669"/>
                            </a:lnTo>
                            <a:close/>
                            <a:moveTo>
                              <a:pt x="580429" y="552600"/>
                            </a:moveTo>
                            <a:cubicBezTo>
                              <a:pt x="553082" y="552600"/>
                              <a:pt x="531324" y="556452"/>
                              <a:pt x="515154" y="564157"/>
                            </a:cubicBezTo>
                            <a:cubicBezTo>
                              <a:pt x="494427" y="574141"/>
                              <a:pt x="478691" y="588764"/>
                              <a:pt x="467948" y="608027"/>
                            </a:cubicBezTo>
                            <a:cubicBezTo>
                              <a:pt x="457204" y="627289"/>
                              <a:pt x="451833" y="649943"/>
                              <a:pt x="451833" y="675988"/>
                            </a:cubicBezTo>
                            <a:cubicBezTo>
                              <a:pt x="451833" y="700731"/>
                              <a:pt x="456743" y="722652"/>
                              <a:pt x="466564" y="741751"/>
                            </a:cubicBezTo>
                            <a:cubicBezTo>
                              <a:pt x="476385" y="760851"/>
                              <a:pt x="490222" y="775230"/>
                              <a:pt x="508073" y="784888"/>
                            </a:cubicBezTo>
                            <a:cubicBezTo>
                              <a:pt x="525925" y="794546"/>
                              <a:pt x="549013" y="799376"/>
                              <a:pt x="577337" y="799376"/>
                            </a:cubicBezTo>
                            <a:cubicBezTo>
                              <a:pt x="600343" y="799376"/>
                              <a:pt x="620229" y="796690"/>
                              <a:pt x="636996" y="791318"/>
                            </a:cubicBezTo>
                            <a:cubicBezTo>
                              <a:pt x="653762" y="785946"/>
                              <a:pt x="673052" y="775827"/>
                              <a:pt x="694864" y="760959"/>
                            </a:cubicBezTo>
                            <a:lnTo>
                              <a:pt x="694864" y="659221"/>
                            </a:lnTo>
                            <a:lnTo>
                              <a:pt x="580918" y="659221"/>
                            </a:lnTo>
                            <a:lnTo>
                              <a:pt x="580918" y="708870"/>
                            </a:lnTo>
                            <a:lnTo>
                              <a:pt x="630240" y="708870"/>
                            </a:lnTo>
                            <a:lnTo>
                              <a:pt x="630240" y="731333"/>
                            </a:lnTo>
                            <a:cubicBezTo>
                              <a:pt x="620582" y="737085"/>
                              <a:pt x="612009" y="741154"/>
                              <a:pt x="604521" y="743542"/>
                            </a:cubicBezTo>
                            <a:cubicBezTo>
                              <a:pt x="597033" y="745929"/>
                              <a:pt x="589165" y="747123"/>
                              <a:pt x="580918" y="747123"/>
                            </a:cubicBezTo>
                            <a:cubicBezTo>
                              <a:pt x="563554" y="747123"/>
                              <a:pt x="550017" y="741588"/>
                              <a:pt x="540304" y="730519"/>
                            </a:cubicBezTo>
                            <a:cubicBezTo>
                              <a:pt x="530591" y="719450"/>
                              <a:pt x="525735" y="701002"/>
                              <a:pt x="525735" y="675174"/>
                            </a:cubicBezTo>
                            <a:cubicBezTo>
                              <a:pt x="525735" y="650865"/>
                              <a:pt x="530537" y="633095"/>
                              <a:pt x="540141" y="621863"/>
                            </a:cubicBezTo>
                            <a:cubicBezTo>
                              <a:pt x="549745" y="610631"/>
                              <a:pt x="562632" y="605015"/>
                              <a:pt x="578802" y="605015"/>
                            </a:cubicBezTo>
                            <a:cubicBezTo>
                              <a:pt x="589654" y="605015"/>
                              <a:pt x="598580" y="607403"/>
                              <a:pt x="605579" y="612178"/>
                            </a:cubicBezTo>
                            <a:cubicBezTo>
                              <a:pt x="612579" y="616953"/>
                              <a:pt x="617543" y="623844"/>
                              <a:pt x="620474" y="632851"/>
                            </a:cubicBezTo>
                            <a:lnTo>
                              <a:pt x="691609" y="620154"/>
                            </a:lnTo>
                            <a:cubicBezTo>
                              <a:pt x="687268" y="604744"/>
                              <a:pt x="680784" y="592020"/>
                              <a:pt x="672156" y="581982"/>
                            </a:cubicBezTo>
                            <a:cubicBezTo>
                              <a:pt x="663529" y="571944"/>
                              <a:pt x="652677" y="564537"/>
                              <a:pt x="639600" y="559762"/>
                            </a:cubicBezTo>
                            <a:cubicBezTo>
                              <a:pt x="626524" y="554987"/>
                              <a:pt x="606800" y="552600"/>
                              <a:pt x="580429" y="552600"/>
                            </a:cubicBez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7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8" y="1150813"/>
                              <a:pt x="230163" y="944719"/>
                              <a:pt x="230163" y="690488"/>
                            </a:cubicBezTo>
                            <a:cubicBezTo>
                              <a:pt x="230163" y="436257"/>
                              <a:pt x="436258" y="230163"/>
                              <a:pt x="690488" y="230163"/>
                            </a:cubicBezTo>
                            <a:close/>
                            <a:moveTo>
                              <a:pt x="690488" y="89763"/>
                            </a:moveTo>
                            <a:cubicBezTo>
                              <a:pt x="358717" y="89763"/>
                              <a:pt x="89763" y="358717"/>
                              <a:pt x="89763" y="690488"/>
                            </a:cubicBezTo>
                            <a:cubicBezTo>
                              <a:pt x="89763" y="1022258"/>
                              <a:pt x="358717" y="1291212"/>
                              <a:pt x="690488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8"/>
                            </a:cubicBezTo>
                            <a:cubicBezTo>
                              <a:pt x="1291212" y="358717"/>
                              <a:pt x="1022258" y="89763"/>
                              <a:pt x="690488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" name="Freeform: Shape 1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064281" y="2426824"/>
                        <a:ext cx="290781" cy="29078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663229" y="552600"/>
                            </a:moveTo>
                            <a:cubicBezTo>
                              <a:pt x="638378" y="552600"/>
                              <a:pt x="618817" y="555720"/>
                              <a:pt x="604547" y="561960"/>
                            </a:cubicBezTo>
                            <a:cubicBezTo>
                              <a:pt x="590276" y="568200"/>
                              <a:pt x="579587" y="576773"/>
                              <a:pt x="572479" y="587679"/>
                            </a:cubicBezTo>
                            <a:cubicBezTo>
                              <a:pt x="565371" y="598586"/>
                              <a:pt x="561817" y="610170"/>
                              <a:pt x="561817" y="622433"/>
                            </a:cubicBezTo>
                            <a:cubicBezTo>
                              <a:pt x="561817" y="641098"/>
                              <a:pt x="568762" y="656454"/>
                              <a:pt x="582653" y="668500"/>
                            </a:cubicBezTo>
                            <a:cubicBezTo>
                              <a:pt x="596435" y="680546"/>
                              <a:pt x="619495" y="690204"/>
                              <a:pt x="651834" y="697475"/>
                            </a:cubicBezTo>
                            <a:cubicBezTo>
                              <a:pt x="671585" y="701816"/>
                              <a:pt x="684173" y="706428"/>
                              <a:pt x="689599" y="711311"/>
                            </a:cubicBezTo>
                            <a:cubicBezTo>
                              <a:pt x="695025" y="716195"/>
                              <a:pt x="697739" y="721729"/>
                              <a:pt x="697739" y="727915"/>
                            </a:cubicBezTo>
                            <a:cubicBezTo>
                              <a:pt x="697739" y="734426"/>
                              <a:pt x="694890" y="740151"/>
                              <a:pt x="689193" y="745088"/>
                            </a:cubicBezTo>
                            <a:cubicBezTo>
                              <a:pt x="683495" y="750026"/>
                              <a:pt x="675383" y="752495"/>
                              <a:pt x="664857" y="752495"/>
                            </a:cubicBezTo>
                            <a:cubicBezTo>
                              <a:pt x="650749" y="752495"/>
                              <a:pt x="639897" y="747666"/>
                              <a:pt x="632301" y="738007"/>
                            </a:cubicBezTo>
                            <a:cubicBezTo>
                              <a:pt x="627634" y="732039"/>
                              <a:pt x="624541" y="723357"/>
                              <a:pt x="623022" y="711962"/>
                            </a:cubicBezTo>
                            <a:lnTo>
                              <a:pt x="552864" y="716357"/>
                            </a:lnTo>
                            <a:cubicBezTo>
                              <a:pt x="554926" y="740449"/>
                              <a:pt x="563770" y="760308"/>
                              <a:pt x="579397" y="775935"/>
                            </a:cubicBezTo>
                            <a:cubicBezTo>
                              <a:pt x="595024" y="791562"/>
                              <a:pt x="623131" y="799376"/>
                              <a:pt x="663717" y="799376"/>
                            </a:cubicBezTo>
                            <a:cubicBezTo>
                              <a:pt x="686832" y="799376"/>
                              <a:pt x="705986" y="796039"/>
                              <a:pt x="721179" y="789365"/>
                            </a:cubicBezTo>
                            <a:cubicBezTo>
                              <a:pt x="736372" y="782691"/>
                              <a:pt x="748201" y="772897"/>
                              <a:pt x="756665" y="759983"/>
                            </a:cubicBezTo>
                            <a:cubicBezTo>
                              <a:pt x="765130" y="747069"/>
                              <a:pt x="769362" y="732961"/>
                              <a:pt x="769362" y="717660"/>
                            </a:cubicBezTo>
                            <a:cubicBezTo>
                              <a:pt x="769362" y="704637"/>
                              <a:pt x="766188" y="692863"/>
                              <a:pt x="759839" y="682336"/>
                            </a:cubicBezTo>
                            <a:cubicBezTo>
                              <a:pt x="753491" y="671810"/>
                              <a:pt x="743344" y="662993"/>
                              <a:pt x="729399" y="655884"/>
                            </a:cubicBezTo>
                            <a:cubicBezTo>
                              <a:pt x="715455" y="648776"/>
                              <a:pt x="692367" y="641750"/>
                              <a:pt x="660136" y="634804"/>
                            </a:cubicBezTo>
                            <a:cubicBezTo>
                              <a:pt x="647114" y="632091"/>
                              <a:pt x="638866" y="629161"/>
                              <a:pt x="635394" y="626014"/>
                            </a:cubicBezTo>
                            <a:cubicBezTo>
                              <a:pt x="631812" y="622976"/>
                              <a:pt x="630022" y="619557"/>
                              <a:pt x="630022" y="615759"/>
                            </a:cubicBezTo>
                            <a:cubicBezTo>
                              <a:pt x="630022" y="610550"/>
                              <a:pt x="632192" y="606128"/>
                              <a:pt x="636533" y="602492"/>
                            </a:cubicBezTo>
                            <a:cubicBezTo>
                              <a:pt x="640874" y="598857"/>
                              <a:pt x="647331" y="597039"/>
                              <a:pt x="655904" y="597039"/>
                            </a:cubicBezTo>
                            <a:cubicBezTo>
                              <a:pt x="666322" y="597039"/>
                              <a:pt x="674488" y="599481"/>
                              <a:pt x="680402" y="604364"/>
                            </a:cubicBezTo>
                            <a:cubicBezTo>
                              <a:pt x="686317" y="609248"/>
                              <a:pt x="690196" y="617061"/>
                              <a:pt x="692041" y="627805"/>
                            </a:cubicBezTo>
                            <a:lnTo>
                              <a:pt x="761549" y="623735"/>
                            </a:lnTo>
                            <a:cubicBezTo>
                              <a:pt x="758510" y="598992"/>
                              <a:pt x="748987" y="580951"/>
                              <a:pt x="732981" y="569611"/>
                            </a:cubicBezTo>
                            <a:cubicBezTo>
                              <a:pt x="716974" y="558270"/>
                              <a:pt x="693723" y="552600"/>
                              <a:pt x="663229" y="552600"/>
                            </a:cubicBez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7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8" y="1150813"/>
                              <a:pt x="230163" y="944719"/>
                              <a:pt x="230163" y="690488"/>
                            </a:cubicBezTo>
                            <a:cubicBezTo>
                              <a:pt x="230163" y="436257"/>
                              <a:pt x="436258" y="230163"/>
                              <a:pt x="690488" y="230163"/>
                            </a:cubicBezTo>
                            <a:close/>
                            <a:moveTo>
                              <a:pt x="690488" y="89763"/>
                            </a:moveTo>
                            <a:cubicBezTo>
                              <a:pt x="358717" y="89763"/>
                              <a:pt x="89763" y="358717"/>
                              <a:pt x="89763" y="690488"/>
                            </a:cubicBezTo>
                            <a:cubicBezTo>
                              <a:pt x="89763" y="1022258"/>
                              <a:pt x="358717" y="1291212"/>
                              <a:pt x="690488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8"/>
                            </a:cubicBezTo>
                            <a:cubicBezTo>
                              <a:pt x="1291212" y="358717"/>
                              <a:pt x="1022258" y="89763"/>
                              <a:pt x="690488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" name="Freeform: Shape 1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774919" y="2426824"/>
                        <a:ext cx="269305" cy="26930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685204" y="552600"/>
                            </a:moveTo>
                            <a:cubicBezTo>
                              <a:pt x="657857" y="552600"/>
                              <a:pt x="636099" y="556452"/>
                              <a:pt x="619929" y="564157"/>
                            </a:cubicBezTo>
                            <a:cubicBezTo>
                              <a:pt x="599202" y="574141"/>
                              <a:pt x="583466" y="588764"/>
                              <a:pt x="572723" y="608027"/>
                            </a:cubicBezTo>
                            <a:cubicBezTo>
                              <a:pt x="561979" y="627289"/>
                              <a:pt x="556607" y="649943"/>
                              <a:pt x="556607" y="675988"/>
                            </a:cubicBezTo>
                            <a:cubicBezTo>
                              <a:pt x="556607" y="700730"/>
                              <a:pt x="561518" y="722652"/>
                              <a:pt x="571339" y="741751"/>
                            </a:cubicBezTo>
                            <a:cubicBezTo>
                              <a:pt x="581160" y="760851"/>
                              <a:pt x="594997" y="775230"/>
                              <a:pt x="612848" y="784888"/>
                            </a:cubicBezTo>
                            <a:cubicBezTo>
                              <a:pt x="630700" y="794546"/>
                              <a:pt x="653788" y="799376"/>
                              <a:pt x="682111" y="799376"/>
                            </a:cubicBezTo>
                            <a:cubicBezTo>
                              <a:pt x="705118" y="799376"/>
                              <a:pt x="725004" y="796690"/>
                              <a:pt x="741771" y="791318"/>
                            </a:cubicBezTo>
                            <a:cubicBezTo>
                              <a:pt x="758537" y="785946"/>
                              <a:pt x="777827" y="775827"/>
                              <a:pt x="799639" y="760959"/>
                            </a:cubicBezTo>
                            <a:lnTo>
                              <a:pt x="799639" y="659221"/>
                            </a:lnTo>
                            <a:lnTo>
                              <a:pt x="685693" y="659221"/>
                            </a:lnTo>
                            <a:lnTo>
                              <a:pt x="685693" y="708869"/>
                            </a:lnTo>
                            <a:lnTo>
                              <a:pt x="735015" y="708869"/>
                            </a:lnTo>
                            <a:lnTo>
                              <a:pt x="735015" y="731333"/>
                            </a:lnTo>
                            <a:cubicBezTo>
                              <a:pt x="725357" y="737085"/>
                              <a:pt x="716784" y="741154"/>
                              <a:pt x="709296" y="743542"/>
                            </a:cubicBezTo>
                            <a:cubicBezTo>
                              <a:pt x="701808" y="745929"/>
                              <a:pt x="693940" y="747123"/>
                              <a:pt x="685693" y="747123"/>
                            </a:cubicBezTo>
                            <a:cubicBezTo>
                              <a:pt x="668329" y="747123"/>
                              <a:pt x="654791" y="741588"/>
                              <a:pt x="645079" y="730519"/>
                            </a:cubicBezTo>
                            <a:cubicBezTo>
                              <a:pt x="635366" y="719450"/>
                              <a:pt x="630510" y="701002"/>
                              <a:pt x="630510" y="675174"/>
                            </a:cubicBezTo>
                            <a:cubicBezTo>
                              <a:pt x="630510" y="650865"/>
                              <a:pt x="635312" y="633095"/>
                              <a:pt x="644916" y="621863"/>
                            </a:cubicBezTo>
                            <a:cubicBezTo>
                              <a:pt x="654520" y="610631"/>
                              <a:pt x="667407" y="605015"/>
                              <a:pt x="683576" y="605015"/>
                            </a:cubicBezTo>
                            <a:cubicBezTo>
                              <a:pt x="694429" y="605015"/>
                              <a:pt x="703354" y="607403"/>
                              <a:pt x="710354" y="612178"/>
                            </a:cubicBezTo>
                            <a:cubicBezTo>
                              <a:pt x="717353" y="616953"/>
                              <a:pt x="722318" y="623844"/>
                              <a:pt x="725248" y="632851"/>
                            </a:cubicBezTo>
                            <a:lnTo>
                              <a:pt x="796384" y="620154"/>
                            </a:lnTo>
                            <a:cubicBezTo>
                              <a:pt x="792043" y="604744"/>
                              <a:pt x="785559" y="592020"/>
                              <a:pt x="776931" y="581982"/>
                            </a:cubicBezTo>
                            <a:cubicBezTo>
                              <a:pt x="768304" y="571944"/>
                              <a:pt x="757452" y="564537"/>
                              <a:pt x="744375" y="559762"/>
                            </a:cubicBezTo>
                            <a:cubicBezTo>
                              <a:pt x="731298" y="554987"/>
                              <a:pt x="711575" y="552600"/>
                              <a:pt x="685204" y="552600"/>
                            </a:cubicBez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7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7" y="1150813"/>
                              <a:pt x="230163" y="944719"/>
                              <a:pt x="230163" y="690488"/>
                            </a:cubicBezTo>
                            <a:cubicBezTo>
                              <a:pt x="230163" y="436257"/>
                              <a:pt x="436257" y="230163"/>
                              <a:pt x="690488" y="230163"/>
                            </a:cubicBezTo>
                            <a:close/>
                            <a:moveTo>
                              <a:pt x="690487" y="89763"/>
                            </a:moveTo>
                            <a:cubicBezTo>
                              <a:pt x="358717" y="89763"/>
                              <a:pt x="89763" y="358717"/>
                              <a:pt x="89763" y="690487"/>
                            </a:cubicBezTo>
                            <a:cubicBezTo>
                              <a:pt x="89763" y="1022258"/>
                              <a:pt x="358717" y="1291212"/>
                              <a:pt x="690487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7"/>
                            </a:cubicBezTo>
                            <a:cubicBezTo>
                              <a:pt x="1291212" y="358717"/>
                              <a:pt x="1022258" y="89763"/>
                              <a:pt x="690487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" name="Freeform: Shape 1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5117093" y="2426824"/>
                        <a:ext cx="269305" cy="26930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842248" y="618526"/>
                            </a:moveTo>
                            <a:lnTo>
                              <a:pt x="868588" y="704312"/>
                            </a:lnTo>
                            <a:lnTo>
                              <a:pt x="816183" y="704312"/>
                            </a:lnTo>
                            <a:close/>
                            <a:moveTo>
                              <a:pt x="802937" y="556669"/>
                            </a:moveTo>
                            <a:lnTo>
                              <a:pt x="713245" y="795306"/>
                            </a:lnTo>
                            <a:lnTo>
                              <a:pt x="788536" y="795306"/>
                            </a:lnTo>
                            <a:lnTo>
                              <a:pt x="800167" y="755913"/>
                            </a:lnTo>
                            <a:lnTo>
                              <a:pt x="883885" y="755913"/>
                            </a:lnTo>
                            <a:lnTo>
                              <a:pt x="895824" y="795306"/>
                            </a:lnTo>
                            <a:lnTo>
                              <a:pt x="973043" y="795306"/>
                            </a:lnTo>
                            <a:lnTo>
                              <a:pt x="883371" y="556669"/>
                            </a:lnTo>
                            <a:close/>
                            <a:moveTo>
                              <a:pt x="580429" y="552600"/>
                            </a:moveTo>
                            <a:cubicBezTo>
                              <a:pt x="553082" y="552600"/>
                              <a:pt x="531324" y="556452"/>
                              <a:pt x="515154" y="564157"/>
                            </a:cubicBezTo>
                            <a:cubicBezTo>
                              <a:pt x="494427" y="574141"/>
                              <a:pt x="478691" y="588764"/>
                              <a:pt x="467948" y="608027"/>
                            </a:cubicBezTo>
                            <a:cubicBezTo>
                              <a:pt x="457204" y="627289"/>
                              <a:pt x="451833" y="649943"/>
                              <a:pt x="451833" y="675988"/>
                            </a:cubicBezTo>
                            <a:cubicBezTo>
                              <a:pt x="451833" y="700731"/>
                              <a:pt x="456743" y="722652"/>
                              <a:pt x="466564" y="741751"/>
                            </a:cubicBezTo>
                            <a:cubicBezTo>
                              <a:pt x="476385" y="760851"/>
                              <a:pt x="490222" y="775230"/>
                              <a:pt x="508073" y="784888"/>
                            </a:cubicBezTo>
                            <a:cubicBezTo>
                              <a:pt x="525925" y="794546"/>
                              <a:pt x="549013" y="799376"/>
                              <a:pt x="577337" y="799376"/>
                            </a:cubicBezTo>
                            <a:cubicBezTo>
                              <a:pt x="600343" y="799376"/>
                              <a:pt x="620229" y="796690"/>
                              <a:pt x="636996" y="791318"/>
                            </a:cubicBezTo>
                            <a:cubicBezTo>
                              <a:pt x="653762" y="785946"/>
                              <a:pt x="673052" y="775827"/>
                              <a:pt x="694864" y="760959"/>
                            </a:cubicBezTo>
                            <a:lnTo>
                              <a:pt x="694864" y="659221"/>
                            </a:lnTo>
                            <a:lnTo>
                              <a:pt x="580918" y="659221"/>
                            </a:lnTo>
                            <a:lnTo>
                              <a:pt x="580918" y="708870"/>
                            </a:lnTo>
                            <a:lnTo>
                              <a:pt x="630240" y="708870"/>
                            </a:lnTo>
                            <a:lnTo>
                              <a:pt x="630240" y="731333"/>
                            </a:lnTo>
                            <a:cubicBezTo>
                              <a:pt x="620582" y="737085"/>
                              <a:pt x="612009" y="741154"/>
                              <a:pt x="604521" y="743542"/>
                            </a:cubicBezTo>
                            <a:cubicBezTo>
                              <a:pt x="597033" y="745929"/>
                              <a:pt x="589165" y="747123"/>
                              <a:pt x="580918" y="747123"/>
                            </a:cubicBezTo>
                            <a:cubicBezTo>
                              <a:pt x="563554" y="747123"/>
                              <a:pt x="550017" y="741588"/>
                              <a:pt x="540304" y="730519"/>
                            </a:cubicBezTo>
                            <a:cubicBezTo>
                              <a:pt x="530591" y="719450"/>
                              <a:pt x="525735" y="701002"/>
                              <a:pt x="525735" y="675174"/>
                            </a:cubicBezTo>
                            <a:cubicBezTo>
                              <a:pt x="525735" y="650865"/>
                              <a:pt x="530537" y="633095"/>
                              <a:pt x="540141" y="621863"/>
                            </a:cubicBezTo>
                            <a:cubicBezTo>
                              <a:pt x="549745" y="610631"/>
                              <a:pt x="562632" y="605015"/>
                              <a:pt x="578802" y="605015"/>
                            </a:cubicBezTo>
                            <a:cubicBezTo>
                              <a:pt x="589654" y="605015"/>
                              <a:pt x="598580" y="607403"/>
                              <a:pt x="605579" y="612178"/>
                            </a:cubicBezTo>
                            <a:cubicBezTo>
                              <a:pt x="612579" y="616953"/>
                              <a:pt x="617543" y="623844"/>
                              <a:pt x="620474" y="632851"/>
                            </a:cubicBezTo>
                            <a:lnTo>
                              <a:pt x="691609" y="620154"/>
                            </a:lnTo>
                            <a:cubicBezTo>
                              <a:pt x="687268" y="604744"/>
                              <a:pt x="680784" y="592020"/>
                              <a:pt x="672156" y="581982"/>
                            </a:cubicBezTo>
                            <a:cubicBezTo>
                              <a:pt x="663529" y="571944"/>
                              <a:pt x="652677" y="564537"/>
                              <a:pt x="639600" y="559762"/>
                            </a:cubicBezTo>
                            <a:cubicBezTo>
                              <a:pt x="626524" y="554987"/>
                              <a:pt x="606800" y="552600"/>
                              <a:pt x="580429" y="552600"/>
                            </a:cubicBez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7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8" y="1150813"/>
                              <a:pt x="230163" y="944719"/>
                              <a:pt x="230163" y="690488"/>
                            </a:cubicBezTo>
                            <a:cubicBezTo>
                              <a:pt x="230163" y="436257"/>
                              <a:pt x="436258" y="230163"/>
                              <a:pt x="690488" y="230163"/>
                            </a:cubicBezTo>
                            <a:close/>
                            <a:moveTo>
                              <a:pt x="690488" y="89763"/>
                            </a:moveTo>
                            <a:cubicBezTo>
                              <a:pt x="358717" y="89763"/>
                              <a:pt x="89763" y="358717"/>
                              <a:pt x="89763" y="690488"/>
                            </a:cubicBezTo>
                            <a:cubicBezTo>
                              <a:pt x="89763" y="1022258"/>
                              <a:pt x="358717" y="1291212"/>
                              <a:pt x="690488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8"/>
                            </a:cubicBezTo>
                            <a:cubicBezTo>
                              <a:pt x="1291212" y="358717"/>
                              <a:pt x="1022258" y="89763"/>
                              <a:pt x="690488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" name="Freeform: Shape 1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5451450" y="2426824"/>
                        <a:ext cx="269305" cy="26930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663229" y="552600"/>
                            </a:moveTo>
                            <a:cubicBezTo>
                              <a:pt x="638378" y="552600"/>
                              <a:pt x="618817" y="555720"/>
                              <a:pt x="604547" y="561960"/>
                            </a:cubicBezTo>
                            <a:cubicBezTo>
                              <a:pt x="590276" y="568200"/>
                              <a:pt x="579587" y="576773"/>
                              <a:pt x="572479" y="587679"/>
                            </a:cubicBezTo>
                            <a:cubicBezTo>
                              <a:pt x="565371" y="598586"/>
                              <a:pt x="561817" y="610170"/>
                              <a:pt x="561817" y="622433"/>
                            </a:cubicBezTo>
                            <a:cubicBezTo>
                              <a:pt x="561817" y="641098"/>
                              <a:pt x="568762" y="656454"/>
                              <a:pt x="582653" y="668500"/>
                            </a:cubicBezTo>
                            <a:cubicBezTo>
                              <a:pt x="596435" y="680546"/>
                              <a:pt x="619495" y="690204"/>
                              <a:pt x="651834" y="697475"/>
                            </a:cubicBezTo>
                            <a:cubicBezTo>
                              <a:pt x="671585" y="701816"/>
                              <a:pt x="684173" y="706428"/>
                              <a:pt x="689599" y="711311"/>
                            </a:cubicBezTo>
                            <a:cubicBezTo>
                              <a:pt x="695025" y="716195"/>
                              <a:pt x="697739" y="721729"/>
                              <a:pt x="697739" y="727915"/>
                            </a:cubicBezTo>
                            <a:cubicBezTo>
                              <a:pt x="697739" y="734426"/>
                              <a:pt x="694890" y="740151"/>
                              <a:pt x="689193" y="745088"/>
                            </a:cubicBezTo>
                            <a:cubicBezTo>
                              <a:pt x="683495" y="750026"/>
                              <a:pt x="675383" y="752495"/>
                              <a:pt x="664857" y="752495"/>
                            </a:cubicBezTo>
                            <a:cubicBezTo>
                              <a:pt x="650749" y="752495"/>
                              <a:pt x="639897" y="747666"/>
                              <a:pt x="632301" y="738007"/>
                            </a:cubicBezTo>
                            <a:cubicBezTo>
                              <a:pt x="627634" y="732039"/>
                              <a:pt x="624541" y="723357"/>
                              <a:pt x="623022" y="711962"/>
                            </a:cubicBezTo>
                            <a:lnTo>
                              <a:pt x="552864" y="716357"/>
                            </a:lnTo>
                            <a:cubicBezTo>
                              <a:pt x="554926" y="740449"/>
                              <a:pt x="563770" y="760308"/>
                              <a:pt x="579397" y="775935"/>
                            </a:cubicBezTo>
                            <a:cubicBezTo>
                              <a:pt x="595024" y="791562"/>
                              <a:pt x="623131" y="799376"/>
                              <a:pt x="663717" y="799376"/>
                            </a:cubicBezTo>
                            <a:cubicBezTo>
                              <a:pt x="686832" y="799376"/>
                              <a:pt x="705986" y="796039"/>
                              <a:pt x="721179" y="789365"/>
                            </a:cubicBezTo>
                            <a:cubicBezTo>
                              <a:pt x="736372" y="782691"/>
                              <a:pt x="748201" y="772897"/>
                              <a:pt x="756665" y="759983"/>
                            </a:cubicBezTo>
                            <a:cubicBezTo>
                              <a:pt x="765130" y="747069"/>
                              <a:pt x="769362" y="732961"/>
                              <a:pt x="769362" y="717660"/>
                            </a:cubicBezTo>
                            <a:cubicBezTo>
                              <a:pt x="769362" y="704637"/>
                              <a:pt x="766188" y="692863"/>
                              <a:pt x="759839" y="682336"/>
                            </a:cubicBezTo>
                            <a:cubicBezTo>
                              <a:pt x="753491" y="671810"/>
                              <a:pt x="743344" y="662993"/>
                              <a:pt x="729399" y="655884"/>
                            </a:cubicBezTo>
                            <a:cubicBezTo>
                              <a:pt x="715455" y="648776"/>
                              <a:pt x="692367" y="641750"/>
                              <a:pt x="660136" y="634804"/>
                            </a:cubicBezTo>
                            <a:cubicBezTo>
                              <a:pt x="647114" y="632091"/>
                              <a:pt x="638866" y="629161"/>
                              <a:pt x="635394" y="626014"/>
                            </a:cubicBezTo>
                            <a:cubicBezTo>
                              <a:pt x="631812" y="622976"/>
                              <a:pt x="630022" y="619557"/>
                              <a:pt x="630022" y="615759"/>
                            </a:cubicBezTo>
                            <a:cubicBezTo>
                              <a:pt x="630022" y="610550"/>
                              <a:pt x="632192" y="606128"/>
                              <a:pt x="636533" y="602492"/>
                            </a:cubicBezTo>
                            <a:cubicBezTo>
                              <a:pt x="640874" y="598857"/>
                              <a:pt x="647331" y="597039"/>
                              <a:pt x="655904" y="597039"/>
                            </a:cubicBezTo>
                            <a:cubicBezTo>
                              <a:pt x="666322" y="597039"/>
                              <a:pt x="674488" y="599481"/>
                              <a:pt x="680402" y="604364"/>
                            </a:cubicBezTo>
                            <a:cubicBezTo>
                              <a:pt x="686317" y="609248"/>
                              <a:pt x="690196" y="617061"/>
                              <a:pt x="692041" y="627805"/>
                            </a:cubicBezTo>
                            <a:lnTo>
                              <a:pt x="761549" y="623735"/>
                            </a:lnTo>
                            <a:cubicBezTo>
                              <a:pt x="758510" y="598992"/>
                              <a:pt x="748987" y="580951"/>
                              <a:pt x="732981" y="569611"/>
                            </a:cubicBezTo>
                            <a:cubicBezTo>
                              <a:pt x="716974" y="558270"/>
                              <a:pt x="693723" y="552600"/>
                              <a:pt x="663229" y="552600"/>
                            </a:cubicBez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7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8" y="1150813"/>
                              <a:pt x="230163" y="944719"/>
                              <a:pt x="230163" y="690488"/>
                            </a:cubicBezTo>
                            <a:cubicBezTo>
                              <a:pt x="230163" y="436257"/>
                              <a:pt x="436258" y="230163"/>
                              <a:pt x="690488" y="230163"/>
                            </a:cubicBezTo>
                            <a:close/>
                            <a:moveTo>
                              <a:pt x="690488" y="89763"/>
                            </a:moveTo>
                            <a:cubicBezTo>
                              <a:pt x="358717" y="89763"/>
                              <a:pt x="89763" y="358717"/>
                              <a:pt x="89763" y="690488"/>
                            </a:cubicBezTo>
                            <a:cubicBezTo>
                              <a:pt x="89763" y="1022258"/>
                              <a:pt x="358717" y="1291212"/>
                              <a:pt x="690488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8"/>
                            </a:cubicBezTo>
                            <a:cubicBezTo>
                              <a:pt x="1291212" y="358717"/>
                              <a:pt x="1022258" y="89763"/>
                              <a:pt x="690488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" name="Freeform: Shape 2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5791805" y="2426824"/>
                        <a:ext cx="269305" cy="26930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785098" y="618526"/>
                            </a:moveTo>
                            <a:lnTo>
                              <a:pt x="811438" y="704312"/>
                            </a:lnTo>
                            <a:lnTo>
                              <a:pt x="759033" y="704312"/>
                            </a:lnTo>
                            <a:close/>
                            <a:moveTo>
                              <a:pt x="745787" y="556669"/>
                            </a:moveTo>
                            <a:lnTo>
                              <a:pt x="656094" y="795306"/>
                            </a:lnTo>
                            <a:lnTo>
                              <a:pt x="731386" y="795306"/>
                            </a:lnTo>
                            <a:lnTo>
                              <a:pt x="743017" y="755913"/>
                            </a:lnTo>
                            <a:lnTo>
                              <a:pt x="826735" y="755913"/>
                            </a:lnTo>
                            <a:lnTo>
                              <a:pt x="838673" y="795306"/>
                            </a:lnTo>
                            <a:lnTo>
                              <a:pt x="915893" y="795306"/>
                            </a:lnTo>
                            <a:lnTo>
                              <a:pt x="826221" y="556669"/>
                            </a:lnTo>
                            <a:close/>
                            <a:moveTo>
                              <a:pt x="444182" y="556669"/>
                            </a:moveTo>
                            <a:lnTo>
                              <a:pt x="444182" y="615596"/>
                            </a:lnTo>
                            <a:lnTo>
                              <a:pt x="519387" y="615596"/>
                            </a:lnTo>
                            <a:lnTo>
                              <a:pt x="519387" y="795306"/>
                            </a:lnTo>
                            <a:lnTo>
                              <a:pt x="593126" y="795306"/>
                            </a:lnTo>
                            <a:lnTo>
                              <a:pt x="593126" y="615596"/>
                            </a:lnTo>
                            <a:lnTo>
                              <a:pt x="668331" y="615596"/>
                            </a:lnTo>
                            <a:lnTo>
                              <a:pt x="668331" y="556669"/>
                            </a:ln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7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8" y="1150813"/>
                              <a:pt x="230163" y="944719"/>
                              <a:pt x="230163" y="690488"/>
                            </a:cubicBezTo>
                            <a:cubicBezTo>
                              <a:pt x="230163" y="436257"/>
                              <a:pt x="436258" y="230163"/>
                              <a:pt x="690488" y="230163"/>
                            </a:cubicBezTo>
                            <a:close/>
                            <a:moveTo>
                              <a:pt x="690488" y="89763"/>
                            </a:moveTo>
                            <a:cubicBezTo>
                              <a:pt x="358717" y="89763"/>
                              <a:pt x="89763" y="358717"/>
                              <a:pt x="89763" y="690487"/>
                            </a:cubicBezTo>
                            <a:cubicBezTo>
                              <a:pt x="89763" y="1022258"/>
                              <a:pt x="358717" y="1291212"/>
                              <a:pt x="690488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7"/>
                            </a:cubicBezTo>
                            <a:cubicBezTo>
                              <a:pt x="1291212" y="358717"/>
                              <a:pt x="1022258" y="89763"/>
                              <a:pt x="690488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" name="Freeform: Shape 2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32160" y="2426824"/>
                        <a:ext cx="269305" cy="26930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892580" y="609655"/>
                            </a:moveTo>
                            <a:lnTo>
                              <a:pt x="924974" y="609655"/>
                            </a:lnTo>
                            <a:cubicBezTo>
                              <a:pt x="938430" y="609655"/>
                              <a:pt x="947600" y="611716"/>
                              <a:pt x="952484" y="615840"/>
                            </a:cubicBezTo>
                            <a:cubicBezTo>
                              <a:pt x="957367" y="619964"/>
                              <a:pt x="959809" y="625878"/>
                              <a:pt x="959809" y="633583"/>
                            </a:cubicBezTo>
                            <a:cubicBezTo>
                              <a:pt x="959809" y="638792"/>
                              <a:pt x="958262" y="643404"/>
                              <a:pt x="955169" y="647420"/>
                            </a:cubicBezTo>
                            <a:cubicBezTo>
                              <a:pt x="952077" y="651435"/>
                              <a:pt x="948088" y="653931"/>
                              <a:pt x="943205" y="654908"/>
                            </a:cubicBezTo>
                            <a:cubicBezTo>
                              <a:pt x="933547" y="657078"/>
                              <a:pt x="927035" y="658163"/>
                              <a:pt x="923671" y="658163"/>
                            </a:cubicBezTo>
                            <a:lnTo>
                              <a:pt x="892580" y="658163"/>
                            </a:lnTo>
                            <a:close/>
                            <a:moveTo>
                              <a:pt x="818515" y="561471"/>
                            </a:moveTo>
                            <a:lnTo>
                              <a:pt x="818515" y="800108"/>
                            </a:lnTo>
                            <a:lnTo>
                              <a:pt x="892580" y="800108"/>
                            </a:lnTo>
                            <a:lnTo>
                              <a:pt x="892580" y="703254"/>
                            </a:lnTo>
                            <a:lnTo>
                              <a:pt x="899091" y="703254"/>
                            </a:lnTo>
                            <a:cubicBezTo>
                              <a:pt x="905820" y="703254"/>
                              <a:pt x="911843" y="705098"/>
                              <a:pt x="917160" y="708788"/>
                            </a:cubicBezTo>
                            <a:cubicBezTo>
                              <a:pt x="921067" y="711610"/>
                              <a:pt x="925516" y="717741"/>
                              <a:pt x="930508" y="727182"/>
                            </a:cubicBezTo>
                            <a:lnTo>
                              <a:pt x="969924" y="800108"/>
                            </a:lnTo>
                            <a:lnTo>
                              <a:pt x="1053245" y="800108"/>
                            </a:lnTo>
                            <a:lnTo>
                              <a:pt x="1017535" y="730959"/>
                            </a:lnTo>
                            <a:cubicBezTo>
                              <a:pt x="1015800" y="727483"/>
                              <a:pt x="1012357" y="722541"/>
                              <a:pt x="1007206" y="716132"/>
                            </a:cubicBezTo>
                            <a:cubicBezTo>
                              <a:pt x="1002055" y="709724"/>
                              <a:pt x="998123" y="705542"/>
                              <a:pt x="995412" y="703587"/>
                            </a:cubicBezTo>
                            <a:cubicBezTo>
                              <a:pt x="991398" y="700655"/>
                              <a:pt x="985000" y="697722"/>
                              <a:pt x="976216" y="694789"/>
                            </a:cubicBezTo>
                            <a:cubicBezTo>
                              <a:pt x="987184" y="692293"/>
                              <a:pt x="995816" y="689146"/>
                              <a:pt x="1002114" y="685348"/>
                            </a:cubicBezTo>
                            <a:cubicBezTo>
                              <a:pt x="1011994" y="679379"/>
                              <a:pt x="1019758" y="671593"/>
                              <a:pt x="1025404" y="661989"/>
                            </a:cubicBezTo>
                            <a:cubicBezTo>
                              <a:pt x="1031051" y="652385"/>
                              <a:pt x="1033874" y="640963"/>
                              <a:pt x="1033874" y="627723"/>
                            </a:cubicBezTo>
                            <a:cubicBezTo>
                              <a:pt x="1033874" y="612530"/>
                              <a:pt x="1030184" y="599644"/>
                              <a:pt x="1022805" y="589063"/>
                            </a:cubicBezTo>
                            <a:cubicBezTo>
                              <a:pt x="1015425" y="578482"/>
                              <a:pt x="1005713" y="571238"/>
                              <a:pt x="993667" y="567332"/>
                            </a:cubicBezTo>
                            <a:cubicBezTo>
                              <a:pt x="981621" y="563425"/>
                              <a:pt x="964204" y="561471"/>
                              <a:pt x="941414" y="561471"/>
                            </a:cubicBezTo>
                            <a:close/>
                            <a:moveTo>
                              <a:pt x="598463" y="561471"/>
                            </a:moveTo>
                            <a:lnTo>
                              <a:pt x="598463" y="800108"/>
                            </a:lnTo>
                            <a:lnTo>
                              <a:pt x="787289" y="800108"/>
                            </a:lnTo>
                            <a:lnTo>
                              <a:pt x="787289" y="741344"/>
                            </a:lnTo>
                            <a:lnTo>
                              <a:pt x="672203" y="741344"/>
                            </a:lnTo>
                            <a:lnTo>
                              <a:pt x="672203" y="561471"/>
                            </a:lnTo>
                            <a:close/>
                            <a:moveTo>
                              <a:pt x="453282" y="557402"/>
                            </a:moveTo>
                            <a:cubicBezTo>
                              <a:pt x="414865" y="557402"/>
                              <a:pt x="385158" y="568003"/>
                              <a:pt x="364159" y="589205"/>
                            </a:cubicBezTo>
                            <a:cubicBezTo>
                              <a:pt x="343160" y="610407"/>
                              <a:pt x="332661" y="640746"/>
                              <a:pt x="332661" y="680220"/>
                            </a:cubicBezTo>
                            <a:cubicBezTo>
                              <a:pt x="332661" y="709827"/>
                              <a:pt x="338630" y="734120"/>
                              <a:pt x="350567" y="753099"/>
                            </a:cubicBezTo>
                            <a:cubicBezTo>
                              <a:pt x="362504" y="772077"/>
                              <a:pt x="376693" y="785335"/>
                              <a:pt x="393134" y="792872"/>
                            </a:cubicBezTo>
                            <a:cubicBezTo>
                              <a:pt x="409575" y="800409"/>
                              <a:pt x="430764" y="804178"/>
                              <a:pt x="456700" y="804178"/>
                            </a:cubicBezTo>
                            <a:cubicBezTo>
                              <a:pt x="478078" y="804178"/>
                              <a:pt x="495686" y="801085"/>
                              <a:pt x="509522" y="794899"/>
                            </a:cubicBezTo>
                            <a:cubicBezTo>
                              <a:pt x="523359" y="788713"/>
                              <a:pt x="534943" y="779543"/>
                              <a:pt x="544276" y="767389"/>
                            </a:cubicBezTo>
                            <a:cubicBezTo>
                              <a:pt x="553609" y="755235"/>
                              <a:pt x="560446" y="740096"/>
                              <a:pt x="564786" y="721973"/>
                            </a:cubicBezTo>
                            <a:lnTo>
                              <a:pt x="500162" y="702440"/>
                            </a:lnTo>
                            <a:cubicBezTo>
                              <a:pt x="496907" y="717524"/>
                              <a:pt x="491671" y="729027"/>
                              <a:pt x="484454" y="736949"/>
                            </a:cubicBezTo>
                            <a:cubicBezTo>
                              <a:pt x="477237" y="744871"/>
                              <a:pt x="466575" y="748832"/>
                              <a:pt x="452468" y="748832"/>
                            </a:cubicBezTo>
                            <a:cubicBezTo>
                              <a:pt x="437926" y="748832"/>
                              <a:pt x="426640" y="743928"/>
                              <a:pt x="418609" y="734118"/>
                            </a:cubicBezTo>
                            <a:cubicBezTo>
                              <a:pt x="410579" y="724309"/>
                              <a:pt x="406563" y="706180"/>
                              <a:pt x="406563" y="679732"/>
                            </a:cubicBezTo>
                            <a:cubicBezTo>
                              <a:pt x="406563" y="658380"/>
                              <a:pt x="409928" y="642719"/>
                              <a:pt x="416656" y="632747"/>
                            </a:cubicBezTo>
                            <a:cubicBezTo>
                              <a:pt x="425555" y="619305"/>
                              <a:pt x="438360" y="612585"/>
                              <a:pt x="455072" y="612585"/>
                            </a:cubicBezTo>
                            <a:cubicBezTo>
                              <a:pt x="462452" y="612585"/>
                              <a:pt x="469126" y="614104"/>
                              <a:pt x="475094" y="617142"/>
                            </a:cubicBezTo>
                            <a:cubicBezTo>
                              <a:pt x="481063" y="620181"/>
                              <a:pt x="486109" y="624522"/>
                              <a:pt x="490233" y="630165"/>
                            </a:cubicBezTo>
                            <a:cubicBezTo>
                              <a:pt x="492729" y="633529"/>
                              <a:pt x="495116" y="638847"/>
                              <a:pt x="497395" y="646117"/>
                            </a:cubicBezTo>
                            <a:lnTo>
                              <a:pt x="562507" y="631630"/>
                            </a:lnTo>
                            <a:cubicBezTo>
                              <a:pt x="554151" y="606453"/>
                              <a:pt x="541373" y="587788"/>
                              <a:pt x="524173" y="575633"/>
                            </a:cubicBezTo>
                            <a:cubicBezTo>
                              <a:pt x="506972" y="563479"/>
                              <a:pt x="483342" y="557402"/>
                              <a:pt x="453282" y="557402"/>
                            </a:cubicBez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7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8" y="1150813"/>
                              <a:pt x="230163" y="944719"/>
                              <a:pt x="230163" y="690488"/>
                            </a:cubicBezTo>
                            <a:cubicBezTo>
                              <a:pt x="230163" y="436257"/>
                              <a:pt x="436258" y="230163"/>
                              <a:pt x="690488" y="230163"/>
                            </a:cubicBezTo>
                            <a:close/>
                            <a:moveTo>
                              <a:pt x="690488" y="89763"/>
                            </a:moveTo>
                            <a:cubicBezTo>
                              <a:pt x="358717" y="89763"/>
                              <a:pt x="89763" y="358717"/>
                              <a:pt x="89763" y="690487"/>
                            </a:cubicBezTo>
                            <a:cubicBezTo>
                              <a:pt x="89763" y="1022258"/>
                              <a:pt x="358717" y="1291212"/>
                              <a:pt x="690488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7"/>
                            </a:cubicBezTo>
                            <a:cubicBezTo>
                              <a:pt x="1291212" y="358717"/>
                              <a:pt x="1022258" y="89763"/>
                              <a:pt x="690488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" name="Freeform: Shape 2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150464" y="2426824"/>
                        <a:ext cx="271338" cy="27133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697346" y="615840"/>
                            </a:moveTo>
                            <a:lnTo>
                              <a:pt x="723686" y="701626"/>
                            </a:lnTo>
                            <a:lnTo>
                              <a:pt x="671281" y="701626"/>
                            </a:lnTo>
                            <a:close/>
                            <a:moveTo>
                              <a:pt x="806956" y="553983"/>
                            </a:moveTo>
                            <a:lnTo>
                              <a:pt x="897080" y="792620"/>
                            </a:lnTo>
                            <a:lnTo>
                              <a:pt x="977006" y="792620"/>
                            </a:lnTo>
                            <a:lnTo>
                              <a:pt x="1065615" y="553983"/>
                            </a:lnTo>
                            <a:lnTo>
                              <a:pt x="990774" y="553983"/>
                            </a:lnTo>
                            <a:lnTo>
                              <a:pt x="937750" y="725717"/>
                            </a:lnTo>
                            <a:lnTo>
                              <a:pt x="884040" y="553983"/>
                            </a:lnTo>
                            <a:close/>
                            <a:moveTo>
                              <a:pt x="658035" y="553983"/>
                            </a:moveTo>
                            <a:lnTo>
                              <a:pt x="568343" y="792620"/>
                            </a:lnTo>
                            <a:lnTo>
                              <a:pt x="643634" y="792620"/>
                            </a:lnTo>
                            <a:lnTo>
                              <a:pt x="655265" y="753227"/>
                            </a:lnTo>
                            <a:lnTo>
                              <a:pt x="738983" y="753227"/>
                            </a:lnTo>
                            <a:lnTo>
                              <a:pt x="750922" y="792620"/>
                            </a:lnTo>
                            <a:lnTo>
                              <a:pt x="828141" y="792620"/>
                            </a:lnTo>
                            <a:lnTo>
                              <a:pt x="738469" y="553983"/>
                            </a:lnTo>
                            <a:close/>
                            <a:moveTo>
                              <a:pt x="451652" y="549914"/>
                            </a:moveTo>
                            <a:cubicBezTo>
                              <a:pt x="426801" y="549914"/>
                              <a:pt x="407240" y="553034"/>
                              <a:pt x="392970" y="559274"/>
                            </a:cubicBezTo>
                            <a:cubicBezTo>
                              <a:pt x="378699" y="565514"/>
                              <a:pt x="368010" y="574087"/>
                              <a:pt x="360902" y="584993"/>
                            </a:cubicBezTo>
                            <a:cubicBezTo>
                              <a:pt x="353794" y="595900"/>
                              <a:pt x="350240" y="607484"/>
                              <a:pt x="350240" y="619747"/>
                            </a:cubicBezTo>
                            <a:cubicBezTo>
                              <a:pt x="350240" y="638412"/>
                              <a:pt x="357185" y="653768"/>
                              <a:pt x="371076" y="665814"/>
                            </a:cubicBezTo>
                            <a:cubicBezTo>
                              <a:pt x="384858" y="677860"/>
                              <a:pt x="407918" y="687518"/>
                              <a:pt x="440257" y="694789"/>
                            </a:cubicBezTo>
                            <a:cubicBezTo>
                              <a:pt x="460008" y="699130"/>
                              <a:pt x="472596" y="703742"/>
                              <a:pt x="478023" y="708625"/>
                            </a:cubicBezTo>
                            <a:cubicBezTo>
                              <a:pt x="483449" y="713509"/>
                              <a:pt x="486162" y="719043"/>
                              <a:pt x="486162" y="725229"/>
                            </a:cubicBezTo>
                            <a:cubicBezTo>
                              <a:pt x="486162" y="731740"/>
                              <a:pt x="483313" y="737465"/>
                              <a:pt x="477616" y="742402"/>
                            </a:cubicBezTo>
                            <a:cubicBezTo>
                              <a:pt x="471918" y="747340"/>
                              <a:pt x="463806" y="749809"/>
                              <a:pt x="453280" y="749809"/>
                            </a:cubicBezTo>
                            <a:cubicBezTo>
                              <a:pt x="439172" y="749809"/>
                              <a:pt x="428320" y="744980"/>
                              <a:pt x="420724" y="735321"/>
                            </a:cubicBezTo>
                            <a:cubicBezTo>
                              <a:pt x="416057" y="729353"/>
                              <a:pt x="412964" y="720671"/>
                              <a:pt x="411445" y="709276"/>
                            </a:cubicBezTo>
                            <a:lnTo>
                              <a:pt x="341287" y="713671"/>
                            </a:lnTo>
                            <a:cubicBezTo>
                              <a:pt x="343349" y="737763"/>
                              <a:pt x="352193" y="757622"/>
                              <a:pt x="367820" y="773249"/>
                            </a:cubicBezTo>
                            <a:cubicBezTo>
                              <a:pt x="383447" y="788876"/>
                              <a:pt x="411554" y="796690"/>
                              <a:pt x="452140" y="796690"/>
                            </a:cubicBezTo>
                            <a:cubicBezTo>
                              <a:pt x="475255" y="796690"/>
                              <a:pt x="494409" y="793353"/>
                              <a:pt x="509602" y="786679"/>
                            </a:cubicBezTo>
                            <a:cubicBezTo>
                              <a:pt x="524795" y="780005"/>
                              <a:pt x="536624" y="770211"/>
                              <a:pt x="545088" y="757297"/>
                            </a:cubicBezTo>
                            <a:cubicBezTo>
                              <a:pt x="553553" y="744383"/>
                              <a:pt x="557785" y="730275"/>
                              <a:pt x="557785" y="714974"/>
                            </a:cubicBezTo>
                            <a:cubicBezTo>
                              <a:pt x="557785" y="701951"/>
                              <a:pt x="554611" y="690177"/>
                              <a:pt x="548262" y="679650"/>
                            </a:cubicBezTo>
                            <a:cubicBezTo>
                              <a:pt x="541914" y="669124"/>
                              <a:pt x="531767" y="660306"/>
                              <a:pt x="517822" y="653198"/>
                            </a:cubicBezTo>
                            <a:cubicBezTo>
                              <a:pt x="503878" y="646090"/>
                              <a:pt x="480790" y="639064"/>
                              <a:pt x="448559" y="632118"/>
                            </a:cubicBezTo>
                            <a:cubicBezTo>
                              <a:pt x="435537" y="629405"/>
                              <a:pt x="427289" y="626475"/>
                              <a:pt x="423817" y="623328"/>
                            </a:cubicBezTo>
                            <a:cubicBezTo>
                              <a:pt x="420235" y="620290"/>
                              <a:pt x="418445" y="616871"/>
                              <a:pt x="418445" y="613073"/>
                            </a:cubicBezTo>
                            <a:cubicBezTo>
                              <a:pt x="418445" y="607864"/>
                              <a:pt x="420615" y="603442"/>
                              <a:pt x="424956" y="599806"/>
                            </a:cubicBezTo>
                            <a:cubicBezTo>
                              <a:pt x="429297" y="596171"/>
                              <a:pt x="435754" y="594353"/>
                              <a:pt x="444327" y="594353"/>
                            </a:cubicBezTo>
                            <a:cubicBezTo>
                              <a:pt x="454745" y="594353"/>
                              <a:pt x="462911" y="596795"/>
                              <a:pt x="468825" y="601678"/>
                            </a:cubicBezTo>
                            <a:cubicBezTo>
                              <a:pt x="474740" y="606562"/>
                              <a:pt x="478619" y="614375"/>
                              <a:pt x="480464" y="625119"/>
                            </a:cubicBezTo>
                            <a:lnTo>
                              <a:pt x="549972" y="621049"/>
                            </a:lnTo>
                            <a:cubicBezTo>
                              <a:pt x="546933" y="596306"/>
                              <a:pt x="537410" y="578265"/>
                              <a:pt x="521404" y="566925"/>
                            </a:cubicBezTo>
                            <a:cubicBezTo>
                              <a:pt x="505397" y="555584"/>
                              <a:pt x="482146" y="549914"/>
                              <a:pt x="451652" y="549914"/>
                            </a:cubicBez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7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8" y="1150813"/>
                              <a:pt x="230163" y="944719"/>
                              <a:pt x="230163" y="690488"/>
                            </a:cubicBezTo>
                            <a:cubicBezTo>
                              <a:pt x="230163" y="436257"/>
                              <a:pt x="436258" y="230163"/>
                              <a:pt x="690488" y="230163"/>
                            </a:cubicBezTo>
                            <a:close/>
                            <a:moveTo>
                              <a:pt x="690488" y="89763"/>
                            </a:moveTo>
                            <a:cubicBezTo>
                              <a:pt x="358717" y="89763"/>
                              <a:pt x="89763" y="358717"/>
                              <a:pt x="89763" y="690487"/>
                            </a:cubicBezTo>
                            <a:cubicBezTo>
                              <a:pt x="89763" y="1022258"/>
                              <a:pt x="358717" y="1291212"/>
                              <a:pt x="690488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7"/>
                            </a:cubicBezTo>
                            <a:cubicBezTo>
                              <a:pt x="1291212" y="358717"/>
                              <a:pt x="1022258" y="89763"/>
                              <a:pt x="690488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rgbClr val="54BB4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" name="Freeform: Shape 2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472515" y="2426824"/>
                        <a:ext cx="271338" cy="27133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849166" y="552600"/>
                            </a:moveTo>
                            <a:cubicBezTo>
                              <a:pt x="810750" y="552600"/>
                              <a:pt x="781043" y="563201"/>
                              <a:pt x="760044" y="584403"/>
                            </a:cubicBezTo>
                            <a:cubicBezTo>
                              <a:pt x="739045" y="605605"/>
                              <a:pt x="728546" y="635944"/>
                              <a:pt x="728546" y="675418"/>
                            </a:cubicBezTo>
                            <a:cubicBezTo>
                              <a:pt x="728546" y="705025"/>
                              <a:pt x="734515" y="729318"/>
                              <a:pt x="746452" y="748297"/>
                            </a:cubicBezTo>
                            <a:cubicBezTo>
                              <a:pt x="758389" y="767275"/>
                              <a:pt x="772578" y="780533"/>
                              <a:pt x="789019" y="788070"/>
                            </a:cubicBezTo>
                            <a:cubicBezTo>
                              <a:pt x="805460" y="795607"/>
                              <a:pt x="826649" y="799376"/>
                              <a:pt x="852585" y="799376"/>
                            </a:cubicBezTo>
                            <a:cubicBezTo>
                              <a:pt x="873963" y="799376"/>
                              <a:pt x="891571" y="796283"/>
                              <a:pt x="905407" y="790097"/>
                            </a:cubicBezTo>
                            <a:cubicBezTo>
                              <a:pt x="919244" y="783911"/>
                              <a:pt x="930828" y="774741"/>
                              <a:pt x="940161" y="762587"/>
                            </a:cubicBezTo>
                            <a:cubicBezTo>
                              <a:pt x="949494" y="750433"/>
                              <a:pt x="956331" y="735294"/>
                              <a:pt x="960671" y="717171"/>
                            </a:cubicBezTo>
                            <a:lnTo>
                              <a:pt x="896047" y="697638"/>
                            </a:lnTo>
                            <a:cubicBezTo>
                              <a:pt x="892792" y="712722"/>
                              <a:pt x="887556" y="724225"/>
                              <a:pt x="880339" y="732147"/>
                            </a:cubicBezTo>
                            <a:cubicBezTo>
                              <a:pt x="873122" y="740069"/>
                              <a:pt x="862460" y="744030"/>
                              <a:pt x="848353" y="744030"/>
                            </a:cubicBezTo>
                            <a:cubicBezTo>
                              <a:pt x="833811" y="744030"/>
                              <a:pt x="822525" y="739126"/>
                              <a:pt x="814494" y="729316"/>
                            </a:cubicBezTo>
                            <a:cubicBezTo>
                              <a:pt x="806464" y="719507"/>
                              <a:pt x="802448" y="701378"/>
                              <a:pt x="802448" y="674930"/>
                            </a:cubicBezTo>
                            <a:cubicBezTo>
                              <a:pt x="802448" y="653578"/>
                              <a:pt x="805813" y="637917"/>
                              <a:pt x="812541" y="627945"/>
                            </a:cubicBezTo>
                            <a:cubicBezTo>
                              <a:pt x="821440" y="614503"/>
                              <a:pt x="834245" y="607783"/>
                              <a:pt x="850957" y="607783"/>
                            </a:cubicBezTo>
                            <a:cubicBezTo>
                              <a:pt x="858336" y="607783"/>
                              <a:pt x="865011" y="609302"/>
                              <a:pt x="870979" y="612340"/>
                            </a:cubicBezTo>
                            <a:cubicBezTo>
                              <a:pt x="876948" y="615379"/>
                              <a:pt x="881994" y="619720"/>
                              <a:pt x="886118" y="625363"/>
                            </a:cubicBezTo>
                            <a:cubicBezTo>
                              <a:pt x="888614" y="628727"/>
                              <a:pt x="891001" y="634045"/>
                              <a:pt x="893280" y="641315"/>
                            </a:cubicBezTo>
                            <a:lnTo>
                              <a:pt x="958392" y="626828"/>
                            </a:lnTo>
                            <a:cubicBezTo>
                              <a:pt x="950036" y="601651"/>
                              <a:pt x="937258" y="582986"/>
                              <a:pt x="920058" y="570831"/>
                            </a:cubicBezTo>
                            <a:cubicBezTo>
                              <a:pt x="902857" y="558677"/>
                              <a:pt x="879227" y="552600"/>
                              <a:pt x="849166" y="552600"/>
                            </a:cubicBezTo>
                            <a:close/>
                            <a:moveTo>
                              <a:pt x="580429" y="552600"/>
                            </a:moveTo>
                            <a:cubicBezTo>
                              <a:pt x="553082" y="552600"/>
                              <a:pt x="531324" y="556452"/>
                              <a:pt x="515154" y="564157"/>
                            </a:cubicBezTo>
                            <a:cubicBezTo>
                              <a:pt x="494427" y="574141"/>
                              <a:pt x="478691" y="588764"/>
                              <a:pt x="467948" y="608027"/>
                            </a:cubicBezTo>
                            <a:cubicBezTo>
                              <a:pt x="457204" y="627289"/>
                              <a:pt x="451833" y="649943"/>
                              <a:pt x="451833" y="675988"/>
                            </a:cubicBezTo>
                            <a:cubicBezTo>
                              <a:pt x="451833" y="700730"/>
                              <a:pt x="456743" y="722652"/>
                              <a:pt x="466564" y="741751"/>
                            </a:cubicBezTo>
                            <a:cubicBezTo>
                              <a:pt x="476385" y="760851"/>
                              <a:pt x="490222" y="775230"/>
                              <a:pt x="508073" y="784888"/>
                            </a:cubicBezTo>
                            <a:cubicBezTo>
                              <a:pt x="525925" y="794546"/>
                              <a:pt x="549013" y="799376"/>
                              <a:pt x="577337" y="799376"/>
                            </a:cubicBezTo>
                            <a:cubicBezTo>
                              <a:pt x="600343" y="799376"/>
                              <a:pt x="620229" y="796690"/>
                              <a:pt x="636996" y="791318"/>
                            </a:cubicBezTo>
                            <a:cubicBezTo>
                              <a:pt x="653762" y="785946"/>
                              <a:pt x="673052" y="775827"/>
                              <a:pt x="694864" y="760959"/>
                            </a:cubicBezTo>
                            <a:lnTo>
                              <a:pt x="694864" y="659221"/>
                            </a:lnTo>
                            <a:lnTo>
                              <a:pt x="580918" y="659221"/>
                            </a:lnTo>
                            <a:lnTo>
                              <a:pt x="580918" y="708869"/>
                            </a:lnTo>
                            <a:lnTo>
                              <a:pt x="630240" y="708869"/>
                            </a:lnTo>
                            <a:lnTo>
                              <a:pt x="630240" y="731333"/>
                            </a:lnTo>
                            <a:cubicBezTo>
                              <a:pt x="620582" y="737085"/>
                              <a:pt x="612009" y="741154"/>
                              <a:pt x="604521" y="743542"/>
                            </a:cubicBezTo>
                            <a:cubicBezTo>
                              <a:pt x="597033" y="745929"/>
                              <a:pt x="589165" y="747123"/>
                              <a:pt x="580918" y="747123"/>
                            </a:cubicBezTo>
                            <a:cubicBezTo>
                              <a:pt x="563554" y="747123"/>
                              <a:pt x="550017" y="741588"/>
                              <a:pt x="540304" y="730519"/>
                            </a:cubicBezTo>
                            <a:cubicBezTo>
                              <a:pt x="530591" y="719450"/>
                              <a:pt x="525735" y="701002"/>
                              <a:pt x="525735" y="675174"/>
                            </a:cubicBezTo>
                            <a:cubicBezTo>
                              <a:pt x="525735" y="650865"/>
                              <a:pt x="530537" y="633095"/>
                              <a:pt x="540141" y="621863"/>
                            </a:cubicBezTo>
                            <a:cubicBezTo>
                              <a:pt x="549745" y="610631"/>
                              <a:pt x="562632" y="605015"/>
                              <a:pt x="578802" y="605015"/>
                            </a:cubicBezTo>
                            <a:cubicBezTo>
                              <a:pt x="589654" y="605015"/>
                              <a:pt x="598579" y="607403"/>
                              <a:pt x="605579" y="612178"/>
                            </a:cubicBezTo>
                            <a:cubicBezTo>
                              <a:pt x="612579" y="616953"/>
                              <a:pt x="617543" y="623844"/>
                              <a:pt x="620474" y="632851"/>
                            </a:cubicBezTo>
                            <a:lnTo>
                              <a:pt x="691609" y="620154"/>
                            </a:lnTo>
                            <a:cubicBezTo>
                              <a:pt x="687268" y="604744"/>
                              <a:pt x="680784" y="592020"/>
                              <a:pt x="672156" y="581982"/>
                            </a:cubicBezTo>
                            <a:cubicBezTo>
                              <a:pt x="663529" y="571944"/>
                              <a:pt x="652677" y="564537"/>
                              <a:pt x="639600" y="559762"/>
                            </a:cubicBezTo>
                            <a:cubicBezTo>
                              <a:pt x="626524" y="554987"/>
                              <a:pt x="606800" y="552600"/>
                              <a:pt x="580429" y="552600"/>
                            </a:cubicBez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7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8" y="1150813"/>
                              <a:pt x="230163" y="944719"/>
                              <a:pt x="230163" y="690488"/>
                            </a:cubicBezTo>
                            <a:cubicBezTo>
                              <a:pt x="230163" y="436257"/>
                              <a:pt x="436258" y="230163"/>
                              <a:pt x="690488" y="230163"/>
                            </a:cubicBezTo>
                            <a:close/>
                            <a:moveTo>
                              <a:pt x="690488" y="89763"/>
                            </a:moveTo>
                            <a:cubicBezTo>
                              <a:pt x="358717" y="89763"/>
                              <a:pt x="89763" y="358717"/>
                              <a:pt x="89763" y="690487"/>
                            </a:cubicBezTo>
                            <a:cubicBezTo>
                              <a:pt x="89763" y="1022258"/>
                              <a:pt x="358717" y="1291212"/>
                              <a:pt x="690488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7"/>
                            </a:cubicBezTo>
                            <a:cubicBezTo>
                              <a:pt x="1291212" y="358717"/>
                              <a:pt x="1022258" y="89763"/>
                              <a:pt x="690488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rgbClr val="54BB4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" name="Freeform: Shape 2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812870" y="2426824"/>
                        <a:ext cx="271338" cy="27133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737499" y="556669"/>
                            </a:moveTo>
                            <a:lnTo>
                              <a:pt x="737499" y="795306"/>
                            </a:lnTo>
                            <a:lnTo>
                              <a:pt x="811239" y="795306"/>
                            </a:lnTo>
                            <a:lnTo>
                              <a:pt x="811239" y="737074"/>
                            </a:lnTo>
                            <a:lnTo>
                              <a:pt x="849337" y="697167"/>
                            </a:lnTo>
                            <a:lnTo>
                              <a:pt x="899651" y="795306"/>
                            </a:lnTo>
                            <a:lnTo>
                              <a:pt x="990460" y="795306"/>
                            </a:lnTo>
                            <a:lnTo>
                              <a:pt x="899471" y="646743"/>
                            </a:lnTo>
                            <a:lnTo>
                              <a:pt x="986553" y="556669"/>
                            </a:lnTo>
                            <a:lnTo>
                              <a:pt x="888481" y="556669"/>
                            </a:lnTo>
                            <a:lnTo>
                              <a:pt x="811239" y="646850"/>
                            </a:lnTo>
                            <a:lnTo>
                              <a:pt x="811239" y="556669"/>
                            </a:lnTo>
                            <a:close/>
                            <a:moveTo>
                              <a:pt x="580429" y="552600"/>
                            </a:moveTo>
                            <a:cubicBezTo>
                              <a:pt x="553082" y="552600"/>
                              <a:pt x="531324" y="556452"/>
                              <a:pt x="515154" y="564157"/>
                            </a:cubicBezTo>
                            <a:cubicBezTo>
                              <a:pt x="494427" y="574141"/>
                              <a:pt x="478691" y="588764"/>
                              <a:pt x="467948" y="608027"/>
                            </a:cubicBezTo>
                            <a:cubicBezTo>
                              <a:pt x="457204" y="627289"/>
                              <a:pt x="451833" y="649943"/>
                              <a:pt x="451833" y="675988"/>
                            </a:cubicBezTo>
                            <a:cubicBezTo>
                              <a:pt x="451833" y="700730"/>
                              <a:pt x="456743" y="722652"/>
                              <a:pt x="466564" y="741751"/>
                            </a:cubicBezTo>
                            <a:cubicBezTo>
                              <a:pt x="476385" y="760851"/>
                              <a:pt x="490222" y="775230"/>
                              <a:pt x="508073" y="784888"/>
                            </a:cubicBezTo>
                            <a:cubicBezTo>
                              <a:pt x="525925" y="794546"/>
                              <a:pt x="549013" y="799376"/>
                              <a:pt x="577337" y="799376"/>
                            </a:cubicBezTo>
                            <a:cubicBezTo>
                              <a:pt x="600343" y="799376"/>
                              <a:pt x="620229" y="796690"/>
                              <a:pt x="636996" y="791318"/>
                            </a:cubicBezTo>
                            <a:cubicBezTo>
                              <a:pt x="653762" y="785946"/>
                              <a:pt x="673052" y="775827"/>
                              <a:pt x="694864" y="760959"/>
                            </a:cubicBezTo>
                            <a:lnTo>
                              <a:pt x="694864" y="659221"/>
                            </a:lnTo>
                            <a:lnTo>
                              <a:pt x="580918" y="659221"/>
                            </a:lnTo>
                            <a:lnTo>
                              <a:pt x="580918" y="708869"/>
                            </a:lnTo>
                            <a:lnTo>
                              <a:pt x="630240" y="708869"/>
                            </a:lnTo>
                            <a:lnTo>
                              <a:pt x="630240" y="731333"/>
                            </a:lnTo>
                            <a:cubicBezTo>
                              <a:pt x="620582" y="737085"/>
                              <a:pt x="612009" y="741154"/>
                              <a:pt x="604521" y="743542"/>
                            </a:cubicBezTo>
                            <a:cubicBezTo>
                              <a:pt x="597033" y="745929"/>
                              <a:pt x="589165" y="747123"/>
                              <a:pt x="580918" y="747123"/>
                            </a:cubicBezTo>
                            <a:cubicBezTo>
                              <a:pt x="563554" y="747123"/>
                              <a:pt x="550017" y="741588"/>
                              <a:pt x="540304" y="730519"/>
                            </a:cubicBezTo>
                            <a:cubicBezTo>
                              <a:pt x="530591" y="719450"/>
                              <a:pt x="525735" y="701002"/>
                              <a:pt x="525735" y="675174"/>
                            </a:cubicBezTo>
                            <a:cubicBezTo>
                              <a:pt x="525735" y="650865"/>
                              <a:pt x="530537" y="633095"/>
                              <a:pt x="540141" y="621863"/>
                            </a:cubicBezTo>
                            <a:cubicBezTo>
                              <a:pt x="549745" y="610631"/>
                              <a:pt x="562632" y="605015"/>
                              <a:pt x="578802" y="605015"/>
                            </a:cubicBezTo>
                            <a:cubicBezTo>
                              <a:pt x="589654" y="605015"/>
                              <a:pt x="598579" y="607403"/>
                              <a:pt x="605579" y="612178"/>
                            </a:cubicBezTo>
                            <a:cubicBezTo>
                              <a:pt x="612579" y="616953"/>
                              <a:pt x="617543" y="623844"/>
                              <a:pt x="620473" y="632851"/>
                            </a:cubicBezTo>
                            <a:lnTo>
                              <a:pt x="691609" y="620154"/>
                            </a:lnTo>
                            <a:cubicBezTo>
                              <a:pt x="687268" y="604744"/>
                              <a:pt x="680784" y="592020"/>
                              <a:pt x="672156" y="581982"/>
                            </a:cubicBezTo>
                            <a:cubicBezTo>
                              <a:pt x="663529" y="571944"/>
                              <a:pt x="652677" y="564537"/>
                              <a:pt x="639600" y="559762"/>
                            </a:cubicBezTo>
                            <a:cubicBezTo>
                              <a:pt x="626524" y="554987"/>
                              <a:pt x="606800" y="552600"/>
                              <a:pt x="580429" y="552600"/>
                            </a:cubicBez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7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8" y="1150813"/>
                              <a:pt x="230163" y="944719"/>
                              <a:pt x="230163" y="690488"/>
                            </a:cubicBezTo>
                            <a:cubicBezTo>
                              <a:pt x="230163" y="436257"/>
                              <a:pt x="436258" y="230163"/>
                              <a:pt x="690488" y="230163"/>
                            </a:cubicBezTo>
                            <a:close/>
                            <a:moveTo>
                              <a:pt x="690488" y="89763"/>
                            </a:moveTo>
                            <a:cubicBezTo>
                              <a:pt x="358717" y="89763"/>
                              <a:pt x="89763" y="358717"/>
                              <a:pt x="89763" y="690487"/>
                            </a:cubicBezTo>
                            <a:cubicBezTo>
                              <a:pt x="89763" y="1022258"/>
                              <a:pt x="358717" y="1291212"/>
                              <a:pt x="690488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7"/>
                            </a:cubicBezTo>
                            <a:cubicBezTo>
                              <a:pt x="1291212" y="358717"/>
                              <a:pt x="1022258" y="89763"/>
                              <a:pt x="690488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rgbClr val="54BB4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" name="Freeform: Shape 2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730478" y="2426824"/>
                        <a:ext cx="271338" cy="27133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677716" y="552600"/>
                            </a:moveTo>
                            <a:cubicBezTo>
                              <a:pt x="639300" y="552600"/>
                              <a:pt x="609593" y="563201"/>
                              <a:pt x="588594" y="584403"/>
                            </a:cubicBezTo>
                            <a:cubicBezTo>
                              <a:pt x="567595" y="605605"/>
                              <a:pt x="557096" y="635944"/>
                              <a:pt x="557096" y="675418"/>
                            </a:cubicBezTo>
                            <a:cubicBezTo>
                              <a:pt x="557096" y="705025"/>
                              <a:pt x="563065" y="729318"/>
                              <a:pt x="575002" y="748297"/>
                            </a:cubicBezTo>
                            <a:cubicBezTo>
                              <a:pt x="586939" y="767275"/>
                              <a:pt x="601128" y="780533"/>
                              <a:pt x="617569" y="788070"/>
                            </a:cubicBezTo>
                            <a:cubicBezTo>
                              <a:pt x="634010" y="795607"/>
                              <a:pt x="655198" y="799376"/>
                              <a:pt x="681135" y="799376"/>
                            </a:cubicBezTo>
                            <a:cubicBezTo>
                              <a:pt x="702513" y="799376"/>
                              <a:pt x="720121" y="796283"/>
                              <a:pt x="733957" y="790097"/>
                            </a:cubicBezTo>
                            <a:cubicBezTo>
                              <a:pt x="747794" y="783911"/>
                              <a:pt x="759378" y="774741"/>
                              <a:pt x="768711" y="762587"/>
                            </a:cubicBezTo>
                            <a:cubicBezTo>
                              <a:pt x="778044" y="750433"/>
                              <a:pt x="784881" y="735294"/>
                              <a:pt x="789221" y="717171"/>
                            </a:cubicBezTo>
                            <a:lnTo>
                              <a:pt x="724597" y="697638"/>
                            </a:lnTo>
                            <a:cubicBezTo>
                              <a:pt x="721342" y="712722"/>
                              <a:pt x="716106" y="724225"/>
                              <a:pt x="708889" y="732147"/>
                            </a:cubicBezTo>
                            <a:cubicBezTo>
                              <a:pt x="701672" y="740069"/>
                              <a:pt x="691010" y="744030"/>
                              <a:pt x="676903" y="744030"/>
                            </a:cubicBezTo>
                            <a:cubicBezTo>
                              <a:pt x="662361" y="744030"/>
                              <a:pt x="651075" y="739126"/>
                              <a:pt x="643044" y="729316"/>
                            </a:cubicBezTo>
                            <a:cubicBezTo>
                              <a:pt x="635014" y="719507"/>
                              <a:pt x="630998" y="701378"/>
                              <a:pt x="630998" y="674930"/>
                            </a:cubicBezTo>
                            <a:cubicBezTo>
                              <a:pt x="630998" y="653578"/>
                              <a:pt x="634363" y="637917"/>
                              <a:pt x="641091" y="627945"/>
                            </a:cubicBezTo>
                            <a:cubicBezTo>
                              <a:pt x="649990" y="614503"/>
                              <a:pt x="662795" y="607783"/>
                              <a:pt x="679507" y="607783"/>
                            </a:cubicBezTo>
                            <a:cubicBezTo>
                              <a:pt x="686886" y="607783"/>
                              <a:pt x="693561" y="609302"/>
                              <a:pt x="699529" y="612340"/>
                            </a:cubicBezTo>
                            <a:cubicBezTo>
                              <a:pt x="705498" y="615379"/>
                              <a:pt x="710544" y="619720"/>
                              <a:pt x="714668" y="625363"/>
                            </a:cubicBezTo>
                            <a:cubicBezTo>
                              <a:pt x="717164" y="628727"/>
                              <a:pt x="719551" y="634045"/>
                              <a:pt x="721830" y="641315"/>
                            </a:cubicBezTo>
                            <a:lnTo>
                              <a:pt x="786942" y="626828"/>
                            </a:lnTo>
                            <a:cubicBezTo>
                              <a:pt x="778586" y="601651"/>
                              <a:pt x="765808" y="582986"/>
                              <a:pt x="748608" y="570831"/>
                            </a:cubicBezTo>
                            <a:cubicBezTo>
                              <a:pt x="731407" y="558677"/>
                              <a:pt x="707777" y="552600"/>
                              <a:pt x="677716" y="552600"/>
                            </a:cubicBez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7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8" y="1150813"/>
                              <a:pt x="230163" y="944719"/>
                              <a:pt x="230163" y="690488"/>
                            </a:cubicBezTo>
                            <a:cubicBezTo>
                              <a:pt x="230163" y="436257"/>
                              <a:pt x="436258" y="230163"/>
                              <a:pt x="690488" y="230163"/>
                            </a:cubicBezTo>
                            <a:close/>
                            <a:moveTo>
                              <a:pt x="690488" y="89763"/>
                            </a:moveTo>
                            <a:cubicBezTo>
                              <a:pt x="358717" y="89763"/>
                              <a:pt x="89763" y="358717"/>
                              <a:pt x="89763" y="690487"/>
                            </a:cubicBezTo>
                            <a:cubicBezTo>
                              <a:pt x="89763" y="1022258"/>
                              <a:pt x="358717" y="1291212"/>
                              <a:pt x="690488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7"/>
                            </a:cubicBezTo>
                            <a:cubicBezTo>
                              <a:pt x="1291212" y="358717"/>
                              <a:pt x="1022258" y="89763"/>
                              <a:pt x="690488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bg2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" name="Plus Sign 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440471" y="2426824"/>
                        <a:ext cx="271338" cy="271338"/>
                      </a:xfrm>
                      <a:prstGeom prst="mathPlus">
                        <a:avLst/>
                      </a:prstGeom>
                      <a:solidFill>
                        <a:schemeClr val="accent3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29" name="Straight Connector 28"/>
                    <p:cNvCxnSpPr>
                      <a:cxnSpLocks/>
                    </p:cNvCxnSpPr>
                    <p:nvPr/>
                  </p:nvCxnSpPr>
                  <p:spPr>
                    <a:xfrm>
                      <a:off x="1551946" y="3338990"/>
                      <a:ext cx="6085111" cy="0"/>
                    </a:xfrm>
                    <a:prstGeom prst="line">
                      <a:avLst/>
                    </a:prstGeom>
                    <a:ln w="28575">
                      <a:solidFill>
                        <a:srgbClr val="54BB47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909389" y="3171668"/>
                    <a:ext cx="165575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6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 Black" panose="020B0A04020102020204" pitchFamily="34" charset="0"/>
                      </a:rPr>
                      <a:t>17 features</a:t>
                    </a:r>
                    <a:endParaRPr lang="en-US" sz="1600" dirty="0">
                      <a:solidFill>
                        <a:schemeClr val="accent3">
                          <a:lumMod val="50000"/>
                        </a:schemeClr>
                      </a:solidFill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1638013" y="2236543"/>
                    <a:ext cx="165575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6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Arial Black" panose="020B0A04020102020204" pitchFamily="34" charset="0"/>
                      </a:rPr>
                      <a:t>HOME TEAM</a:t>
                    </a:r>
                    <a:endParaRPr lang="en-US" sz="1600" dirty="0">
                      <a:solidFill>
                        <a:schemeClr val="accent3">
                          <a:lumMod val="50000"/>
                        </a:schemeClr>
                      </a:solidFill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1638013" y="3691560"/>
                    <a:ext cx="165575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6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Arial Black" panose="020B0A04020102020204" pitchFamily="34" charset="0"/>
                      </a:rPr>
                      <a:t>AWAY TEAM</a:t>
                    </a:r>
                    <a:endParaRPr lang="en-US" sz="1600" dirty="0">
                      <a:solidFill>
                        <a:schemeClr val="accent3">
                          <a:lumMod val="50000"/>
                        </a:schemeClr>
                      </a:solidFill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1491748" y="4004574"/>
                  <a:ext cx="6085111" cy="753988"/>
                  <a:chOff x="1761092" y="2756234"/>
                  <a:chExt cx="6085111" cy="753988"/>
                </a:xfrm>
              </p:grpSpPr>
              <p:grpSp>
                <p:nvGrpSpPr>
                  <p:cNvPr id="58" name="Group 57"/>
                  <p:cNvGrpSpPr/>
                  <p:nvPr/>
                </p:nvGrpSpPr>
                <p:grpSpPr>
                  <a:xfrm>
                    <a:off x="1761092" y="2756234"/>
                    <a:ext cx="6085111" cy="416717"/>
                    <a:chOff x="1551946" y="2922273"/>
                    <a:chExt cx="6085111" cy="416717"/>
                  </a:xfrm>
                </p:grpSpPr>
                <p:grpSp>
                  <p:nvGrpSpPr>
                    <p:cNvPr id="60" name="Group 59"/>
                    <p:cNvGrpSpPr/>
                    <p:nvPr/>
                  </p:nvGrpSpPr>
                  <p:grpSpPr>
                    <a:xfrm>
                      <a:off x="1551946" y="2922273"/>
                      <a:ext cx="6085111" cy="290781"/>
                      <a:chOff x="1916705" y="2426824"/>
                      <a:chExt cx="6085111" cy="290781"/>
                    </a:xfrm>
                  </p:grpSpPr>
                  <p:sp>
                    <p:nvSpPr>
                      <p:cNvPr id="62" name="Freeform: Shape 6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993961" y="2426824"/>
                        <a:ext cx="290781" cy="29078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685104" y="616225"/>
                            </a:moveTo>
                            <a:lnTo>
                              <a:pt x="711444" y="702011"/>
                            </a:lnTo>
                            <a:lnTo>
                              <a:pt x="659039" y="702011"/>
                            </a:lnTo>
                            <a:close/>
                            <a:moveTo>
                              <a:pt x="444219" y="602877"/>
                            </a:moveTo>
                            <a:lnTo>
                              <a:pt x="465218" y="602877"/>
                            </a:lnTo>
                            <a:cubicBezTo>
                              <a:pt x="479000" y="602877"/>
                              <a:pt x="488387" y="605482"/>
                              <a:pt x="493379" y="610691"/>
                            </a:cubicBezTo>
                            <a:cubicBezTo>
                              <a:pt x="498371" y="615900"/>
                              <a:pt x="500867" y="622248"/>
                              <a:pt x="500867" y="629736"/>
                            </a:cubicBezTo>
                            <a:cubicBezTo>
                              <a:pt x="500867" y="637441"/>
                              <a:pt x="497991" y="643762"/>
                              <a:pt x="492239" y="648700"/>
                            </a:cubicBezTo>
                            <a:cubicBezTo>
                              <a:pt x="486488" y="653638"/>
                              <a:pt x="476504" y="656107"/>
                              <a:pt x="462288" y="656107"/>
                            </a:cubicBezTo>
                            <a:lnTo>
                              <a:pt x="444219" y="656107"/>
                            </a:lnTo>
                            <a:close/>
                            <a:moveTo>
                              <a:pt x="645793" y="554369"/>
                            </a:moveTo>
                            <a:lnTo>
                              <a:pt x="556100" y="793005"/>
                            </a:lnTo>
                            <a:lnTo>
                              <a:pt x="631392" y="793005"/>
                            </a:lnTo>
                            <a:lnTo>
                              <a:pt x="643023" y="753612"/>
                            </a:lnTo>
                            <a:lnTo>
                              <a:pt x="726741" y="753612"/>
                            </a:lnTo>
                            <a:lnTo>
                              <a:pt x="738679" y="793005"/>
                            </a:lnTo>
                            <a:lnTo>
                              <a:pt x="815899" y="793005"/>
                            </a:lnTo>
                            <a:lnTo>
                              <a:pt x="726227" y="554369"/>
                            </a:lnTo>
                            <a:close/>
                            <a:moveTo>
                              <a:pt x="370154" y="554369"/>
                            </a:moveTo>
                            <a:lnTo>
                              <a:pt x="370154" y="793005"/>
                            </a:lnTo>
                            <a:lnTo>
                              <a:pt x="444219" y="793005"/>
                            </a:lnTo>
                            <a:lnTo>
                              <a:pt x="444219" y="704452"/>
                            </a:lnTo>
                            <a:lnTo>
                              <a:pt x="484589" y="704452"/>
                            </a:lnTo>
                            <a:cubicBezTo>
                              <a:pt x="514323" y="704452"/>
                              <a:pt x="536434" y="697670"/>
                              <a:pt x="550922" y="684105"/>
                            </a:cubicBezTo>
                            <a:cubicBezTo>
                              <a:pt x="565409" y="670540"/>
                              <a:pt x="572653" y="651711"/>
                              <a:pt x="572653" y="627620"/>
                            </a:cubicBezTo>
                            <a:cubicBezTo>
                              <a:pt x="572653" y="604179"/>
                              <a:pt x="566006" y="586111"/>
                              <a:pt x="552712" y="573414"/>
                            </a:cubicBezTo>
                            <a:cubicBezTo>
                              <a:pt x="539419" y="560717"/>
                              <a:pt x="519424" y="554369"/>
                              <a:pt x="492728" y="554369"/>
                            </a:cubicBezTo>
                            <a:close/>
                            <a:moveTo>
                              <a:pt x="934710" y="550299"/>
                            </a:moveTo>
                            <a:cubicBezTo>
                              <a:pt x="909859" y="550299"/>
                              <a:pt x="890298" y="553419"/>
                              <a:pt x="876027" y="559659"/>
                            </a:cubicBezTo>
                            <a:cubicBezTo>
                              <a:pt x="861757" y="565899"/>
                              <a:pt x="851068" y="574472"/>
                              <a:pt x="843960" y="585378"/>
                            </a:cubicBezTo>
                            <a:cubicBezTo>
                              <a:pt x="836852" y="596285"/>
                              <a:pt x="833298" y="607869"/>
                              <a:pt x="833298" y="620132"/>
                            </a:cubicBezTo>
                            <a:cubicBezTo>
                              <a:pt x="833298" y="638797"/>
                              <a:pt x="840243" y="654153"/>
                              <a:pt x="854133" y="666199"/>
                            </a:cubicBezTo>
                            <a:cubicBezTo>
                              <a:pt x="867916" y="678245"/>
                              <a:pt x="890976" y="687903"/>
                              <a:pt x="923315" y="695174"/>
                            </a:cubicBezTo>
                            <a:cubicBezTo>
                              <a:pt x="943066" y="699515"/>
                              <a:pt x="955654" y="704127"/>
                              <a:pt x="961080" y="709010"/>
                            </a:cubicBezTo>
                            <a:cubicBezTo>
                              <a:pt x="966506" y="713894"/>
                              <a:pt x="969219" y="719428"/>
                              <a:pt x="969219" y="725614"/>
                            </a:cubicBezTo>
                            <a:cubicBezTo>
                              <a:pt x="969219" y="732125"/>
                              <a:pt x="966371" y="737850"/>
                              <a:pt x="960673" y="742787"/>
                            </a:cubicBezTo>
                            <a:cubicBezTo>
                              <a:pt x="954976" y="747725"/>
                              <a:pt x="946864" y="750194"/>
                              <a:pt x="936338" y="750194"/>
                            </a:cubicBezTo>
                            <a:cubicBezTo>
                              <a:pt x="922230" y="750194"/>
                              <a:pt x="911378" y="745365"/>
                              <a:pt x="903782" y="735706"/>
                            </a:cubicBezTo>
                            <a:cubicBezTo>
                              <a:pt x="899115" y="729738"/>
                              <a:pt x="896022" y="721056"/>
                              <a:pt x="894503" y="709661"/>
                            </a:cubicBezTo>
                            <a:lnTo>
                              <a:pt x="824345" y="714056"/>
                            </a:lnTo>
                            <a:cubicBezTo>
                              <a:pt x="826407" y="738148"/>
                              <a:pt x="835251" y="758007"/>
                              <a:pt x="850878" y="773634"/>
                            </a:cubicBezTo>
                            <a:cubicBezTo>
                              <a:pt x="866505" y="789261"/>
                              <a:pt x="894612" y="797075"/>
                              <a:pt x="935198" y="797075"/>
                            </a:cubicBezTo>
                            <a:cubicBezTo>
                              <a:pt x="958313" y="797075"/>
                              <a:pt x="977467" y="793738"/>
                              <a:pt x="992660" y="787064"/>
                            </a:cubicBezTo>
                            <a:cubicBezTo>
                              <a:pt x="1007853" y="780390"/>
                              <a:pt x="1019681" y="770596"/>
                              <a:pt x="1028146" y="757682"/>
                            </a:cubicBezTo>
                            <a:cubicBezTo>
                              <a:pt x="1036611" y="744768"/>
                              <a:pt x="1040843" y="730660"/>
                              <a:pt x="1040843" y="715359"/>
                            </a:cubicBezTo>
                            <a:cubicBezTo>
                              <a:pt x="1040843" y="702336"/>
                              <a:pt x="1037669" y="690562"/>
                              <a:pt x="1031320" y="680035"/>
                            </a:cubicBezTo>
                            <a:cubicBezTo>
                              <a:pt x="1024972" y="669509"/>
                              <a:pt x="1014825" y="660692"/>
                              <a:pt x="1000880" y="653583"/>
                            </a:cubicBezTo>
                            <a:cubicBezTo>
                              <a:pt x="986935" y="646475"/>
                              <a:pt x="963848" y="639449"/>
                              <a:pt x="931617" y="632503"/>
                            </a:cubicBezTo>
                            <a:cubicBezTo>
                              <a:pt x="918595" y="629790"/>
                              <a:pt x="910347" y="626860"/>
                              <a:pt x="906874" y="623713"/>
                            </a:cubicBezTo>
                            <a:cubicBezTo>
                              <a:pt x="903293" y="620675"/>
                              <a:pt x="901503" y="617256"/>
                              <a:pt x="901503" y="613458"/>
                            </a:cubicBezTo>
                            <a:cubicBezTo>
                              <a:pt x="901503" y="608249"/>
                              <a:pt x="903673" y="603827"/>
                              <a:pt x="908014" y="600191"/>
                            </a:cubicBezTo>
                            <a:cubicBezTo>
                              <a:pt x="912355" y="596556"/>
                              <a:pt x="918812" y="594738"/>
                              <a:pt x="927385" y="594738"/>
                            </a:cubicBezTo>
                            <a:cubicBezTo>
                              <a:pt x="937803" y="594738"/>
                              <a:pt x="945969" y="597180"/>
                              <a:pt x="951883" y="602063"/>
                            </a:cubicBezTo>
                            <a:cubicBezTo>
                              <a:pt x="957798" y="606947"/>
                              <a:pt x="961677" y="614760"/>
                              <a:pt x="963522" y="625504"/>
                            </a:cubicBezTo>
                            <a:lnTo>
                              <a:pt x="1033030" y="621434"/>
                            </a:lnTo>
                            <a:cubicBezTo>
                              <a:pt x="1029991" y="596692"/>
                              <a:pt x="1020468" y="578650"/>
                              <a:pt x="1004461" y="567310"/>
                            </a:cubicBezTo>
                            <a:cubicBezTo>
                              <a:pt x="988455" y="555969"/>
                              <a:pt x="965204" y="550299"/>
                              <a:pt x="934710" y="550299"/>
                            </a:cubicBez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8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8" y="1150813"/>
                              <a:pt x="230163" y="944719"/>
                              <a:pt x="230163" y="690488"/>
                            </a:cubicBezTo>
                            <a:cubicBezTo>
                              <a:pt x="230163" y="436258"/>
                              <a:pt x="436258" y="230163"/>
                              <a:pt x="690488" y="230163"/>
                            </a:cubicBezTo>
                            <a:close/>
                            <a:moveTo>
                              <a:pt x="690488" y="89763"/>
                            </a:moveTo>
                            <a:cubicBezTo>
                              <a:pt x="358717" y="89763"/>
                              <a:pt x="89763" y="358717"/>
                              <a:pt x="89763" y="690488"/>
                            </a:cubicBezTo>
                            <a:cubicBezTo>
                              <a:pt x="89763" y="1022258"/>
                              <a:pt x="358717" y="1291212"/>
                              <a:pt x="690488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8"/>
                            </a:cubicBezTo>
                            <a:cubicBezTo>
                              <a:pt x="1291212" y="358717"/>
                              <a:pt x="1022258" y="89763"/>
                              <a:pt x="690488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" name="Freeform: Shape 6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916705" y="2426824"/>
                        <a:ext cx="290781" cy="29078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685204" y="552600"/>
                            </a:moveTo>
                            <a:cubicBezTo>
                              <a:pt x="657857" y="552600"/>
                              <a:pt x="636099" y="556452"/>
                              <a:pt x="619929" y="564157"/>
                            </a:cubicBezTo>
                            <a:cubicBezTo>
                              <a:pt x="599202" y="574141"/>
                              <a:pt x="583466" y="588764"/>
                              <a:pt x="572723" y="608027"/>
                            </a:cubicBezTo>
                            <a:cubicBezTo>
                              <a:pt x="561979" y="627289"/>
                              <a:pt x="556607" y="649943"/>
                              <a:pt x="556607" y="675988"/>
                            </a:cubicBezTo>
                            <a:cubicBezTo>
                              <a:pt x="556607" y="700730"/>
                              <a:pt x="561518" y="722652"/>
                              <a:pt x="571339" y="741751"/>
                            </a:cubicBezTo>
                            <a:cubicBezTo>
                              <a:pt x="581160" y="760851"/>
                              <a:pt x="594997" y="775230"/>
                              <a:pt x="612848" y="784888"/>
                            </a:cubicBezTo>
                            <a:cubicBezTo>
                              <a:pt x="630700" y="794546"/>
                              <a:pt x="653788" y="799376"/>
                              <a:pt x="682111" y="799376"/>
                            </a:cubicBezTo>
                            <a:cubicBezTo>
                              <a:pt x="705118" y="799376"/>
                              <a:pt x="725004" y="796690"/>
                              <a:pt x="741771" y="791318"/>
                            </a:cubicBezTo>
                            <a:cubicBezTo>
                              <a:pt x="758537" y="785946"/>
                              <a:pt x="777827" y="775827"/>
                              <a:pt x="799639" y="760959"/>
                            </a:cubicBezTo>
                            <a:lnTo>
                              <a:pt x="799639" y="659221"/>
                            </a:lnTo>
                            <a:lnTo>
                              <a:pt x="685693" y="659221"/>
                            </a:lnTo>
                            <a:lnTo>
                              <a:pt x="685693" y="708869"/>
                            </a:lnTo>
                            <a:lnTo>
                              <a:pt x="735015" y="708869"/>
                            </a:lnTo>
                            <a:lnTo>
                              <a:pt x="735015" y="731333"/>
                            </a:lnTo>
                            <a:cubicBezTo>
                              <a:pt x="725357" y="737085"/>
                              <a:pt x="716784" y="741154"/>
                              <a:pt x="709296" y="743542"/>
                            </a:cubicBezTo>
                            <a:cubicBezTo>
                              <a:pt x="701808" y="745929"/>
                              <a:pt x="693940" y="747123"/>
                              <a:pt x="685693" y="747123"/>
                            </a:cubicBezTo>
                            <a:cubicBezTo>
                              <a:pt x="668329" y="747123"/>
                              <a:pt x="654791" y="741588"/>
                              <a:pt x="645079" y="730519"/>
                            </a:cubicBezTo>
                            <a:cubicBezTo>
                              <a:pt x="635366" y="719450"/>
                              <a:pt x="630510" y="701002"/>
                              <a:pt x="630510" y="675174"/>
                            </a:cubicBezTo>
                            <a:cubicBezTo>
                              <a:pt x="630510" y="650865"/>
                              <a:pt x="635312" y="633095"/>
                              <a:pt x="644916" y="621863"/>
                            </a:cubicBezTo>
                            <a:cubicBezTo>
                              <a:pt x="654520" y="610631"/>
                              <a:pt x="667407" y="605015"/>
                              <a:pt x="683576" y="605015"/>
                            </a:cubicBezTo>
                            <a:cubicBezTo>
                              <a:pt x="694429" y="605015"/>
                              <a:pt x="703354" y="607403"/>
                              <a:pt x="710354" y="612178"/>
                            </a:cubicBezTo>
                            <a:cubicBezTo>
                              <a:pt x="717353" y="616953"/>
                              <a:pt x="722318" y="623844"/>
                              <a:pt x="725248" y="632851"/>
                            </a:cubicBezTo>
                            <a:lnTo>
                              <a:pt x="796384" y="620154"/>
                            </a:lnTo>
                            <a:cubicBezTo>
                              <a:pt x="792043" y="604744"/>
                              <a:pt x="785559" y="592020"/>
                              <a:pt x="776931" y="581982"/>
                            </a:cubicBezTo>
                            <a:cubicBezTo>
                              <a:pt x="768304" y="571944"/>
                              <a:pt x="757452" y="564537"/>
                              <a:pt x="744375" y="559762"/>
                            </a:cubicBezTo>
                            <a:cubicBezTo>
                              <a:pt x="731298" y="554987"/>
                              <a:pt x="711575" y="552600"/>
                              <a:pt x="685204" y="552600"/>
                            </a:cubicBez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7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7" y="1150813"/>
                              <a:pt x="230163" y="944719"/>
                              <a:pt x="230163" y="690488"/>
                            </a:cubicBezTo>
                            <a:cubicBezTo>
                              <a:pt x="230163" y="436257"/>
                              <a:pt x="436257" y="230163"/>
                              <a:pt x="690488" y="230163"/>
                            </a:cubicBezTo>
                            <a:close/>
                            <a:moveTo>
                              <a:pt x="690487" y="89763"/>
                            </a:moveTo>
                            <a:cubicBezTo>
                              <a:pt x="358717" y="89763"/>
                              <a:pt x="89763" y="358717"/>
                              <a:pt x="89763" y="690487"/>
                            </a:cubicBezTo>
                            <a:cubicBezTo>
                              <a:pt x="89763" y="1022258"/>
                              <a:pt x="358717" y="1291212"/>
                              <a:pt x="690487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7"/>
                            </a:cubicBezTo>
                            <a:cubicBezTo>
                              <a:pt x="1291212" y="358717"/>
                              <a:pt x="1022258" y="89763"/>
                              <a:pt x="690487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" name="Freeform: Shape 6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277138" y="2426824"/>
                        <a:ext cx="290781" cy="29078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842248" y="618526"/>
                            </a:moveTo>
                            <a:lnTo>
                              <a:pt x="868588" y="704312"/>
                            </a:lnTo>
                            <a:lnTo>
                              <a:pt x="816183" y="704312"/>
                            </a:lnTo>
                            <a:close/>
                            <a:moveTo>
                              <a:pt x="802937" y="556669"/>
                            </a:moveTo>
                            <a:lnTo>
                              <a:pt x="713245" y="795306"/>
                            </a:lnTo>
                            <a:lnTo>
                              <a:pt x="788536" y="795306"/>
                            </a:lnTo>
                            <a:lnTo>
                              <a:pt x="800167" y="755913"/>
                            </a:lnTo>
                            <a:lnTo>
                              <a:pt x="883885" y="755913"/>
                            </a:lnTo>
                            <a:lnTo>
                              <a:pt x="895824" y="795306"/>
                            </a:lnTo>
                            <a:lnTo>
                              <a:pt x="973043" y="795306"/>
                            </a:lnTo>
                            <a:lnTo>
                              <a:pt x="883371" y="556669"/>
                            </a:lnTo>
                            <a:close/>
                            <a:moveTo>
                              <a:pt x="580429" y="552600"/>
                            </a:moveTo>
                            <a:cubicBezTo>
                              <a:pt x="553082" y="552600"/>
                              <a:pt x="531324" y="556452"/>
                              <a:pt x="515154" y="564157"/>
                            </a:cubicBezTo>
                            <a:cubicBezTo>
                              <a:pt x="494427" y="574141"/>
                              <a:pt x="478691" y="588764"/>
                              <a:pt x="467948" y="608027"/>
                            </a:cubicBezTo>
                            <a:cubicBezTo>
                              <a:pt x="457204" y="627289"/>
                              <a:pt x="451833" y="649943"/>
                              <a:pt x="451833" y="675988"/>
                            </a:cubicBezTo>
                            <a:cubicBezTo>
                              <a:pt x="451833" y="700731"/>
                              <a:pt x="456743" y="722652"/>
                              <a:pt x="466564" y="741751"/>
                            </a:cubicBezTo>
                            <a:cubicBezTo>
                              <a:pt x="476385" y="760851"/>
                              <a:pt x="490222" y="775230"/>
                              <a:pt x="508073" y="784888"/>
                            </a:cubicBezTo>
                            <a:cubicBezTo>
                              <a:pt x="525925" y="794546"/>
                              <a:pt x="549013" y="799376"/>
                              <a:pt x="577337" y="799376"/>
                            </a:cubicBezTo>
                            <a:cubicBezTo>
                              <a:pt x="600343" y="799376"/>
                              <a:pt x="620229" y="796690"/>
                              <a:pt x="636996" y="791318"/>
                            </a:cubicBezTo>
                            <a:cubicBezTo>
                              <a:pt x="653762" y="785946"/>
                              <a:pt x="673052" y="775827"/>
                              <a:pt x="694864" y="760959"/>
                            </a:cubicBezTo>
                            <a:lnTo>
                              <a:pt x="694864" y="659221"/>
                            </a:lnTo>
                            <a:lnTo>
                              <a:pt x="580918" y="659221"/>
                            </a:lnTo>
                            <a:lnTo>
                              <a:pt x="580918" y="708870"/>
                            </a:lnTo>
                            <a:lnTo>
                              <a:pt x="630240" y="708870"/>
                            </a:lnTo>
                            <a:lnTo>
                              <a:pt x="630240" y="731333"/>
                            </a:lnTo>
                            <a:cubicBezTo>
                              <a:pt x="620582" y="737085"/>
                              <a:pt x="612009" y="741154"/>
                              <a:pt x="604521" y="743542"/>
                            </a:cubicBezTo>
                            <a:cubicBezTo>
                              <a:pt x="597033" y="745929"/>
                              <a:pt x="589165" y="747123"/>
                              <a:pt x="580918" y="747123"/>
                            </a:cubicBezTo>
                            <a:cubicBezTo>
                              <a:pt x="563554" y="747123"/>
                              <a:pt x="550017" y="741588"/>
                              <a:pt x="540304" y="730519"/>
                            </a:cubicBezTo>
                            <a:cubicBezTo>
                              <a:pt x="530591" y="719450"/>
                              <a:pt x="525735" y="701002"/>
                              <a:pt x="525735" y="675174"/>
                            </a:cubicBezTo>
                            <a:cubicBezTo>
                              <a:pt x="525735" y="650865"/>
                              <a:pt x="530537" y="633095"/>
                              <a:pt x="540141" y="621863"/>
                            </a:cubicBezTo>
                            <a:cubicBezTo>
                              <a:pt x="549745" y="610631"/>
                              <a:pt x="562632" y="605015"/>
                              <a:pt x="578802" y="605015"/>
                            </a:cubicBezTo>
                            <a:cubicBezTo>
                              <a:pt x="589654" y="605015"/>
                              <a:pt x="598580" y="607403"/>
                              <a:pt x="605579" y="612178"/>
                            </a:cubicBezTo>
                            <a:cubicBezTo>
                              <a:pt x="612579" y="616953"/>
                              <a:pt x="617543" y="623844"/>
                              <a:pt x="620474" y="632851"/>
                            </a:cubicBezTo>
                            <a:lnTo>
                              <a:pt x="691609" y="620154"/>
                            </a:lnTo>
                            <a:cubicBezTo>
                              <a:pt x="687268" y="604744"/>
                              <a:pt x="680784" y="592020"/>
                              <a:pt x="672156" y="581982"/>
                            </a:cubicBezTo>
                            <a:cubicBezTo>
                              <a:pt x="663529" y="571944"/>
                              <a:pt x="652677" y="564537"/>
                              <a:pt x="639600" y="559762"/>
                            </a:cubicBezTo>
                            <a:cubicBezTo>
                              <a:pt x="626524" y="554987"/>
                              <a:pt x="606800" y="552600"/>
                              <a:pt x="580429" y="552600"/>
                            </a:cubicBez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7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8" y="1150813"/>
                              <a:pt x="230163" y="944719"/>
                              <a:pt x="230163" y="690488"/>
                            </a:cubicBezTo>
                            <a:cubicBezTo>
                              <a:pt x="230163" y="436257"/>
                              <a:pt x="436258" y="230163"/>
                              <a:pt x="690488" y="230163"/>
                            </a:cubicBezTo>
                            <a:close/>
                            <a:moveTo>
                              <a:pt x="690488" y="89763"/>
                            </a:moveTo>
                            <a:cubicBezTo>
                              <a:pt x="358717" y="89763"/>
                              <a:pt x="89763" y="358717"/>
                              <a:pt x="89763" y="690488"/>
                            </a:cubicBezTo>
                            <a:cubicBezTo>
                              <a:pt x="89763" y="1022258"/>
                              <a:pt x="358717" y="1291212"/>
                              <a:pt x="690488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8"/>
                            </a:cubicBezTo>
                            <a:cubicBezTo>
                              <a:pt x="1291212" y="358717"/>
                              <a:pt x="1022258" y="89763"/>
                              <a:pt x="690488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5" name="Freeform: Shape 6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636889" y="2426824"/>
                        <a:ext cx="290781" cy="29078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663229" y="552600"/>
                            </a:moveTo>
                            <a:cubicBezTo>
                              <a:pt x="638378" y="552600"/>
                              <a:pt x="618817" y="555720"/>
                              <a:pt x="604547" y="561960"/>
                            </a:cubicBezTo>
                            <a:cubicBezTo>
                              <a:pt x="590276" y="568200"/>
                              <a:pt x="579587" y="576773"/>
                              <a:pt x="572479" y="587679"/>
                            </a:cubicBezTo>
                            <a:cubicBezTo>
                              <a:pt x="565371" y="598586"/>
                              <a:pt x="561817" y="610170"/>
                              <a:pt x="561817" y="622433"/>
                            </a:cubicBezTo>
                            <a:cubicBezTo>
                              <a:pt x="561817" y="641098"/>
                              <a:pt x="568762" y="656454"/>
                              <a:pt x="582653" y="668500"/>
                            </a:cubicBezTo>
                            <a:cubicBezTo>
                              <a:pt x="596435" y="680546"/>
                              <a:pt x="619495" y="690204"/>
                              <a:pt x="651834" y="697475"/>
                            </a:cubicBezTo>
                            <a:cubicBezTo>
                              <a:pt x="671585" y="701816"/>
                              <a:pt x="684173" y="706428"/>
                              <a:pt x="689599" y="711311"/>
                            </a:cubicBezTo>
                            <a:cubicBezTo>
                              <a:pt x="695025" y="716195"/>
                              <a:pt x="697739" y="721729"/>
                              <a:pt x="697739" y="727915"/>
                            </a:cubicBezTo>
                            <a:cubicBezTo>
                              <a:pt x="697739" y="734426"/>
                              <a:pt x="694890" y="740151"/>
                              <a:pt x="689193" y="745088"/>
                            </a:cubicBezTo>
                            <a:cubicBezTo>
                              <a:pt x="683495" y="750026"/>
                              <a:pt x="675383" y="752495"/>
                              <a:pt x="664857" y="752495"/>
                            </a:cubicBezTo>
                            <a:cubicBezTo>
                              <a:pt x="650749" y="752495"/>
                              <a:pt x="639897" y="747666"/>
                              <a:pt x="632301" y="738007"/>
                            </a:cubicBezTo>
                            <a:cubicBezTo>
                              <a:pt x="627634" y="732039"/>
                              <a:pt x="624541" y="723357"/>
                              <a:pt x="623022" y="711962"/>
                            </a:cubicBezTo>
                            <a:lnTo>
                              <a:pt x="552864" y="716357"/>
                            </a:lnTo>
                            <a:cubicBezTo>
                              <a:pt x="554926" y="740449"/>
                              <a:pt x="563770" y="760308"/>
                              <a:pt x="579397" y="775935"/>
                            </a:cubicBezTo>
                            <a:cubicBezTo>
                              <a:pt x="595024" y="791562"/>
                              <a:pt x="623131" y="799376"/>
                              <a:pt x="663717" y="799376"/>
                            </a:cubicBezTo>
                            <a:cubicBezTo>
                              <a:pt x="686832" y="799376"/>
                              <a:pt x="705986" y="796039"/>
                              <a:pt x="721179" y="789365"/>
                            </a:cubicBezTo>
                            <a:cubicBezTo>
                              <a:pt x="736372" y="782691"/>
                              <a:pt x="748201" y="772897"/>
                              <a:pt x="756665" y="759983"/>
                            </a:cubicBezTo>
                            <a:cubicBezTo>
                              <a:pt x="765130" y="747069"/>
                              <a:pt x="769362" y="732961"/>
                              <a:pt x="769362" y="717660"/>
                            </a:cubicBezTo>
                            <a:cubicBezTo>
                              <a:pt x="769362" y="704637"/>
                              <a:pt x="766188" y="692863"/>
                              <a:pt x="759839" y="682336"/>
                            </a:cubicBezTo>
                            <a:cubicBezTo>
                              <a:pt x="753491" y="671810"/>
                              <a:pt x="743344" y="662993"/>
                              <a:pt x="729399" y="655884"/>
                            </a:cubicBezTo>
                            <a:cubicBezTo>
                              <a:pt x="715455" y="648776"/>
                              <a:pt x="692367" y="641750"/>
                              <a:pt x="660136" y="634804"/>
                            </a:cubicBezTo>
                            <a:cubicBezTo>
                              <a:pt x="647114" y="632091"/>
                              <a:pt x="638866" y="629161"/>
                              <a:pt x="635394" y="626014"/>
                            </a:cubicBezTo>
                            <a:cubicBezTo>
                              <a:pt x="631812" y="622976"/>
                              <a:pt x="630022" y="619557"/>
                              <a:pt x="630022" y="615759"/>
                            </a:cubicBezTo>
                            <a:cubicBezTo>
                              <a:pt x="630022" y="610550"/>
                              <a:pt x="632192" y="606128"/>
                              <a:pt x="636533" y="602492"/>
                            </a:cubicBezTo>
                            <a:cubicBezTo>
                              <a:pt x="640874" y="598857"/>
                              <a:pt x="647331" y="597039"/>
                              <a:pt x="655904" y="597039"/>
                            </a:cubicBezTo>
                            <a:cubicBezTo>
                              <a:pt x="666322" y="597039"/>
                              <a:pt x="674488" y="599481"/>
                              <a:pt x="680402" y="604364"/>
                            </a:cubicBezTo>
                            <a:cubicBezTo>
                              <a:pt x="686317" y="609248"/>
                              <a:pt x="690196" y="617061"/>
                              <a:pt x="692041" y="627805"/>
                            </a:cubicBezTo>
                            <a:lnTo>
                              <a:pt x="761549" y="623735"/>
                            </a:lnTo>
                            <a:cubicBezTo>
                              <a:pt x="758510" y="598992"/>
                              <a:pt x="748987" y="580951"/>
                              <a:pt x="732981" y="569611"/>
                            </a:cubicBezTo>
                            <a:cubicBezTo>
                              <a:pt x="716974" y="558270"/>
                              <a:pt x="693723" y="552600"/>
                              <a:pt x="663229" y="552600"/>
                            </a:cubicBez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7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8" y="1150813"/>
                              <a:pt x="230163" y="944719"/>
                              <a:pt x="230163" y="690488"/>
                            </a:cubicBezTo>
                            <a:cubicBezTo>
                              <a:pt x="230163" y="436257"/>
                              <a:pt x="436258" y="230163"/>
                              <a:pt x="690488" y="230163"/>
                            </a:cubicBezTo>
                            <a:close/>
                            <a:moveTo>
                              <a:pt x="690488" y="89763"/>
                            </a:moveTo>
                            <a:cubicBezTo>
                              <a:pt x="358717" y="89763"/>
                              <a:pt x="89763" y="358717"/>
                              <a:pt x="89763" y="690488"/>
                            </a:cubicBezTo>
                            <a:cubicBezTo>
                              <a:pt x="89763" y="1022258"/>
                              <a:pt x="358717" y="1291212"/>
                              <a:pt x="690488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8"/>
                            </a:cubicBezTo>
                            <a:cubicBezTo>
                              <a:pt x="1291212" y="358717"/>
                              <a:pt x="1022258" y="89763"/>
                              <a:pt x="690488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6" name="Freeform: Shape 6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420905" y="2426824"/>
                        <a:ext cx="290781" cy="29078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685104" y="616225"/>
                            </a:moveTo>
                            <a:lnTo>
                              <a:pt x="711444" y="702011"/>
                            </a:lnTo>
                            <a:lnTo>
                              <a:pt x="659039" y="702011"/>
                            </a:lnTo>
                            <a:close/>
                            <a:moveTo>
                              <a:pt x="444219" y="602877"/>
                            </a:moveTo>
                            <a:lnTo>
                              <a:pt x="465218" y="602877"/>
                            </a:lnTo>
                            <a:cubicBezTo>
                              <a:pt x="479000" y="602877"/>
                              <a:pt x="488387" y="605482"/>
                              <a:pt x="493379" y="610691"/>
                            </a:cubicBezTo>
                            <a:cubicBezTo>
                              <a:pt x="498371" y="615900"/>
                              <a:pt x="500867" y="622248"/>
                              <a:pt x="500867" y="629736"/>
                            </a:cubicBezTo>
                            <a:cubicBezTo>
                              <a:pt x="500867" y="637441"/>
                              <a:pt x="497991" y="643762"/>
                              <a:pt x="492239" y="648700"/>
                            </a:cubicBezTo>
                            <a:cubicBezTo>
                              <a:pt x="486488" y="653638"/>
                              <a:pt x="476504" y="656107"/>
                              <a:pt x="462288" y="656107"/>
                            </a:cubicBezTo>
                            <a:lnTo>
                              <a:pt x="444219" y="656107"/>
                            </a:lnTo>
                            <a:close/>
                            <a:moveTo>
                              <a:pt x="645793" y="554369"/>
                            </a:moveTo>
                            <a:lnTo>
                              <a:pt x="556100" y="793005"/>
                            </a:lnTo>
                            <a:lnTo>
                              <a:pt x="631392" y="793005"/>
                            </a:lnTo>
                            <a:lnTo>
                              <a:pt x="643023" y="753612"/>
                            </a:lnTo>
                            <a:lnTo>
                              <a:pt x="726741" y="753612"/>
                            </a:lnTo>
                            <a:lnTo>
                              <a:pt x="738679" y="793005"/>
                            </a:lnTo>
                            <a:lnTo>
                              <a:pt x="815899" y="793005"/>
                            </a:lnTo>
                            <a:lnTo>
                              <a:pt x="726227" y="554369"/>
                            </a:lnTo>
                            <a:close/>
                            <a:moveTo>
                              <a:pt x="370154" y="554369"/>
                            </a:moveTo>
                            <a:lnTo>
                              <a:pt x="370154" y="793005"/>
                            </a:lnTo>
                            <a:lnTo>
                              <a:pt x="444219" y="793005"/>
                            </a:lnTo>
                            <a:lnTo>
                              <a:pt x="444219" y="704452"/>
                            </a:lnTo>
                            <a:lnTo>
                              <a:pt x="484589" y="704452"/>
                            </a:lnTo>
                            <a:cubicBezTo>
                              <a:pt x="514323" y="704452"/>
                              <a:pt x="536434" y="697670"/>
                              <a:pt x="550922" y="684105"/>
                            </a:cubicBezTo>
                            <a:cubicBezTo>
                              <a:pt x="565409" y="670540"/>
                              <a:pt x="572653" y="651711"/>
                              <a:pt x="572653" y="627620"/>
                            </a:cubicBezTo>
                            <a:cubicBezTo>
                              <a:pt x="572653" y="604179"/>
                              <a:pt x="566006" y="586111"/>
                              <a:pt x="552712" y="573414"/>
                            </a:cubicBezTo>
                            <a:cubicBezTo>
                              <a:pt x="539419" y="560717"/>
                              <a:pt x="519424" y="554369"/>
                              <a:pt x="492728" y="554369"/>
                            </a:cubicBezTo>
                            <a:close/>
                            <a:moveTo>
                              <a:pt x="934710" y="550299"/>
                            </a:moveTo>
                            <a:cubicBezTo>
                              <a:pt x="909859" y="550299"/>
                              <a:pt x="890298" y="553419"/>
                              <a:pt x="876027" y="559659"/>
                            </a:cubicBezTo>
                            <a:cubicBezTo>
                              <a:pt x="861757" y="565899"/>
                              <a:pt x="851068" y="574472"/>
                              <a:pt x="843960" y="585378"/>
                            </a:cubicBezTo>
                            <a:cubicBezTo>
                              <a:pt x="836852" y="596285"/>
                              <a:pt x="833298" y="607869"/>
                              <a:pt x="833298" y="620132"/>
                            </a:cubicBezTo>
                            <a:cubicBezTo>
                              <a:pt x="833298" y="638797"/>
                              <a:pt x="840243" y="654153"/>
                              <a:pt x="854133" y="666199"/>
                            </a:cubicBezTo>
                            <a:cubicBezTo>
                              <a:pt x="867916" y="678245"/>
                              <a:pt x="890976" y="687903"/>
                              <a:pt x="923315" y="695174"/>
                            </a:cubicBezTo>
                            <a:cubicBezTo>
                              <a:pt x="943066" y="699515"/>
                              <a:pt x="955654" y="704127"/>
                              <a:pt x="961080" y="709010"/>
                            </a:cubicBezTo>
                            <a:cubicBezTo>
                              <a:pt x="966506" y="713894"/>
                              <a:pt x="969219" y="719428"/>
                              <a:pt x="969219" y="725614"/>
                            </a:cubicBezTo>
                            <a:cubicBezTo>
                              <a:pt x="969219" y="732125"/>
                              <a:pt x="966371" y="737850"/>
                              <a:pt x="960673" y="742787"/>
                            </a:cubicBezTo>
                            <a:cubicBezTo>
                              <a:pt x="954976" y="747725"/>
                              <a:pt x="946864" y="750194"/>
                              <a:pt x="936338" y="750194"/>
                            </a:cubicBezTo>
                            <a:cubicBezTo>
                              <a:pt x="922230" y="750194"/>
                              <a:pt x="911378" y="745365"/>
                              <a:pt x="903782" y="735706"/>
                            </a:cubicBezTo>
                            <a:cubicBezTo>
                              <a:pt x="899115" y="729738"/>
                              <a:pt x="896022" y="721056"/>
                              <a:pt x="894503" y="709661"/>
                            </a:cubicBezTo>
                            <a:lnTo>
                              <a:pt x="824345" y="714056"/>
                            </a:lnTo>
                            <a:cubicBezTo>
                              <a:pt x="826407" y="738148"/>
                              <a:pt x="835251" y="758007"/>
                              <a:pt x="850878" y="773634"/>
                            </a:cubicBezTo>
                            <a:cubicBezTo>
                              <a:pt x="866505" y="789261"/>
                              <a:pt x="894612" y="797075"/>
                              <a:pt x="935198" y="797075"/>
                            </a:cubicBezTo>
                            <a:cubicBezTo>
                              <a:pt x="958313" y="797075"/>
                              <a:pt x="977467" y="793738"/>
                              <a:pt x="992660" y="787064"/>
                            </a:cubicBezTo>
                            <a:cubicBezTo>
                              <a:pt x="1007853" y="780390"/>
                              <a:pt x="1019681" y="770596"/>
                              <a:pt x="1028146" y="757682"/>
                            </a:cubicBezTo>
                            <a:cubicBezTo>
                              <a:pt x="1036611" y="744768"/>
                              <a:pt x="1040843" y="730660"/>
                              <a:pt x="1040843" y="715359"/>
                            </a:cubicBezTo>
                            <a:cubicBezTo>
                              <a:pt x="1040843" y="702336"/>
                              <a:pt x="1037669" y="690562"/>
                              <a:pt x="1031320" y="680035"/>
                            </a:cubicBezTo>
                            <a:cubicBezTo>
                              <a:pt x="1024972" y="669509"/>
                              <a:pt x="1014825" y="660692"/>
                              <a:pt x="1000880" y="653583"/>
                            </a:cubicBezTo>
                            <a:cubicBezTo>
                              <a:pt x="986935" y="646475"/>
                              <a:pt x="963848" y="639449"/>
                              <a:pt x="931617" y="632503"/>
                            </a:cubicBezTo>
                            <a:cubicBezTo>
                              <a:pt x="918595" y="629790"/>
                              <a:pt x="910347" y="626860"/>
                              <a:pt x="906874" y="623713"/>
                            </a:cubicBezTo>
                            <a:cubicBezTo>
                              <a:pt x="903293" y="620675"/>
                              <a:pt x="901503" y="617256"/>
                              <a:pt x="901503" y="613458"/>
                            </a:cubicBezTo>
                            <a:cubicBezTo>
                              <a:pt x="901503" y="608249"/>
                              <a:pt x="903673" y="603827"/>
                              <a:pt x="908014" y="600191"/>
                            </a:cubicBezTo>
                            <a:cubicBezTo>
                              <a:pt x="912355" y="596556"/>
                              <a:pt x="918812" y="594738"/>
                              <a:pt x="927385" y="594738"/>
                            </a:cubicBezTo>
                            <a:cubicBezTo>
                              <a:pt x="937803" y="594738"/>
                              <a:pt x="945969" y="597180"/>
                              <a:pt x="951883" y="602063"/>
                            </a:cubicBezTo>
                            <a:cubicBezTo>
                              <a:pt x="957798" y="606947"/>
                              <a:pt x="961677" y="614760"/>
                              <a:pt x="963522" y="625504"/>
                            </a:cubicBezTo>
                            <a:lnTo>
                              <a:pt x="1033030" y="621434"/>
                            </a:lnTo>
                            <a:cubicBezTo>
                              <a:pt x="1029991" y="596692"/>
                              <a:pt x="1020468" y="578650"/>
                              <a:pt x="1004461" y="567310"/>
                            </a:cubicBezTo>
                            <a:cubicBezTo>
                              <a:pt x="988455" y="555969"/>
                              <a:pt x="965204" y="550299"/>
                              <a:pt x="934710" y="550299"/>
                            </a:cubicBez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8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8" y="1150813"/>
                              <a:pt x="230163" y="944719"/>
                              <a:pt x="230163" y="690488"/>
                            </a:cubicBezTo>
                            <a:cubicBezTo>
                              <a:pt x="230163" y="436258"/>
                              <a:pt x="436258" y="230163"/>
                              <a:pt x="690488" y="230163"/>
                            </a:cubicBezTo>
                            <a:close/>
                            <a:moveTo>
                              <a:pt x="690488" y="89763"/>
                            </a:moveTo>
                            <a:cubicBezTo>
                              <a:pt x="358717" y="89763"/>
                              <a:pt x="89763" y="358717"/>
                              <a:pt x="89763" y="690488"/>
                            </a:cubicBezTo>
                            <a:cubicBezTo>
                              <a:pt x="89763" y="1022258"/>
                              <a:pt x="358717" y="1291212"/>
                              <a:pt x="690488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8"/>
                            </a:cubicBezTo>
                            <a:cubicBezTo>
                              <a:pt x="1291212" y="358717"/>
                              <a:pt x="1022258" y="89763"/>
                              <a:pt x="690488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" name="Freeform: Shape 6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351033" y="2426824"/>
                        <a:ext cx="290781" cy="29078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685204" y="552600"/>
                            </a:moveTo>
                            <a:cubicBezTo>
                              <a:pt x="657857" y="552600"/>
                              <a:pt x="636099" y="556452"/>
                              <a:pt x="619929" y="564157"/>
                            </a:cubicBezTo>
                            <a:cubicBezTo>
                              <a:pt x="599202" y="574141"/>
                              <a:pt x="583466" y="588764"/>
                              <a:pt x="572723" y="608027"/>
                            </a:cubicBezTo>
                            <a:cubicBezTo>
                              <a:pt x="561979" y="627289"/>
                              <a:pt x="556607" y="649943"/>
                              <a:pt x="556607" y="675988"/>
                            </a:cubicBezTo>
                            <a:cubicBezTo>
                              <a:pt x="556607" y="700730"/>
                              <a:pt x="561518" y="722652"/>
                              <a:pt x="571339" y="741751"/>
                            </a:cubicBezTo>
                            <a:cubicBezTo>
                              <a:pt x="581160" y="760851"/>
                              <a:pt x="594997" y="775230"/>
                              <a:pt x="612848" y="784888"/>
                            </a:cubicBezTo>
                            <a:cubicBezTo>
                              <a:pt x="630700" y="794546"/>
                              <a:pt x="653788" y="799376"/>
                              <a:pt x="682111" y="799376"/>
                            </a:cubicBezTo>
                            <a:cubicBezTo>
                              <a:pt x="705118" y="799376"/>
                              <a:pt x="725004" y="796690"/>
                              <a:pt x="741771" y="791318"/>
                            </a:cubicBezTo>
                            <a:cubicBezTo>
                              <a:pt x="758537" y="785946"/>
                              <a:pt x="777827" y="775827"/>
                              <a:pt x="799639" y="760959"/>
                            </a:cubicBezTo>
                            <a:lnTo>
                              <a:pt x="799639" y="659221"/>
                            </a:lnTo>
                            <a:lnTo>
                              <a:pt x="685693" y="659221"/>
                            </a:lnTo>
                            <a:lnTo>
                              <a:pt x="685693" y="708869"/>
                            </a:lnTo>
                            <a:lnTo>
                              <a:pt x="735015" y="708869"/>
                            </a:lnTo>
                            <a:lnTo>
                              <a:pt x="735015" y="731333"/>
                            </a:lnTo>
                            <a:cubicBezTo>
                              <a:pt x="725357" y="737085"/>
                              <a:pt x="716784" y="741154"/>
                              <a:pt x="709296" y="743542"/>
                            </a:cubicBezTo>
                            <a:cubicBezTo>
                              <a:pt x="701808" y="745929"/>
                              <a:pt x="693940" y="747123"/>
                              <a:pt x="685693" y="747123"/>
                            </a:cubicBezTo>
                            <a:cubicBezTo>
                              <a:pt x="668329" y="747123"/>
                              <a:pt x="654791" y="741588"/>
                              <a:pt x="645079" y="730519"/>
                            </a:cubicBezTo>
                            <a:cubicBezTo>
                              <a:pt x="635366" y="719450"/>
                              <a:pt x="630510" y="701002"/>
                              <a:pt x="630510" y="675174"/>
                            </a:cubicBezTo>
                            <a:cubicBezTo>
                              <a:pt x="630510" y="650865"/>
                              <a:pt x="635312" y="633095"/>
                              <a:pt x="644916" y="621863"/>
                            </a:cubicBezTo>
                            <a:cubicBezTo>
                              <a:pt x="654520" y="610631"/>
                              <a:pt x="667407" y="605015"/>
                              <a:pt x="683576" y="605015"/>
                            </a:cubicBezTo>
                            <a:cubicBezTo>
                              <a:pt x="694429" y="605015"/>
                              <a:pt x="703354" y="607403"/>
                              <a:pt x="710354" y="612178"/>
                            </a:cubicBezTo>
                            <a:cubicBezTo>
                              <a:pt x="717353" y="616953"/>
                              <a:pt x="722318" y="623844"/>
                              <a:pt x="725248" y="632851"/>
                            </a:cubicBezTo>
                            <a:lnTo>
                              <a:pt x="796384" y="620154"/>
                            </a:lnTo>
                            <a:cubicBezTo>
                              <a:pt x="792043" y="604744"/>
                              <a:pt x="785559" y="592020"/>
                              <a:pt x="776931" y="581982"/>
                            </a:cubicBezTo>
                            <a:cubicBezTo>
                              <a:pt x="768304" y="571944"/>
                              <a:pt x="757452" y="564537"/>
                              <a:pt x="744375" y="559762"/>
                            </a:cubicBezTo>
                            <a:cubicBezTo>
                              <a:pt x="731298" y="554987"/>
                              <a:pt x="711575" y="552600"/>
                              <a:pt x="685204" y="552600"/>
                            </a:cubicBez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7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7" y="1150813"/>
                              <a:pt x="230163" y="944719"/>
                              <a:pt x="230163" y="690488"/>
                            </a:cubicBezTo>
                            <a:cubicBezTo>
                              <a:pt x="230163" y="436257"/>
                              <a:pt x="436257" y="230163"/>
                              <a:pt x="690488" y="230163"/>
                            </a:cubicBezTo>
                            <a:close/>
                            <a:moveTo>
                              <a:pt x="690487" y="89763"/>
                            </a:moveTo>
                            <a:cubicBezTo>
                              <a:pt x="358717" y="89763"/>
                              <a:pt x="89763" y="358717"/>
                              <a:pt x="89763" y="690487"/>
                            </a:cubicBezTo>
                            <a:cubicBezTo>
                              <a:pt x="89763" y="1022258"/>
                              <a:pt x="358717" y="1291212"/>
                              <a:pt x="690487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7"/>
                            </a:cubicBezTo>
                            <a:cubicBezTo>
                              <a:pt x="1291212" y="358717"/>
                              <a:pt x="1022258" y="89763"/>
                              <a:pt x="690487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8" name="Freeform: Shape 6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707657" y="2426824"/>
                        <a:ext cx="290781" cy="29078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842248" y="618526"/>
                            </a:moveTo>
                            <a:lnTo>
                              <a:pt x="868588" y="704312"/>
                            </a:lnTo>
                            <a:lnTo>
                              <a:pt x="816183" y="704312"/>
                            </a:lnTo>
                            <a:close/>
                            <a:moveTo>
                              <a:pt x="802937" y="556669"/>
                            </a:moveTo>
                            <a:lnTo>
                              <a:pt x="713245" y="795306"/>
                            </a:lnTo>
                            <a:lnTo>
                              <a:pt x="788536" y="795306"/>
                            </a:lnTo>
                            <a:lnTo>
                              <a:pt x="800167" y="755913"/>
                            </a:lnTo>
                            <a:lnTo>
                              <a:pt x="883885" y="755913"/>
                            </a:lnTo>
                            <a:lnTo>
                              <a:pt x="895824" y="795306"/>
                            </a:lnTo>
                            <a:lnTo>
                              <a:pt x="973043" y="795306"/>
                            </a:lnTo>
                            <a:lnTo>
                              <a:pt x="883371" y="556669"/>
                            </a:lnTo>
                            <a:close/>
                            <a:moveTo>
                              <a:pt x="580429" y="552600"/>
                            </a:moveTo>
                            <a:cubicBezTo>
                              <a:pt x="553082" y="552600"/>
                              <a:pt x="531324" y="556452"/>
                              <a:pt x="515154" y="564157"/>
                            </a:cubicBezTo>
                            <a:cubicBezTo>
                              <a:pt x="494427" y="574141"/>
                              <a:pt x="478691" y="588764"/>
                              <a:pt x="467948" y="608027"/>
                            </a:cubicBezTo>
                            <a:cubicBezTo>
                              <a:pt x="457204" y="627289"/>
                              <a:pt x="451833" y="649943"/>
                              <a:pt x="451833" y="675988"/>
                            </a:cubicBezTo>
                            <a:cubicBezTo>
                              <a:pt x="451833" y="700731"/>
                              <a:pt x="456743" y="722652"/>
                              <a:pt x="466564" y="741751"/>
                            </a:cubicBezTo>
                            <a:cubicBezTo>
                              <a:pt x="476385" y="760851"/>
                              <a:pt x="490222" y="775230"/>
                              <a:pt x="508073" y="784888"/>
                            </a:cubicBezTo>
                            <a:cubicBezTo>
                              <a:pt x="525925" y="794546"/>
                              <a:pt x="549013" y="799376"/>
                              <a:pt x="577337" y="799376"/>
                            </a:cubicBezTo>
                            <a:cubicBezTo>
                              <a:pt x="600343" y="799376"/>
                              <a:pt x="620229" y="796690"/>
                              <a:pt x="636996" y="791318"/>
                            </a:cubicBezTo>
                            <a:cubicBezTo>
                              <a:pt x="653762" y="785946"/>
                              <a:pt x="673052" y="775827"/>
                              <a:pt x="694864" y="760959"/>
                            </a:cubicBezTo>
                            <a:lnTo>
                              <a:pt x="694864" y="659221"/>
                            </a:lnTo>
                            <a:lnTo>
                              <a:pt x="580918" y="659221"/>
                            </a:lnTo>
                            <a:lnTo>
                              <a:pt x="580918" y="708870"/>
                            </a:lnTo>
                            <a:lnTo>
                              <a:pt x="630240" y="708870"/>
                            </a:lnTo>
                            <a:lnTo>
                              <a:pt x="630240" y="731333"/>
                            </a:lnTo>
                            <a:cubicBezTo>
                              <a:pt x="620582" y="737085"/>
                              <a:pt x="612009" y="741154"/>
                              <a:pt x="604521" y="743542"/>
                            </a:cubicBezTo>
                            <a:cubicBezTo>
                              <a:pt x="597033" y="745929"/>
                              <a:pt x="589165" y="747123"/>
                              <a:pt x="580918" y="747123"/>
                            </a:cubicBezTo>
                            <a:cubicBezTo>
                              <a:pt x="563554" y="747123"/>
                              <a:pt x="550017" y="741588"/>
                              <a:pt x="540304" y="730519"/>
                            </a:cubicBezTo>
                            <a:cubicBezTo>
                              <a:pt x="530591" y="719450"/>
                              <a:pt x="525735" y="701002"/>
                              <a:pt x="525735" y="675174"/>
                            </a:cubicBezTo>
                            <a:cubicBezTo>
                              <a:pt x="525735" y="650865"/>
                              <a:pt x="530537" y="633095"/>
                              <a:pt x="540141" y="621863"/>
                            </a:cubicBezTo>
                            <a:cubicBezTo>
                              <a:pt x="549745" y="610631"/>
                              <a:pt x="562632" y="605015"/>
                              <a:pt x="578802" y="605015"/>
                            </a:cubicBezTo>
                            <a:cubicBezTo>
                              <a:pt x="589654" y="605015"/>
                              <a:pt x="598580" y="607403"/>
                              <a:pt x="605579" y="612178"/>
                            </a:cubicBezTo>
                            <a:cubicBezTo>
                              <a:pt x="612579" y="616953"/>
                              <a:pt x="617543" y="623844"/>
                              <a:pt x="620474" y="632851"/>
                            </a:cubicBezTo>
                            <a:lnTo>
                              <a:pt x="691609" y="620154"/>
                            </a:lnTo>
                            <a:cubicBezTo>
                              <a:pt x="687268" y="604744"/>
                              <a:pt x="680784" y="592020"/>
                              <a:pt x="672156" y="581982"/>
                            </a:cubicBezTo>
                            <a:cubicBezTo>
                              <a:pt x="663529" y="571944"/>
                              <a:pt x="652677" y="564537"/>
                              <a:pt x="639600" y="559762"/>
                            </a:cubicBezTo>
                            <a:cubicBezTo>
                              <a:pt x="626524" y="554987"/>
                              <a:pt x="606800" y="552600"/>
                              <a:pt x="580429" y="552600"/>
                            </a:cubicBez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7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8" y="1150813"/>
                              <a:pt x="230163" y="944719"/>
                              <a:pt x="230163" y="690488"/>
                            </a:cubicBezTo>
                            <a:cubicBezTo>
                              <a:pt x="230163" y="436257"/>
                              <a:pt x="436258" y="230163"/>
                              <a:pt x="690488" y="230163"/>
                            </a:cubicBezTo>
                            <a:close/>
                            <a:moveTo>
                              <a:pt x="690488" y="89763"/>
                            </a:moveTo>
                            <a:cubicBezTo>
                              <a:pt x="358717" y="89763"/>
                              <a:pt x="89763" y="358717"/>
                              <a:pt x="89763" y="690488"/>
                            </a:cubicBezTo>
                            <a:cubicBezTo>
                              <a:pt x="89763" y="1022258"/>
                              <a:pt x="358717" y="1291212"/>
                              <a:pt x="690488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8"/>
                            </a:cubicBezTo>
                            <a:cubicBezTo>
                              <a:pt x="1291212" y="358717"/>
                              <a:pt x="1022258" y="89763"/>
                              <a:pt x="690488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9" name="Freeform: Shape 6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064281" y="2426824"/>
                        <a:ext cx="290781" cy="29078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663229" y="552600"/>
                            </a:moveTo>
                            <a:cubicBezTo>
                              <a:pt x="638378" y="552600"/>
                              <a:pt x="618817" y="555720"/>
                              <a:pt x="604547" y="561960"/>
                            </a:cubicBezTo>
                            <a:cubicBezTo>
                              <a:pt x="590276" y="568200"/>
                              <a:pt x="579587" y="576773"/>
                              <a:pt x="572479" y="587679"/>
                            </a:cubicBezTo>
                            <a:cubicBezTo>
                              <a:pt x="565371" y="598586"/>
                              <a:pt x="561817" y="610170"/>
                              <a:pt x="561817" y="622433"/>
                            </a:cubicBezTo>
                            <a:cubicBezTo>
                              <a:pt x="561817" y="641098"/>
                              <a:pt x="568762" y="656454"/>
                              <a:pt x="582653" y="668500"/>
                            </a:cubicBezTo>
                            <a:cubicBezTo>
                              <a:pt x="596435" y="680546"/>
                              <a:pt x="619495" y="690204"/>
                              <a:pt x="651834" y="697475"/>
                            </a:cubicBezTo>
                            <a:cubicBezTo>
                              <a:pt x="671585" y="701816"/>
                              <a:pt x="684173" y="706428"/>
                              <a:pt x="689599" y="711311"/>
                            </a:cubicBezTo>
                            <a:cubicBezTo>
                              <a:pt x="695025" y="716195"/>
                              <a:pt x="697739" y="721729"/>
                              <a:pt x="697739" y="727915"/>
                            </a:cubicBezTo>
                            <a:cubicBezTo>
                              <a:pt x="697739" y="734426"/>
                              <a:pt x="694890" y="740151"/>
                              <a:pt x="689193" y="745088"/>
                            </a:cubicBezTo>
                            <a:cubicBezTo>
                              <a:pt x="683495" y="750026"/>
                              <a:pt x="675383" y="752495"/>
                              <a:pt x="664857" y="752495"/>
                            </a:cubicBezTo>
                            <a:cubicBezTo>
                              <a:pt x="650749" y="752495"/>
                              <a:pt x="639897" y="747666"/>
                              <a:pt x="632301" y="738007"/>
                            </a:cubicBezTo>
                            <a:cubicBezTo>
                              <a:pt x="627634" y="732039"/>
                              <a:pt x="624541" y="723357"/>
                              <a:pt x="623022" y="711962"/>
                            </a:cubicBezTo>
                            <a:lnTo>
                              <a:pt x="552864" y="716357"/>
                            </a:lnTo>
                            <a:cubicBezTo>
                              <a:pt x="554926" y="740449"/>
                              <a:pt x="563770" y="760308"/>
                              <a:pt x="579397" y="775935"/>
                            </a:cubicBezTo>
                            <a:cubicBezTo>
                              <a:pt x="595024" y="791562"/>
                              <a:pt x="623131" y="799376"/>
                              <a:pt x="663717" y="799376"/>
                            </a:cubicBezTo>
                            <a:cubicBezTo>
                              <a:pt x="686832" y="799376"/>
                              <a:pt x="705986" y="796039"/>
                              <a:pt x="721179" y="789365"/>
                            </a:cubicBezTo>
                            <a:cubicBezTo>
                              <a:pt x="736372" y="782691"/>
                              <a:pt x="748201" y="772897"/>
                              <a:pt x="756665" y="759983"/>
                            </a:cubicBezTo>
                            <a:cubicBezTo>
                              <a:pt x="765130" y="747069"/>
                              <a:pt x="769362" y="732961"/>
                              <a:pt x="769362" y="717660"/>
                            </a:cubicBezTo>
                            <a:cubicBezTo>
                              <a:pt x="769362" y="704637"/>
                              <a:pt x="766188" y="692863"/>
                              <a:pt x="759839" y="682336"/>
                            </a:cubicBezTo>
                            <a:cubicBezTo>
                              <a:pt x="753491" y="671810"/>
                              <a:pt x="743344" y="662993"/>
                              <a:pt x="729399" y="655884"/>
                            </a:cubicBezTo>
                            <a:cubicBezTo>
                              <a:pt x="715455" y="648776"/>
                              <a:pt x="692367" y="641750"/>
                              <a:pt x="660136" y="634804"/>
                            </a:cubicBezTo>
                            <a:cubicBezTo>
                              <a:pt x="647114" y="632091"/>
                              <a:pt x="638866" y="629161"/>
                              <a:pt x="635394" y="626014"/>
                            </a:cubicBezTo>
                            <a:cubicBezTo>
                              <a:pt x="631812" y="622976"/>
                              <a:pt x="630022" y="619557"/>
                              <a:pt x="630022" y="615759"/>
                            </a:cubicBezTo>
                            <a:cubicBezTo>
                              <a:pt x="630022" y="610550"/>
                              <a:pt x="632192" y="606128"/>
                              <a:pt x="636533" y="602492"/>
                            </a:cubicBezTo>
                            <a:cubicBezTo>
                              <a:pt x="640874" y="598857"/>
                              <a:pt x="647331" y="597039"/>
                              <a:pt x="655904" y="597039"/>
                            </a:cubicBezTo>
                            <a:cubicBezTo>
                              <a:pt x="666322" y="597039"/>
                              <a:pt x="674488" y="599481"/>
                              <a:pt x="680402" y="604364"/>
                            </a:cubicBezTo>
                            <a:cubicBezTo>
                              <a:pt x="686317" y="609248"/>
                              <a:pt x="690196" y="617061"/>
                              <a:pt x="692041" y="627805"/>
                            </a:cubicBezTo>
                            <a:lnTo>
                              <a:pt x="761549" y="623735"/>
                            </a:lnTo>
                            <a:cubicBezTo>
                              <a:pt x="758510" y="598992"/>
                              <a:pt x="748987" y="580951"/>
                              <a:pt x="732981" y="569611"/>
                            </a:cubicBezTo>
                            <a:cubicBezTo>
                              <a:pt x="716974" y="558270"/>
                              <a:pt x="693723" y="552600"/>
                              <a:pt x="663229" y="552600"/>
                            </a:cubicBez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7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8" y="1150813"/>
                              <a:pt x="230163" y="944719"/>
                              <a:pt x="230163" y="690488"/>
                            </a:cubicBezTo>
                            <a:cubicBezTo>
                              <a:pt x="230163" y="436257"/>
                              <a:pt x="436258" y="230163"/>
                              <a:pt x="690488" y="230163"/>
                            </a:cubicBezTo>
                            <a:close/>
                            <a:moveTo>
                              <a:pt x="690488" y="89763"/>
                            </a:moveTo>
                            <a:cubicBezTo>
                              <a:pt x="358717" y="89763"/>
                              <a:pt x="89763" y="358717"/>
                              <a:pt x="89763" y="690488"/>
                            </a:cubicBezTo>
                            <a:cubicBezTo>
                              <a:pt x="89763" y="1022258"/>
                              <a:pt x="358717" y="1291212"/>
                              <a:pt x="690488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8"/>
                            </a:cubicBezTo>
                            <a:cubicBezTo>
                              <a:pt x="1291212" y="358717"/>
                              <a:pt x="1022258" y="89763"/>
                              <a:pt x="690488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" name="Freeform: Shape 6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774919" y="2426824"/>
                        <a:ext cx="269305" cy="26930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685204" y="552600"/>
                            </a:moveTo>
                            <a:cubicBezTo>
                              <a:pt x="657857" y="552600"/>
                              <a:pt x="636099" y="556452"/>
                              <a:pt x="619929" y="564157"/>
                            </a:cubicBezTo>
                            <a:cubicBezTo>
                              <a:pt x="599202" y="574141"/>
                              <a:pt x="583466" y="588764"/>
                              <a:pt x="572723" y="608027"/>
                            </a:cubicBezTo>
                            <a:cubicBezTo>
                              <a:pt x="561979" y="627289"/>
                              <a:pt x="556607" y="649943"/>
                              <a:pt x="556607" y="675988"/>
                            </a:cubicBezTo>
                            <a:cubicBezTo>
                              <a:pt x="556607" y="700730"/>
                              <a:pt x="561518" y="722652"/>
                              <a:pt x="571339" y="741751"/>
                            </a:cubicBezTo>
                            <a:cubicBezTo>
                              <a:pt x="581160" y="760851"/>
                              <a:pt x="594997" y="775230"/>
                              <a:pt x="612848" y="784888"/>
                            </a:cubicBezTo>
                            <a:cubicBezTo>
                              <a:pt x="630700" y="794546"/>
                              <a:pt x="653788" y="799376"/>
                              <a:pt x="682111" y="799376"/>
                            </a:cubicBezTo>
                            <a:cubicBezTo>
                              <a:pt x="705118" y="799376"/>
                              <a:pt x="725004" y="796690"/>
                              <a:pt x="741771" y="791318"/>
                            </a:cubicBezTo>
                            <a:cubicBezTo>
                              <a:pt x="758537" y="785946"/>
                              <a:pt x="777827" y="775827"/>
                              <a:pt x="799639" y="760959"/>
                            </a:cubicBezTo>
                            <a:lnTo>
                              <a:pt x="799639" y="659221"/>
                            </a:lnTo>
                            <a:lnTo>
                              <a:pt x="685693" y="659221"/>
                            </a:lnTo>
                            <a:lnTo>
                              <a:pt x="685693" y="708869"/>
                            </a:lnTo>
                            <a:lnTo>
                              <a:pt x="735015" y="708869"/>
                            </a:lnTo>
                            <a:lnTo>
                              <a:pt x="735015" y="731333"/>
                            </a:lnTo>
                            <a:cubicBezTo>
                              <a:pt x="725357" y="737085"/>
                              <a:pt x="716784" y="741154"/>
                              <a:pt x="709296" y="743542"/>
                            </a:cubicBezTo>
                            <a:cubicBezTo>
                              <a:pt x="701808" y="745929"/>
                              <a:pt x="693940" y="747123"/>
                              <a:pt x="685693" y="747123"/>
                            </a:cubicBezTo>
                            <a:cubicBezTo>
                              <a:pt x="668329" y="747123"/>
                              <a:pt x="654791" y="741588"/>
                              <a:pt x="645079" y="730519"/>
                            </a:cubicBezTo>
                            <a:cubicBezTo>
                              <a:pt x="635366" y="719450"/>
                              <a:pt x="630510" y="701002"/>
                              <a:pt x="630510" y="675174"/>
                            </a:cubicBezTo>
                            <a:cubicBezTo>
                              <a:pt x="630510" y="650865"/>
                              <a:pt x="635312" y="633095"/>
                              <a:pt x="644916" y="621863"/>
                            </a:cubicBezTo>
                            <a:cubicBezTo>
                              <a:pt x="654520" y="610631"/>
                              <a:pt x="667407" y="605015"/>
                              <a:pt x="683576" y="605015"/>
                            </a:cubicBezTo>
                            <a:cubicBezTo>
                              <a:pt x="694429" y="605015"/>
                              <a:pt x="703354" y="607403"/>
                              <a:pt x="710354" y="612178"/>
                            </a:cubicBezTo>
                            <a:cubicBezTo>
                              <a:pt x="717353" y="616953"/>
                              <a:pt x="722318" y="623844"/>
                              <a:pt x="725248" y="632851"/>
                            </a:cubicBezTo>
                            <a:lnTo>
                              <a:pt x="796384" y="620154"/>
                            </a:lnTo>
                            <a:cubicBezTo>
                              <a:pt x="792043" y="604744"/>
                              <a:pt x="785559" y="592020"/>
                              <a:pt x="776931" y="581982"/>
                            </a:cubicBezTo>
                            <a:cubicBezTo>
                              <a:pt x="768304" y="571944"/>
                              <a:pt x="757452" y="564537"/>
                              <a:pt x="744375" y="559762"/>
                            </a:cubicBezTo>
                            <a:cubicBezTo>
                              <a:pt x="731298" y="554987"/>
                              <a:pt x="711575" y="552600"/>
                              <a:pt x="685204" y="552600"/>
                            </a:cubicBez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7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7" y="1150813"/>
                              <a:pt x="230163" y="944719"/>
                              <a:pt x="230163" y="690488"/>
                            </a:cubicBezTo>
                            <a:cubicBezTo>
                              <a:pt x="230163" y="436257"/>
                              <a:pt x="436257" y="230163"/>
                              <a:pt x="690488" y="230163"/>
                            </a:cubicBezTo>
                            <a:close/>
                            <a:moveTo>
                              <a:pt x="690487" y="89763"/>
                            </a:moveTo>
                            <a:cubicBezTo>
                              <a:pt x="358717" y="89763"/>
                              <a:pt x="89763" y="358717"/>
                              <a:pt x="89763" y="690487"/>
                            </a:cubicBezTo>
                            <a:cubicBezTo>
                              <a:pt x="89763" y="1022258"/>
                              <a:pt x="358717" y="1291212"/>
                              <a:pt x="690487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7"/>
                            </a:cubicBezTo>
                            <a:cubicBezTo>
                              <a:pt x="1291212" y="358717"/>
                              <a:pt x="1022258" y="89763"/>
                              <a:pt x="690487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" name="Freeform: Shape 7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5117093" y="2426824"/>
                        <a:ext cx="269305" cy="26930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842248" y="618526"/>
                            </a:moveTo>
                            <a:lnTo>
                              <a:pt x="868588" y="704312"/>
                            </a:lnTo>
                            <a:lnTo>
                              <a:pt x="816183" y="704312"/>
                            </a:lnTo>
                            <a:close/>
                            <a:moveTo>
                              <a:pt x="802937" y="556669"/>
                            </a:moveTo>
                            <a:lnTo>
                              <a:pt x="713245" y="795306"/>
                            </a:lnTo>
                            <a:lnTo>
                              <a:pt x="788536" y="795306"/>
                            </a:lnTo>
                            <a:lnTo>
                              <a:pt x="800167" y="755913"/>
                            </a:lnTo>
                            <a:lnTo>
                              <a:pt x="883885" y="755913"/>
                            </a:lnTo>
                            <a:lnTo>
                              <a:pt x="895824" y="795306"/>
                            </a:lnTo>
                            <a:lnTo>
                              <a:pt x="973043" y="795306"/>
                            </a:lnTo>
                            <a:lnTo>
                              <a:pt x="883371" y="556669"/>
                            </a:lnTo>
                            <a:close/>
                            <a:moveTo>
                              <a:pt x="580429" y="552600"/>
                            </a:moveTo>
                            <a:cubicBezTo>
                              <a:pt x="553082" y="552600"/>
                              <a:pt x="531324" y="556452"/>
                              <a:pt x="515154" y="564157"/>
                            </a:cubicBezTo>
                            <a:cubicBezTo>
                              <a:pt x="494427" y="574141"/>
                              <a:pt x="478691" y="588764"/>
                              <a:pt x="467948" y="608027"/>
                            </a:cubicBezTo>
                            <a:cubicBezTo>
                              <a:pt x="457204" y="627289"/>
                              <a:pt x="451833" y="649943"/>
                              <a:pt x="451833" y="675988"/>
                            </a:cubicBezTo>
                            <a:cubicBezTo>
                              <a:pt x="451833" y="700731"/>
                              <a:pt x="456743" y="722652"/>
                              <a:pt x="466564" y="741751"/>
                            </a:cubicBezTo>
                            <a:cubicBezTo>
                              <a:pt x="476385" y="760851"/>
                              <a:pt x="490222" y="775230"/>
                              <a:pt x="508073" y="784888"/>
                            </a:cubicBezTo>
                            <a:cubicBezTo>
                              <a:pt x="525925" y="794546"/>
                              <a:pt x="549013" y="799376"/>
                              <a:pt x="577337" y="799376"/>
                            </a:cubicBezTo>
                            <a:cubicBezTo>
                              <a:pt x="600343" y="799376"/>
                              <a:pt x="620229" y="796690"/>
                              <a:pt x="636996" y="791318"/>
                            </a:cubicBezTo>
                            <a:cubicBezTo>
                              <a:pt x="653762" y="785946"/>
                              <a:pt x="673052" y="775827"/>
                              <a:pt x="694864" y="760959"/>
                            </a:cubicBezTo>
                            <a:lnTo>
                              <a:pt x="694864" y="659221"/>
                            </a:lnTo>
                            <a:lnTo>
                              <a:pt x="580918" y="659221"/>
                            </a:lnTo>
                            <a:lnTo>
                              <a:pt x="580918" y="708870"/>
                            </a:lnTo>
                            <a:lnTo>
                              <a:pt x="630240" y="708870"/>
                            </a:lnTo>
                            <a:lnTo>
                              <a:pt x="630240" y="731333"/>
                            </a:lnTo>
                            <a:cubicBezTo>
                              <a:pt x="620582" y="737085"/>
                              <a:pt x="612009" y="741154"/>
                              <a:pt x="604521" y="743542"/>
                            </a:cubicBezTo>
                            <a:cubicBezTo>
                              <a:pt x="597033" y="745929"/>
                              <a:pt x="589165" y="747123"/>
                              <a:pt x="580918" y="747123"/>
                            </a:cubicBezTo>
                            <a:cubicBezTo>
                              <a:pt x="563554" y="747123"/>
                              <a:pt x="550017" y="741588"/>
                              <a:pt x="540304" y="730519"/>
                            </a:cubicBezTo>
                            <a:cubicBezTo>
                              <a:pt x="530591" y="719450"/>
                              <a:pt x="525735" y="701002"/>
                              <a:pt x="525735" y="675174"/>
                            </a:cubicBezTo>
                            <a:cubicBezTo>
                              <a:pt x="525735" y="650865"/>
                              <a:pt x="530537" y="633095"/>
                              <a:pt x="540141" y="621863"/>
                            </a:cubicBezTo>
                            <a:cubicBezTo>
                              <a:pt x="549745" y="610631"/>
                              <a:pt x="562632" y="605015"/>
                              <a:pt x="578802" y="605015"/>
                            </a:cubicBezTo>
                            <a:cubicBezTo>
                              <a:pt x="589654" y="605015"/>
                              <a:pt x="598580" y="607403"/>
                              <a:pt x="605579" y="612178"/>
                            </a:cubicBezTo>
                            <a:cubicBezTo>
                              <a:pt x="612579" y="616953"/>
                              <a:pt x="617543" y="623844"/>
                              <a:pt x="620474" y="632851"/>
                            </a:cubicBezTo>
                            <a:lnTo>
                              <a:pt x="691609" y="620154"/>
                            </a:lnTo>
                            <a:cubicBezTo>
                              <a:pt x="687268" y="604744"/>
                              <a:pt x="680784" y="592020"/>
                              <a:pt x="672156" y="581982"/>
                            </a:cubicBezTo>
                            <a:cubicBezTo>
                              <a:pt x="663529" y="571944"/>
                              <a:pt x="652677" y="564537"/>
                              <a:pt x="639600" y="559762"/>
                            </a:cubicBezTo>
                            <a:cubicBezTo>
                              <a:pt x="626524" y="554987"/>
                              <a:pt x="606800" y="552600"/>
                              <a:pt x="580429" y="552600"/>
                            </a:cubicBez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7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8" y="1150813"/>
                              <a:pt x="230163" y="944719"/>
                              <a:pt x="230163" y="690488"/>
                            </a:cubicBezTo>
                            <a:cubicBezTo>
                              <a:pt x="230163" y="436257"/>
                              <a:pt x="436258" y="230163"/>
                              <a:pt x="690488" y="230163"/>
                            </a:cubicBezTo>
                            <a:close/>
                            <a:moveTo>
                              <a:pt x="690488" y="89763"/>
                            </a:moveTo>
                            <a:cubicBezTo>
                              <a:pt x="358717" y="89763"/>
                              <a:pt x="89763" y="358717"/>
                              <a:pt x="89763" y="690488"/>
                            </a:cubicBezTo>
                            <a:cubicBezTo>
                              <a:pt x="89763" y="1022258"/>
                              <a:pt x="358717" y="1291212"/>
                              <a:pt x="690488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8"/>
                            </a:cubicBezTo>
                            <a:cubicBezTo>
                              <a:pt x="1291212" y="358717"/>
                              <a:pt x="1022258" y="89763"/>
                              <a:pt x="690488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2" name="Freeform: Shape 7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5451450" y="2426824"/>
                        <a:ext cx="269305" cy="26930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663229" y="552600"/>
                            </a:moveTo>
                            <a:cubicBezTo>
                              <a:pt x="638378" y="552600"/>
                              <a:pt x="618817" y="555720"/>
                              <a:pt x="604547" y="561960"/>
                            </a:cubicBezTo>
                            <a:cubicBezTo>
                              <a:pt x="590276" y="568200"/>
                              <a:pt x="579587" y="576773"/>
                              <a:pt x="572479" y="587679"/>
                            </a:cubicBezTo>
                            <a:cubicBezTo>
                              <a:pt x="565371" y="598586"/>
                              <a:pt x="561817" y="610170"/>
                              <a:pt x="561817" y="622433"/>
                            </a:cubicBezTo>
                            <a:cubicBezTo>
                              <a:pt x="561817" y="641098"/>
                              <a:pt x="568762" y="656454"/>
                              <a:pt x="582653" y="668500"/>
                            </a:cubicBezTo>
                            <a:cubicBezTo>
                              <a:pt x="596435" y="680546"/>
                              <a:pt x="619495" y="690204"/>
                              <a:pt x="651834" y="697475"/>
                            </a:cubicBezTo>
                            <a:cubicBezTo>
                              <a:pt x="671585" y="701816"/>
                              <a:pt x="684173" y="706428"/>
                              <a:pt x="689599" y="711311"/>
                            </a:cubicBezTo>
                            <a:cubicBezTo>
                              <a:pt x="695025" y="716195"/>
                              <a:pt x="697739" y="721729"/>
                              <a:pt x="697739" y="727915"/>
                            </a:cubicBezTo>
                            <a:cubicBezTo>
                              <a:pt x="697739" y="734426"/>
                              <a:pt x="694890" y="740151"/>
                              <a:pt x="689193" y="745088"/>
                            </a:cubicBezTo>
                            <a:cubicBezTo>
                              <a:pt x="683495" y="750026"/>
                              <a:pt x="675383" y="752495"/>
                              <a:pt x="664857" y="752495"/>
                            </a:cubicBezTo>
                            <a:cubicBezTo>
                              <a:pt x="650749" y="752495"/>
                              <a:pt x="639897" y="747666"/>
                              <a:pt x="632301" y="738007"/>
                            </a:cubicBezTo>
                            <a:cubicBezTo>
                              <a:pt x="627634" y="732039"/>
                              <a:pt x="624541" y="723357"/>
                              <a:pt x="623022" y="711962"/>
                            </a:cubicBezTo>
                            <a:lnTo>
                              <a:pt x="552864" y="716357"/>
                            </a:lnTo>
                            <a:cubicBezTo>
                              <a:pt x="554926" y="740449"/>
                              <a:pt x="563770" y="760308"/>
                              <a:pt x="579397" y="775935"/>
                            </a:cubicBezTo>
                            <a:cubicBezTo>
                              <a:pt x="595024" y="791562"/>
                              <a:pt x="623131" y="799376"/>
                              <a:pt x="663717" y="799376"/>
                            </a:cubicBezTo>
                            <a:cubicBezTo>
                              <a:pt x="686832" y="799376"/>
                              <a:pt x="705986" y="796039"/>
                              <a:pt x="721179" y="789365"/>
                            </a:cubicBezTo>
                            <a:cubicBezTo>
                              <a:pt x="736372" y="782691"/>
                              <a:pt x="748201" y="772897"/>
                              <a:pt x="756665" y="759983"/>
                            </a:cubicBezTo>
                            <a:cubicBezTo>
                              <a:pt x="765130" y="747069"/>
                              <a:pt x="769362" y="732961"/>
                              <a:pt x="769362" y="717660"/>
                            </a:cubicBezTo>
                            <a:cubicBezTo>
                              <a:pt x="769362" y="704637"/>
                              <a:pt x="766188" y="692863"/>
                              <a:pt x="759839" y="682336"/>
                            </a:cubicBezTo>
                            <a:cubicBezTo>
                              <a:pt x="753491" y="671810"/>
                              <a:pt x="743344" y="662993"/>
                              <a:pt x="729399" y="655884"/>
                            </a:cubicBezTo>
                            <a:cubicBezTo>
                              <a:pt x="715455" y="648776"/>
                              <a:pt x="692367" y="641750"/>
                              <a:pt x="660136" y="634804"/>
                            </a:cubicBezTo>
                            <a:cubicBezTo>
                              <a:pt x="647114" y="632091"/>
                              <a:pt x="638866" y="629161"/>
                              <a:pt x="635394" y="626014"/>
                            </a:cubicBezTo>
                            <a:cubicBezTo>
                              <a:pt x="631812" y="622976"/>
                              <a:pt x="630022" y="619557"/>
                              <a:pt x="630022" y="615759"/>
                            </a:cubicBezTo>
                            <a:cubicBezTo>
                              <a:pt x="630022" y="610550"/>
                              <a:pt x="632192" y="606128"/>
                              <a:pt x="636533" y="602492"/>
                            </a:cubicBezTo>
                            <a:cubicBezTo>
                              <a:pt x="640874" y="598857"/>
                              <a:pt x="647331" y="597039"/>
                              <a:pt x="655904" y="597039"/>
                            </a:cubicBezTo>
                            <a:cubicBezTo>
                              <a:pt x="666322" y="597039"/>
                              <a:pt x="674488" y="599481"/>
                              <a:pt x="680402" y="604364"/>
                            </a:cubicBezTo>
                            <a:cubicBezTo>
                              <a:pt x="686317" y="609248"/>
                              <a:pt x="690196" y="617061"/>
                              <a:pt x="692041" y="627805"/>
                            </a:cubicBezTo>
                            <a:lnTo>
                              <a:pt x="761549" y="623735"/>
                            </a:lnTo>
                            <a:cubicBezTo>
                              <a:pt x="758510" y="598992"/>
                              <a:pt x="748987" y="580951"/>
                              <a:pt x="732981" y="569611"/>
                            </a:cubicBezTo>
                            <a:cubicBezTo>
                              <a:pt x="716974" y="558270"/>
                              <a:pt x="693723" y="552600"/>
                              <a:pt x="663229" y="552600"/>
                            </a:cubicBez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7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8" y="1150813"/>
                              <a:pt x="230163" y="944719"/>
                              <a:pt x="230163" y="690488"/>
                            </a:cubicBezTo>
                            <a:cubicBezTo>
                              <a:pt x="230163" y="436257"/>
                              <a:pt x="436258" y="230163"/>
                              <a:pt x="690488" y="230163"/>
                            </a:cubicBezTo>
                            <a:close/>
                            <a:moveTo>
                              <a:pt x="690488" y="89763"/>
                            </a:moveTo>
                            <a:cubicBezTo>
                              <a:pt x="358717" y="89763"/>
                              <a:pt x="89763" y="358717"/>
                              <a:pt x="89763" y="690488"/>
                            </a:cubicBezTo>
                            <a:cubicBezTo>
                              <a:pt x="89763" y="1022258"/>
                              <a:pt x="358717" y="1291212"/>
                              <a:pt x="690488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8"/>
                            </a:cubicBezTo>
                            <a:cubicBezTo>
                              <a:pt x="1291212" y="358717"/>
                              <a:pt x="1022258" y="89763"/>
                              <a:pt x="690488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3" name="Freeform: Shape 7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5791805" y="2426824"/>
                        <a:ext cx="269305" cy="26930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785098" y="618526"/>
                            </a:moveTo>
                            <a:lnTo>
                              <a:pt x="811438" y="704312"/>
                            </a:lnTo>
                            <a:lnTo>
                              <a:pt x="759033" y="704312"/>
                            </a:lnTo>
                            <a:close/>
                            <a:moveTo>
                              <a:pt x="745787" y="556669"/>
                            </a:moveTo>
                            <a:lnTo>
                              <a:pt x="656094" y="795306"/>
                            </a:lnTo>
                            <a:lnTo>
                              <a:pt x="731386" y="795306"/>
                            </a:lnTo>
                            <a:lnTo>
                              <a:pt x="743017" y="755913"/>
                            </a:lnTo>
                            <a:lnTo>
                              <a:pt x="826735" y="755913"/>
                            </a:lnTo>
                            <a:lnTo>
                              <a:pt x="838673" y="795306"/>
                            </a:lnTo>
                            <a:lnTo>
                              <a:pt x="915893" y="795306"/>
                            </a:lnTo>
                            <a:lnTo>
                              <a:pt x="826221" y="556669"/>
                            </a:lnTo>
                            <a:close/>
                            <a:moveTo>
                              <a:pt x="444182" y="556669"/>
                            </a:moveTo>
                            <a:lnTo>
                              <a:pt x="444182" y="615596"/>
                            </a:lnTo>
                            <a:lnTo>
                              <a:pt x="519387" y="615596"/>
                            </a:lnTo>
                            <a:lnTo>
                              <a:pt x="519387" y="795306"/>
                            </a:lnTo>
                            <a:lnTo>
                              <a:pt x="593126" y="795306"/>
                            </a:lnTo>
                            <a:lnTo>
                              <a:pt x="593126" y="615596"/>
                            </a:lnTo>
                            <a:lnTo>
                              <a:pt x="668331" y="615596"/>
                            </a:lnTo>
                            <a:lnTo>
                              <a:pt x="668331" y="556669"/>
                            </a:ln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7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8" y="1150813"/>
                              <a:pt x="230163" y="944719"/>
                              <a:pt x="230163" y="690488"/>
                            </a:cubicBezTo>
                            <a:cubicBezTo>
                              <a:pt x="230163" y="436257"/>
                              <a:pt x="436258" y="230163"/>
                              <a:pt x="690488" y="230163"/>
                            </a:cubicBezTo>
                            <a:close/>
                            <a:moveTo>
                              <a:pt x="690488" y="89763"/>
                            </a:moveTo>
                            <a:cubicBezTo>
                              <a:pt x="358717" y="89763"/>
                              <a:pt x="89763" y="358717"/>
                              <a:pt x="89763" y="690487"/>
                            </a:cubicBezTo>
                            <a:cubicBezTo>
                              <a:pt x="89763" y="1022258"/>
                              <a:pt x="358717" y="1291212"/>
                              <a:pt x="690488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7"/>
                            </a:cubicBezTo>
                            <a:cubicBezTo>
                              <a:pt x="1291212" y="358717"/>
                              <a:pt x="1022258" y="89763"/>
                              <a:pt x="690488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4" name="Freeform: Shape 7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32160" y="2426824"/>
                        <a:ext cx="269305" cy="26930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892580" y="609655"/>
                            </a:moveTo>
                            <a:lnTo>
                              <a:pt x="924974" y="609655"/>
                            </a:lnTo>
                            <a:cubicBezTo>
                              <a:pt x="938430" y="609655"/>
                              <a:pt x="947600" y="611716"/>
                              <a:pt x="952484" y="615840"/>
                            </a:cubicBezTo>
                            <a:cubicBezTo>
                              <a:pt x="957367" y="619964"/>
                              <a:pt x="959809" y="625878"/>
                              <a:pt x="959809" y="633583"/>
                            </a:cubicBezTo>
                            <a:cubicBezTo>
                              <a:pt x="959809" y="638792"/>
                              <a:pt x="958262" y="643404"/>
                              <a:pt x="955169" y="647420"/>
                            </a:cubicBezTo>
                            <a:cubicBezTo>
                              <a:pt x="952077" y="651435"/>
                              <a:pt x="948088" y="653931"/>
                              <a:pt x="943205" y="654908"/>
                            </a:cubicBezTo>
                            <a:cubicBezTo>
                              <a:pt x="933547" y="657078"/>
                              <a:pt x="927035" y="658163"/>
                              <a:pt x="923671" y="658163"/>
                            </a:cubicBezTo>
                            <a:lnTo>
                              <a:pt x="892580" y="658163"/>
                            </a:lnTo>
                            <a:close/>
                            <a:moveTo>
                              <a:pt x="818515" y="561471"/>
                            </a:moveTo>
                            <a:lnTo>
                              <a:pt x="818515" y="800108"/>
                            </a:lnTo>
                            <a:lnTo>
                              <a:pt x="892580" y="800108"/>
                            </a:lnTo>
                            <a:lnTo>
                              <a:pt x="892580" y="703254"/>
                            </a:lnTo>
                            <a:lnTo>
                              <a:pt x="899091" y="703254"/>
                            </a:lnTo>
                            <a:cubicBezTo>
                              <a:pt x="905820" y="703254"/>
                              <a:pt x="911843" y="705098"/>
                              <a:pt x="917160" y="708788"/>
                            </a:cubicBezTo>
                            <a:cubicBezTo>
                              <a:pt x="921067" y="711610"/>
                              <a:pt x="925516" y="717741"/>
                              <a:pt x="930508" y="727182"/>
                            </a:cubicBezTo>
                            <a:lnTo>
                              <a:pt x="969924" y="800108"/>
                            </a:lnTo>
                            <a:lnTo>
                              <a:pt x="1053245" y="800108"/>
                            </a:lnTo>
                            <a:lnTo>
                              <a:pt x="1017535" y="730959"/>
                            </a:lnTo>
                            <a:cubicBezTo>
                              <a:pt x="1015800" y="727483"/>
                              <a:pt x="1012357" y="722541"/>
                              <a:pt x="1007206" y="716132"/>
                            </a:cubicBezTo>
                            <a:cubicBezTo>
                              <a:pt x="1002055" y="709724"/>
                              <a:pt x="998123" y="705542"/>
                              <a:pt x="995412" y="703587"/>
                            </a:cubicBezTo>
                            <a:cubicBezTo>
                              <a:pt x="991398" y="700655"/>
                              <a:pt x="985000" y="697722"/>
                              <a:pt x="976216" y="694789"/>
                            </a:cubicBezTo>
                            <a:cubicBezTo>
                              <a:pt x="987184" y="692293"/>
                              <a:pt x="995816" y="689146"/>
                              <a:pt x="1002114" y="685348"/>
                            </a:cubicBezTo>
                            <a:cubicBezTo>
                              <a:pt x="1011994" y="679379"/>
                              <a:pt x="1019758" y="671593"/>
                              <a:pt x="1025404" y="661989"/>
                            </a:cubicBezTo>
                            <a:cubicBezTo>
                              <a:pt x="1031051" y="652385"/>
                              <a:pt x="1033874" y="640963"/>
                              <a:pt x="1033874" y="627723"/>
                            </a:cubicBezTo>
                            <a:cubicBezTo>
                              <a:pt x="1033874" y="612530"/>
                              <a:pt x="1030184" y="599644"/>
                              <a:pt x="1022805" y="589063"/>
                            </a:cubicBezTo>
                            <a:cubicBezTo>
                              <a:pt x="1015425" y="578482"/>
                              <a:pt x="1005713" y="571238"/>
                              <a:pt x="993667" y="567332"/>
                            </a:cubicBezTo>
                            <a:cubicBezTo>
                              <a:pt x="981621" y="563425"/>
                              <a:pt x="964204" y="561471"/>
                              <a:pt x="941414" y="561471"/>
                            </a:cubicBezTo>
                            <a:close/>
                            <a:moveTo>
                              <a:pt x="598463" y="561471"/>
                            </a:moveTo>
                            <a:lnTo>
                              <a:pt x="598463" y="800108"/>
                            </a:lnTo>
                            <a:lnTo>
                              <a:pt x="787289" y="800108"/>
                            </a:lnTo>
                            <a:lnTo>
                              <a:pt x="787289" y="741344"/>
                            </a:lnTo>
                            <a:lnTo>
                              <a:pt x="672203" y="741344"/>
                            </a:lnTo>
                            <a:lnTo>
                              <a:pt x="672203" y="561471"/>
                            </a:lnTo>
                            <a:close/>
                            <a:moveTo>
                              <a:pt x="453282" y="557402"/>
                            </a:moveTo>
                            <a:cubicBezTo>
                              <a:pt x="414865" y="557402"/>
                              <a:pt x="385158" y="568003"/>
                              <a:pt x="364159" y="589205"/>
                            </a:cubicBezTo>
                            <a:cubicBezTo>
                              <a:pt x="343160" y="610407"/>
                              <a:pt x="332661" y="640746"/>
                              <a:pt x="332661" y="680220"/>
                            </a:cubicBezTo>
                            <a:cubicBezTo>
                              <a:pt x="332661" y="709827"/>
                              <a:pt x="338630" y="734120"/>
                              <a:pt x="350567" y="753099"/>
                            </a:cubicBezTo>
                            <a:cubicBezTo>
                              <a:pt x="362504" y="772077"/>
                              <a:pt x="376693" y="785335"/>
                              <a:pt x="393134" y="792872"/>
                            </a:cubicBezTo>
                            <a:cubicBezTo>
                              <a:pt x="409575" y="800409"/>
                              <a:pt x="430764" y="804178"/>
                              <a:pt x="456700" y="804178"/>
                            </a:cubicBezTo>
                            <a:cubicBezTo>
                              <a:pt x="478078" y="804178"/>
                              <a:pt x="495686" y="801085"/>
                              <a:pt x="509522" y="794899"/>
                            </a:cubicBezTo>
                            <a:cubicBezTo>
                              <a:pt x="523359" y="788713"/>
                              <a:pt x="534943" y="779543"/>
                              <a:pt x="544276" y="767389"/>
                            </a:cubicBezTo>
                            <a:cubicBezTo>
                              <a:pt x="553609" y="755235"/>
                              <a:pt x="560446" y="740096"/>
                              <a:pt x="564786" y="721973"/>
                            </a:cubicBezTo>
                            <a:lnTo>
                              <a:pt x="500162" y="702440"/>
                            </a:lnTo>
                            <a:cubicBezTo>
                              <a:pt x="496907" y="717524"/>
                              <a:pt x="491671" y="729027"/>
                              <a:pt x="484454" y="736949"/>
                            </a:cubicBezTo>
                            <a:cubicBezTo>
                              <a:pt x="477237" y="744871"/>
                              <a:pt x="466575" y="748832"/>
                              <a:pt x="452468" y="748832"/>
                            </a:cubicBezTo>
                            <a:cubicBezTo>
                              <a:pt x="437926" y="748832"/>
                              <a:pt x="426640" y="743928"/>
                              <a:pt x="418609" y="734118"/>
                            </a:cubicBezTo>
                            <a:cubicBezTo>
                              <a:pt x="410579" y="724309"/>
                              <a:pt x="406563" y="706180"/>
                              <a:pt x="406563" y="679732"/>
                            </a:cubicBezTo>
                            <a:cubicBezTo>
                              <a:pt x="406563" y="658380"/>
                              <a:pt x="409928" y="642719"/>
                              <a:pt x="416656" y="632747"/>
                            </a:cubicBezTo>
                            <a:cubicBezTo>
                              <a:pt x="425555" y="619305"/>
                              <a:pt x="438360" y="612585"/>
                              <a:pt x="455072" y="612585"/>
                            </a:cubicBezTo>
                            <a:cubicBezTo>
                              <a:pt x="462452" y="612585"/>
                              <a:pt x="469126" y="614104"/>
                              <a:pt x="475094" y="617142"/>
                            </a:cubicBezTo>
                            <a:cubicBezTo>
                              <a:pt x="481063" y="620181"/>
                              <a:pt x="486109" y="624522"/>
                              <a:pt x="490233" y="630165"/>
                            </a:cubicBezTo>
                            <a:cubicBezTo>
                              <a:pt x="492729" y="633529"/>
                              <a:pt x="495116" y="638847"/>
                              <a:pt x="497395" y="646117"/>
                            </a:cubicBezTo>
                            <a:lnTo>
                              <a:pt x="562507" y="631630"/>
                            </a:lnTo>
                            <a:cubicBezTo>
                              <a:pt x="554151" y="606453"/>
                              <a:pt x="541373" y="587788"/>
                              <a:pt x="524173" y="575633"/>
                            </a:cubicBezTo>
                            <a:cubicBezTo>
                              <a:pt x="506972" y="563479"/>
                              <a:pt x="483342" y="557402"/>
                              <a:pt x="453282" y="557402"/>
                            </a:cubicBez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7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8" y="1150813"/>
                              <a:pt x="230163" y="944719"/>
                              <a:pt x="230163" y="690488"/>
                            </a:cubicBezTo>
                            <a:cubicBezTo>
                              <a:pt x="230163" y="436257"/>
                              <a:pt x="436258" y="230163"/>
                              <a:pt x="690488" y="230163"/>
                            </a:cubicBezTo>
                            <a:close/>
                            <a:moveTo>
                              <a:pt x="690488" y="89763"/>
                            </a:moveTo>
                            <a:cubicBezTo>
                              <a:pt x="358717" y="89763"/>
                              <a:pt x="89763" y="358717"/>
                              <a:pt x="89763" y="690487"/>
                            </a:cubicBezTo>
                            <a:cubicBezTo>
                              <a:pt x="89763" y="1022258"/>
                              <a:pt x="358717" y="1291212"/>
                              <a:pt x="690488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7"/>
                            </a:cubicBezTo>
                            <a:cubicBezTo>
                              <a:pt x="1291212" y="358717"/>
                              <a:pt x="1022258" y="89763"/>
                              <a:pt x="690488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" name="Freeform: Shape 7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150464" y="2426824"/>
                        <a:ext cx="271338" cy="27133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697346" y="615840"/>
                            </a:moveTo>
                            <a:lnTo>
                              <a:pt x="723686" y="701626"/>
                            </a:lnTo>
                            <a:lnTo>
                              <a:pt x="671281" y="701626"/>
                            </a:lnTo>
                            <a:close/>
                            <a:moveTo>
                              <a:pt x="806956" y="553983"/>
                            </a:moveTo>
                            <a:lnTo>
                              <a:pt x="897080" y="792620"/>
                            </a:lnTo>
                            <a:lnTo>
                              <a:pt x="977006" y="792620"/>
                            </a:lnTo>
                            <a:lnTo>
                              <a:pt x="1065615" y="553983"/>
                            </a:lnTo>
                            <a:lnTo>
                              <a:pt x="990774" y="553983"/>
                            </a:lnTo>
                            <a:lnTo>
                              <a:pt x="937750" y="725717"/>
                            </a:lnTo>
                            <a:lnTo>
                              <a:pt x="884040" y="553983"/>
                            </a:lnTo>
                            <a:close/>
                            <a:moveTo>
                              <a:pt x="658035" y="553983"/>
                            </a:moveTo>
                            <a:lnTo>
                              <a:pt x="568343" y="792620"/>
                            </a:lnTo>
                            <a:lnTo>
                              <a:pt x="643634" y="792620"/>
                            </a:lnTo>
                            <a:lnTo>
                              <a:pt x="655265" y="753227"/>
                            </a:lnTo>
                            <a:lnTo>
                              <a:pt x="738983" y="753227"/>
                            </a:lnTo>
                            <a:lnTo>
                              <a:pt x="750922" y="792620"/>
                            </a:lnTo>
                            <a:lnTo>
                              <a:pt x="828141" y="792620"/>
                            </a:lnTo>
                            <a:lnTo>
                              <a:pt x="738469" y="553983"/>
                            </a:lnTo>
                            <a:close/>
                            <a:moveTo>
                              <a:pt x="451652" y="549914"/>
                            </a:moveTo>
                            <a:cubicBezTo>
                              <a:pt x="426801" y="549914"/>
                              <a:pt x="407240" y="553034"/>
                              <a:pt x="392970" y="559274"/>
                            </a:cubicBezTo>
                            <a:cubicBezTo>
                              <a:pt x="378699" y="565514"/>
                              <a:pt x="368010" y="574087"/>
                              <a:pt x="360902" y="584993"/>
                            </a:cubicBezTo>
                            <a:cubicBezTo>
                              <a:pt x="353794" y="595900"/>
                              <a:pt x="350240" y="607484"/>
                              <a:pt x="350240" y="619747"/>
                            </a:cubicBezTo>
                            <a:cubicBezTo>
                              <a:pt x="350240" y="638412"/>
                              <a:pt x="357185" y="653768"/>
                              <a:pt x="371076" y="665814"/>
                            </a:cubicBezTo>
                            <a:cubicBezTo>
                              <a:pt x="384858" y="677860"/>
                              <a:pt x="407918" y="687518"/>
                              <a:pt x="440257" y="694789"/>
                            </a:cubicBezTo>
                            <a:cubicBezTo>
                              <a:pt x="460008" y="699130"/>
                              <a:pt x="472596" y="703742"/>
                              <a:pt x="478023" y="708625"/>
                            </a:cubicBezTo>
                            <a:cubicBezTo>
                              <a:pt x="483449" y="713509"/>
                              <a:pt x="486162" y="719043"/>
                              <a:pt x="486162" y="725229"/>
                            </a:cubicBezTo>
                            <a:cubicBezTo>
                              <a:pt x="486162" y="731740"/>
                              <a:pt x="483313" y="737465"/>
                              <a:pt x="477616" y="742402"/>
                            </a:cubicBezTo>
                            <a:cubicBezTo>
                              <a:pt x="471918" y="747340"/>
                              <a:pt x="463806" y="749809"/>
                              <a:pt x="453280" y="749809"/>
                            </a:cubicBezTo>
                            <a:cubicBezTo>
                              <a:pt x="439172" y="749809"/>
                              <a:pt x="428320" y="744980"/>
                              <a:pt x="420724" y="735321"/>
                            </a:cubicBezTo>
                            <a:cubicBezTo>
                              <a:pt x="416057" y="729353"/>
                              <a:pt x="412964" y="720671"/>
                              <a:pt x="411445" y="709276"/>
                            </a:cubicBezTo>
                            <a:lnTo>
                              <a:pt x="341287" y="713671"/>
                            </a:lnTo>
                            <a:cubicBezTo>
                              <a:pt x="343349" y="737763"/>
                              <a:pt x="352193" y="757622"/>
                              <a:pt x="367820" y="773249"/>
                            </a:cubicBezTo>
                            <a:cubicBezTo>
                              <a:pt x="383447" y="788876"/>
                              <a:pt x="411554" y="796690"/>
                              <a:pt x="452140" y="796690"/>
                            </a:cubicBezTo>
                            <a:cubicBezTo>
                              <a:pt x="475255" y="796690"/>
                              <a:pt x="494409" y="793353"/>
                              <a:pt x="509602" y="786679"/>
                            </a:cubicBezTo>
                            <a:cubicBezTo>
                              <a:pt x="524795" y="780005"/>
                              <a:pt x="536624" y="770211"/>
                              <a:pt x="545088" y="757297"/>
                            </a:cubicBezTo>
                            <a:cubicBezTo>
                              <a:pt x="553553" y="744383"/>
                              <a:pt x="557785" y="730275"/>
                              <a:pt x="557785" y="714974"/>
                            </a:cubicBezTo>
                            <a:cubicBezTo>
                              <a:pt x="557785" y="701951"/>
                              <a:pt x="554611" y="690177"/>
                              <a:pt x="548262" y="679650"/>
                            </a:cubicBezTo>
                            <a:cubicBezTo>
                              <a:pt x="541914" y="669124"/>
                              <a:pt x="531767" y="660306"/>
                              <a:pt x="517822" y="653198"/>
                            </a:cubicBezTo>
                            <a:cubicBezTo>
                              <a:pt x="503878" y="646090"/>
                              <a:pt x="480790" y="639064"/>
                              <a:pt x="448559" y="632118"/>
                            </a:cubicBezTo>
                            <a:cubicBezTo>
                              <a:pt x="435537" y="629405"/>
                              <a:pt x="427289" y="626475"/>
                              <a:pt x="423817" y="623328"/>
                            </a:cubicBezTo>
                            <a:cubicBezTo>
                              <a:pt x="420235" y="620290"/>
                              <a:pt x="418445" y="616871"/>
                              <a:pt x="418445" y="613073"/>
                            </a:cubicBezTo>
                            <a:cubicBezTo>
                              <a:pt x="418445" y="607864"/>
                              <a:pt x="420615" y="603442"/>
                              <a:pt x="424956" y="599806"/>
                            </a:cubicBezTo>
                            <a:cubicBezTo>
                              <a:pt x="429297" y="596171"/>
                              <a:pt x="435754" y="594353"/>
                              <a:pt x="444327" y="594353"/>
                            </a:cubicBezTo>
                            <a:cubicBezTo>
                              <a:pt x="454745" y="594353"/>
                              <a:pt x="462911" y="596795"/>
                              <a:pt x="468825" y="601678"/>
                            </a:cubicBezTo>
                            <a:cubicBezTo>
                              <a:pt x="474740" y="606562"/>
                              <a:pt x="478619" y="614375"/>
                              <a:pt x="480464" y="625119"/>
                            </a:cubicBezTo>
                            <a:lnTo>
                              <a:pt x="549972" y="621049"/>
                            </a:lnTo>
                            <a:cubicBezTo>
                              <a:pt x="546933" y="596306"/>
                              <a:pt x="537410" y="578265"/>
                              <a:pt x="521404" y="566925"/>
                            </a:cubicBezTo>
                            <a:cubicBezTo>
                              <a:pt x="505397" y="555584"/>
                              <a:pt x="482146" y="549914"/>
                              <a:pt x="451652" y="549914"/>
                            </a:cubicBez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7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8" y="1150813"/>
                              <a:pt x="230163" y="944719"/>
                              <a:pt x="230163" y="690488"/>
                            </a:cubicBezTo>
                            <a:cubicBezTo>
                              <a:pt x="230163" y="436257"/>
                              <a:pt x="436258" y="230163"/>
                              <a:pt x="690488" y="230163"/>
                            </a:cubicBezTo>
                            <a:close/>
                            <a:moveTo>
                              <a:pt x="690488" y="89763"/>
                            </a:moveTo>
                            <a:cubicBezTo>
                              <a:pt x="358717" y="89763"/>
                              <a:pt x="89763" y="358717"/>
                              <a:pt x="89763" y="690487"/>
                            </a:cubicBezTo>
                            <a:cubicBezTo>
                              <a:pt x="89763" y="1022258"/>
                              <a:pt x="358717" y="1291212"/>
                              <a:pt x="690488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7"/>
                            </a:cubicBezTo>
                            <a:cubicBezTo>
                              <a:pt x="1291212" y="358717"/>
                              <a:pt x="1022258" y="89763"/>
                              <a:pt x="690488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rgbClr val="54BB4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6" name="Freeform: Shape 7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472515" y="2426824"/>
                        <a:ext cx="271338" cy="27133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849166" y="552600"/>
                            </a:moveTo>
                            <a:cubicBezTo>
                              <a:pt x="810750" y="552600"/>
                              <a:pt x="781043" y="563201"/>
                              <a:pt x="760044" y="584403"/>
                            </a:cubicBezTo>
                            <a:cubicBezTo>
                              <a:pt x="739045" y="605605"/>
                              <a:pt x="728546" y="635944"/>
                              <a:pt x="728546" y="675418"/>
                            </a:cubicBezTo>
                            <a:cubicBezTo>
                              <a:pt x="728546" y="705025"/>
                              <a:pt x="734515" y="729318"/>
                              <a:pt x="746452" y="748297"/>
                            </a:cubicBezTo>
                            <a:cubicBezTo>
                              <a:pt x="758389" y="767275"/>
                              <a:pt x="772578" y="780533"/>
                              <a:pt x="789019" y="788070"/>
                            </a:cubicBezTo>
                            <a:cubicBezTo>
                              <a:pt x="805460" y="795607"/>
                              <a:pt x="826649" y="799376"/>
                              <a:pt x="852585" y="799376"/>
                            </a:cubicBezTo>
                            <a:cubicBezTo>
                              <a:pt x="873963" y="799376"/>
                              <a:pt x="891571" y="796283"/>
                              <a:pt x="905407" y="790097"/>
                            </a:cubicBezTo>
                            <a:cubicBezTo>
                              <a:pt x="919244" y="783911"/>
                              <a:pt x="930828" y="774741"/>
                              <a:pt x="940161" y="762587"/>
                            </a:cubicBezTo>
                            <a:cubicBezTo>
                              <a:pt x="949494" y="750433"/>
                              <a:pt x="956331" y="735294"/>
                              <a:pt x="960671" y="717171"/>
                            </a:cubicBezTo>
                            <a:lnTo>
                              <a:pt x="896047" y="697638"/>
                            </a:lnTo>
                            <a:cubicBezTo>
                              <a:pt x="892792" y="712722"/>
                              <a:pt x="887556" y="724225"/>
                              <a:pt x="880339" y="732147"/>
                            </a:cubicBezTo>
                            <a:cubicBezTo>
                              <a:pt x="873122" y="740069"/>
                              <a:pt x="862460" y="744030"/>
                              <a:pt x="848353" y="744030"/>
                            </a:cubicBezTo>
                            <a:cubicBezTo>
                              <a:pt x="833811" y="744030"/>
                              <a:pt x="822525" y="739126"/>
                              <a:pt x="814494" y="729316"/>
                            </a:cubicBezTo>
                            <a:cubicBezTo>
                              <a:pt x="806464" y="719507"/>
                              <a:pt x="802448" y="701378"/>
                              <a:pt x="802448" y="674930"/>
                            </a:cubicBezTo>
                            <a:cubicBezTo>
                              <a:pt x="802448" y="653578"/>
                              <a:pt x="805813" y="637917"/>
                              <a:pt x="812541" y="627945"/>
                            </a:cubicBezTo>
                            <a:cubicBezTo>
                              <a:pt x="821440" y="614503"/>
                              <a:pt x="834245" y="607783"/>
                              <a:pt x="850957" y="607783"/>
                            </a:cubicBezTo>
                            <a:cubicBezTo>
                              <a:pt x="858336" y="607783"/>
                              <a:pt x="865011" y="609302"/>
                              <a:pt x="870979" y="612340"/>
                            </a:cubicBezTo>
                            <a:cubicBezTo>
                              <a:pt x="876948" y="615379"/>
                              <a:pt x="881994" y="619720"/>
                              <a:pt x="886118" y="625363"/>
                            </a:cubicBezTo>
                            <a:cubicBezTo>
                              <a:pt x="888614" y="628727"/>
                              <a:pt x="891001" y="634045"/>
                              <a:pt x="893280" y="641315"/>
                            </a:cubicBezTo>
                            <a:lnTo>
                              <a:pt x="958392" y="626828"/>
                            </a:lnTo>
                            <a:cubicBezTo>
                              <a:pt x="950036" y="601651"/>
                              <a:pt x="937258" y="582986"/>
                              <a:pt x="920058" y="570831"/>
                            </a:cubicBezTo>
                            <a:cubicBezTo>
                              <a:pt x="902857" y="558677"/>
                              <a:pt x="879227" y="552600"/>
                              <a:pt x="849166" y="552600"/>
                            </a:cubicBezTo>
                            <a:close/>
                            <a:moveTo>
                              <a:pt x="580429" y="552600"/>
                            </a:moveTo>
                            <a:cubicBezTo>
                              <a:pt x="553082" y="552600"/>
                              <a:pt x="531324" y="556452"/>
                              <a:pt x="515154" y="564157"/>
                            </a:cubicBezTo>
                            <a:cubicBezTo>
                              <a:pt x="494427" y="574141"/>
                              <a:pt x="478691" y="588764"/>
                              <a:pt x="467948" y="608027"/>
                            </a:cubicBezTo>
                            <a:cubicBezTo>
                              <a:pt x="457204" y="627289"/>
                              <a:pt x="451833" y="649943"/>
                              <a:pt x="451833" y="675988"/>
                            </a:cubicBezTo>
                            <a:cubicBezTo>
                              <a:pt x="451833" y="700730"/>
                              <a:pt x="456743" y="722652"/>
                              <a:pt x="466564" y="741751"/>
                            </a:cubicBezTo>
                            <a:cubicBezTo>
                              <a:pt x="476385" y="760851"/>
                              <a:pt x="490222" y="775230"/>
                              <a:pt x="508073" y="784888"/>
                            </a:cubicBezTo>
                            <a:cubicBezTo>
                              <a:pt x="525925" y="794546"/>
                              <a:pt x="549013" y="799376"/>
                              <a:pt x="577337" y="799376"/>
                            </a:cubicBezTo>
                            <a:cubicBezTo>
                              <a:pt x="600343" y="799376"/>
                              <a:pt x="620229" y="796690"/>
                              <a:pt x="636996" y="791318"/>
                            </a:cubicBezTo>
                            <a:cubicBezTo>
                              <a:pt x="653762" y="785946"/>
                              <a:pt x="673052" y="775827"/>
                              <a:pt x="694864" y="760959"/>
                            </a:cubicBezTo>
                            <a:lnTo>
                              <a:pt x="694864" y="659221"/>
                            </a:lnTo>
                            <a:lnTo>
                              <a:pt x="580918" y="659221"/>
                            </a:lnTo>
                            <a:lnTo>
                              <a:pt x="580918" y="708869"/>
                            </a:lnTo>
                            <a:lnTo>
                              <a:pt x="630240" y="708869"/>
                            </a:lnTo>
                            <a:lnTo>
                              <a:pt x="630240" y="731333"/>
                            </a:lnTo>
                            <a:cubicBezTo>
                              <a:pt x="620582" y="737085"/>
                              <a:pt x="612009" y="741154"/>
                              <a:pt x="604521" y="743542"/>
                            </a:cubicBezTo>
                            <a:cubicBezTo>
                              <a:pt x="597033" y="745929"/>
                              <a:pt x="589165" y="747123"/>
                              <a:pt x="580918" y="747123"/>
                            </a:cubicBezTo>
                            <a:cubicBezTo>
                              <a:pt x="563554" y="747123"/>
                              <a:pt x="550017" y="741588"/>
                              <a:pt x="540304" y="730519"/>
                            </a:cubicBezTo>
                            <a:cubicBezTo>
                              <a:pt x="530591" y="719450"/>
                              <a:pt x="525735" y="701002"/>
                              <a:pt x="525735" y="675174"/>
                            </a:cubicBezTo>
                            <a:cubicBezTo>
                              <a:pt x="525735" y="650865"/>
                              <a:pt x="530537" y="633095"/>
                              <a:pt x="540141" y="621863"/>
                            </a:cubicBezTo>
                            <a:cubicBezTo>
                              <a:pt x="549745" y="610631"/>
                              <a:pt x="562632" y="605015"/>
                              <a:pt x="578802" y="605015"/>
                            </a:cubicBezTo>
                            <a:cubicBezTo>
                              <a:pt x="589654" y="605015"/>
                              <a:pt x="598579" y="607403"/>
                              <a:pt x="605579" y="612178"/>
                            </a:cubicBezTo>
                            <a:cubicBezTo>
                              <a:pt x="612579" y="616953"/>
                              <a:pt x="617543" y="623844"/>
                              <a:pt x="620474" y="632851"/>
                            </a:cubicBezTo>
                            <a:lnTo>
                              <a:pt x="691609" y="620154"/>
                            </a:lnTo>
                            <a:cubicBezTo>
                              <a:pt x="687268" y="604744"/>
                              <a:pt x="680784" y="592020"/>
                              <a:pt x="672156" y="581982"/>
                            </a:cubicBezTo>
                            <a:cubicBezTo>
                              <a:pt x="663529" y="571944"/>
                              <a:pt x="652677" y="564537"/>
                              <a:pt x="639600" y="559762"/>
                            </a:cubicBezTo>
                            <a:cubicBezTo>
                              <a:pt x="626524" y="554987"/>
                              <a:pt x="606800" y="552600"/>
                              <a:pt x="580429" y="552600"/>
                            </a:cubicBez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7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8" y="1150813"/>
                              <a:pt x="230163" y="944719"/>
                              <a:pt x="230163" y="690488"/>
                            </a:cubicBezTo>
                            <a:cubicBezTo>
                              <a:pt x="230163" y="436257"/>
                              <a:pt x="436258" y="230163"/>
                              <a:pt x="690488" y="230163"/>
                            </a:cubicBezTo>
                            <a:close/>
                            <a:moveTo>
                              <a:pt x="690488" y="89763"/>
                            </a:moveTo>
                            <a:cubicBezTo>
                              <a:pt x="358717" y="89763"/>
                              <a:pt x="89763" y="358717"/>
                              <a:pt x="89763" y="690487"/>
                            </a:cubicBezTo>
                            <a:cubicBezTo>
                              <a:pt x="89763" y="1022258"/>
                              <a:pt x="358717" y="1291212"/>
                              <a:pt x="690488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7"/>
                            </a:cubicBezTo>
                            <a:cubicBezTo>
                              <a:pt x="1291212" y="358717"/>
                              <a:pt x="1022258" y="89763"/>
                              <a:pt x="690488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rgbClr val="54BB4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7" name="Freeform: Shape 7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812870" y="2426824"/>
                        <a:ext cx="271338" cy="27133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737499" y="556669"/>
                            </a:moveTo>
                            <a:lnTo>
                              <a:pt x="737499" y="795306"/>
                            </a:lnTo>
                            <a:lnTo>
                              <a:pt x="811239" y="795306"/>
                            </a:lnTo>
                            <a:lnTo>
                              <a:pt x="811239" y="737074"/>
                            </a:lnTo>
                            <a:lnTo>
                              <a:pt x="849337" y="697167"/>
                            </a:lnTo>
                            <a:lnTo>
                              <a:pt x="899651" y="795306"/>
                            </a:lnTo>
                            <a:lnTo>
                              <a:pt x="990460" y="795306"/>
                            </a:lnTo>
                            <a:lnTo>
                              <a:pt x="899471" y="646743"/>
                            </a:lnTo>
                            <a:lnTo>
                              <a:pt x="986553" y="556669"/>
                            </a:lnTo>
                            <a:lnTo>
                              <a:pt x="888481" y="556669"/>
                            </a:lnTo>
                            <a:lnTo>
                              <a:pt x="811239" y="646850"/>
                            </a:lnTo>
                            <a:lnTo>
                              <a:pt x="811239" y="556669"/>
                            </a:lnTo>
                            <a:close/>
                            <a:moveTo>
                              <a:pt x="580429" y="552600"/>
                            </a:moveTo>
                            <a:cubicBezTo>
                              <a:pt x="553082" y="552600"/>
                              <a:pt x="531324" y="556452"/>
                              <a:pt x="515154" y="564157"/>
                            </a:cubicBezTo>
                            <a:cubicBezTo>
                              <a:pt x="494427" y="574141"/>
                              <a:pt x="478691" y="588764"/>
                              <a:pt x="467948" y="608027"/>
                            </a:cubicBezTo>
                            <a:cubicBezTo>
                              <a:pt x="457204" y="627289"/>
                              <a:pt x="451833" y="649943"/>
                              <a:pt x="451833" y="675988"/>
                            </a:cubicBezTo>
                            <a:cubicBezTo>
                              <a:pt x="451833" y="700730"/>
                              <a:pt x="456743" y="722652"/>
                              <a:pt x="466564" y="741751"/>
                            </a:cubicBezTo>
                            <a:cubicBezTo>
                              <a:pt x="476385" y="760851"/>
                              <a:pt x="490222" y="775230"/>
                              <a:pt x="508073" y="784888"/>
                            </a:cubicBezTo>
                            <a:cubicBezTo>
                              <a:pt x="525925" y="794546"/>
                              <a:pt x="549013" y="799376"/>
                              <a:pt x="577337" y="799376"/>
                            </a:cubicBezTo>
                            <a:cubicBezTo>
                              <a:pt x="600343" y="799376"/>
                              <a:pt x="620229" y="796690"/>
                              <a:pt x="636996" y="791318"/>
                            </a:cubicBezTo>
                            <a:cubicBezTo>
                              <a:pt x="653762" y="785946"/>
                              <a:pt x="673052" y="775827"/>
                              <a:pt x="694864" y="760959"/>
                            </a:cubicBezTo>
                            <a:lnTo>
                              <a:pt x="694864" y="659221"/>
                            </a:lnTo>
                            <a:lnTo>
                              <a:pt x="580918" y="659221"/>
                            </a:lnTo>
                            <a:lnTo>
                              <a:pt x="580918" y="708869"/>
                            </a:lnTo>
                            <a:lnTo>
                              <a:pt x="630240" y="708869"/>
                            </a:lnTo>
                            <a:lnTo>
                              <a:pt x="630240" y="731333"/>
                            </a:lnTo>
                            <a:cubicBezTo>
                              <a:pt x="620582" y="737085"/>
                              <a:pt x="612009" y="741154"/>
                              <a:pt x="604521" y="743542"/>
                            </a:cubicBezTo>
                            <a:cubicBezTo>
                              <a:pt x="597033" y="745929"/>
                              <a:pt x="589165" y="747123"/>
                              <a:pt x="580918" y="747123"/>
                            </a:cubicBezTo>
                            <a:cubicBezTo>
                              <a:pt x="563554" y="747123"/>
                              <a:pt x="550017" y="741588"/>
                              <a:pt x="540304" y="730519"/>
                            </a:cubicBezTo>
                            <a:cubicBezTo>
                              <a:pt x="530591" y="719450"/>
                              <a:pt x="525735" y="701002"/>
                              <a:pt x="525735" y="675174"/>
                            </a:cubicBezTo>
                            <a:cubicBezTo>
                              <a:pt x="525735" y="650865"/>
                              <a:pt x="530537" y="633095"/>
                              <a:pt x="540141" y="621863"/>
                            </a:cubicBezTo>
                            <a:cubicBezTo>
                              <a:pt x="549745" y="610631"/>
                              <a:pt x="562632" y="605015"/>
                              <a:pt x="578802" y="605015"/>
                            </a:cubicBezTo>
                            <a:cubicBezTo>
                              <a:pt x="589654" y="605015"/>
                              <a:pt x="598579" y="607403"/>
                              <a:pt x="605579" y="612178"/>
                            </a:cubicBezTo>
                            <a:cubicBezTo>
                              <a:pt x="612579" y="616953"/>
                              <a:pt x="617543" y="623844"/>
                              <a:pt x="620473" y="632851"/>
                            </a:cubicBezTo>
                            <a:lnTo>
                              <a:pt x="691609" y="620154"/>
                            </a:lnTo>
                            <a:cubicBezTo>
                              <a:pt x="687268" y="604744"/>
                              <a:pt x="680784" y="592020"/>
                              <a:pt x="672156" y="581982"/>
                            </a:cubicBezTo>
                            <a:cubicBezTo>
                              <a:pt x="663529" y="571944"/>
                              <a:pt x="652677" y="564537"/>
                              <a:pt x="639600" y="559762"/>
                            </a:cubicBezTo>
                            <a:cubicBezTo>
                              <a:pt x="626524" y="554987"/>
                              <a:pt x="606800" y="552600"/>
                              <a:pt x="580429" y="552600"/>
                            </a:cubicBez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7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8" y="1150813"/>
                              <a:pt x="230163" y="944719"/>
                              <a:pt x="230163" y="690488"/>
                            </a:cubicBezTo>
                            <a:cubicBezTo>
                              <a:pt x="230163" y="436257"/>
                              <a:pt x="436258" y="230163"/>
                              <a:pt x="690488" y="230163"/>
                            </a:cubicBezTo>
                            <a:close/>
                            <a:moveTo>
                              <a:pt x="690488" y="89763"/>
                            </a:moveTo>
                            <a:cubicBezTo>
                              <a:pt x="358717" y="89763"/>
                              <a:pt x="89763" y="358717"/>
                              <a:pt x="89763" y="690487"/>
                            </a:cubicBezTo>
                            <a:cubicBezTo>
                              <a:pt x="89763" y="1022258"/>
                              <a:pt x="358717" y="1291212"/>
                              <a:pt x="690488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7"/>
                            </a:cubicBezTo>
                            <a:cubicBezTo>
                              <a:pt x="1291212" y="358717"/>
                              <a:pt x="1022258" y="89763"/>
                              <a:pt x="690488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rgbClr val="54BB4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" name="Freeform: Shape 7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730478" y="2426824"/>
                        <a:ext cx="271338" cy="27133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677716" y="552600"/>
                            </a:moveTo>
                            <a:cubicBezTo>
                              <a:pt x="639300" y="552600"/>
                              <a:pt x="609593" y="563201"/>
                              <a:pt x="588594" y="584403"/>
                            </a:cubicBezTo>
                            <a:cubicBezTo>
                              <a:pt x="567595" y="605605"/>
                              <a:pt x="557096" y="635944"/>
                              <a:pt x="557096" y="675418"/>
                            </a:cubicBezTo>
                            <a:cubicBezTo>
                              <a:pt x="557096" y="705025"/>
                              <a:pt x="563065" y="729318"/>
                              <a:pt x="575002" y="748297"/>
                            </a:cubicBezTo>
                            <a:cubicBezTo>
                              <a:pt x="586939" y="767275"/>
                              <a:pt x="601128" y="780533"/>
                              <a:pt x="617569" y="788070"/>
                            </a:cubicBezTo>
                            <a:cubicBezTo>
                              <a:pt x="634010" y="795607"/>
                              <a:pt x="655198" y="799376"/>
                              <a:pt x="681135" y="799376"/>
                            </a:cubicBezTo>
                            <a:cubicBezTo>
                              <a:pt x="702513" y="799376"/>
                              <a:pt x="720121" y="796283"/>
                              <a:pt x="733957" y="790097"/>
                            </a:cubicBezTo>
                            <a:cubicBezTo>
                              <a:pt x="747794" y="783911"/>
                              <a:pt x="759378" y="774741"/>
                              <a:pt x="768711" y="762587"/>
                            </a:cubicBezTo>
                            <a:cubicBezTo>
                              <a:pt x="778044" y="750433"/>
                              <a:pt x="784881" y="735294"/>
                              <a:pt x="789221" y="717171"/>
                            </a:cubicBezTo>
                            <a:lnTo>
                              <a:pt x="724597" y="697638"/>
                            </a:lnTo>
                            <a:cubicBezTo>
                              <a:pt x="721342" y="712722"/>
                              <a:pt x="716106" y="724225"/>
                              <a:pt x="708889" y="732147"/>
                            </a:cubicBezTo>
                            <a:cubicBezTo>
                              <a:pt x="701672" y="740069"/>
                              <a:pt x="691010" y="744030"/>
                              <a:pt x="676903" y="744030"/>
                            </a:cubicBezTo>
                            <a:cubicBezTo>
                              <a:pt x="662361" y="744030"/>
                              <a:pt x="651075" y="739126"/>
                              <a:pt x="643044" y="729316"/>
                            </a:cubicBezTo>
                            <a:cubicBezTo>
                              <a:pt x="635014" y="719507"/>
                              <a:pt x="630998" y="701378"/>
                              <a:pt x="630998" y="674930"/>
                            </a:cubicBezTo>
                            <a:cubicBezTo>
                              <a:pt x="630998" y="653578"/>
                              <a:pt x="634363" y="637917"/>
                              <a:pt x="641091" y="627945"/>
                            </a:cubicBezTo>
                            <a:cubicBezTo>
                              <a:pt x="649990" y="614503"/>
                              <a:pt x="662795" y="607783"/>
                              <a:pt x="679507" y="607783"/>
                            </a:cubicBezTo>
                            <a:cubicBezTo>
                              <a:pt x="686886" y="607783"/>
                              <a:pt x="693561" y="609302"/>
                              <a:pt x="699529" y="612340"/>
                            </a:cubicBezTo>
                            <a:cubicBezTo>
                              <a:pt x="705498" y="615379"/>
                              <a:pt x="710544" y="619720"/>
                              <a:pt x="714668" y="625363"/>
                            </a:cubicBezTo>
                            <a:cubicBezTo>
                              <a:pt x="717164" y="628727"/>
                              <a:pt x="719551" y="634045"/>
                              <a:pt x="721830" y="641315"/>
                            </a:cubicBezTo>
                            <a:lnTo>
                              <a:pt x="786942" y="626828"/>
                            </a:lnTo>
                            <a:cubicBezTo>
                              <a:pt x="778586" y="601651"/>
                              <a:pt x="765808" y="582986"/>
                              <a:pt x="748608" y="570831"/>
                            </a:cubicBezTo>
                            <a:cubicBezTo>
                              <a:pt x="731407" y="558677"/>
                              <a:pt x="707777" y="552600"/>
                              <a:pt x="677716" y="552600"/>
                            </a:cubicBez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7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8" y="1150813"/>
                              <a:pt x="230163" y="944719"/>
                              <a:pt x="230163" y="690488"/>
                            </a:cubicBezTo>
                            <a:cubicBezTo>
                              <a:pt x="230163" y="436257"/>
                              <a:pt x="436258" y="230163"/>
                              <a:pt x="690488" y="230163"/>
                            </a:cubicBezTo>
                            <a:close/>
                            <a:moveTo>
                              <a:pt x="690488" y="89763"/>
                            </a:moveTo>
                            <a:cubicBezTo>
                              <a:pt x="358717" y="89763"/>
                              <a:pt x="89763" y="358717"/>
                              <a:pt x="89763" y="690487"/>
                            </a:cubicBezTo>
                            <a:cubicBezTo>
                              <a:pt x="89763" y="1022258"/>
                              <a:pt x="358717" y="1291212"/>
                              <a:pt x="690488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7"/>
                            </a:cubicBezTo>
                            <a:cubicBezTo>
                              <a:pt x="1291212" y="358717"/>
                              <a:pt x="1022258" y="89763"/>
                              <a:pt x="690488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bg2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9" name="Plus Sign 7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440471" y="2426824"/>
                        <a:ext cx="271338" cy="271338"/>
                      </a:xfrm>
                      <a:prstGeom prst="mathPlus">
                        <a:avLst/>
                      </a:prstGeom>
                      <a:solidFill>
                        <a:schemeClr val="accent3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61" name="Straight Connector 60"/>
                    <p:cNvCxnSpPr>
                      <a:cxnSpLocks/>
                    </p:cNvCxnSpPr>
                    <p:nvPr/>
                  </p:nvCxnSpPr>
                  <p:spPr>
                    <a:xfrm>
                      <a:off x="1551946" y="3338990"/>
                      <a:ext cx="6085111" cy="0"/>
                    </a:xfrm>
                    <a:prstGeom prst="line">
                      <a:avLst/>
                    </a:prstGeom>
                    <a:ln w="28575">
                      <a:solidFill>
                        <a:srgbClr val="54BB47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3909389" y="3171668"/>
                    <a:ext cx="165575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6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 Black" panose="020B0A04020102020204" pitchFamily="34" charset="0"/>
                      </a:rPr>
                      <a:t>17 features</a:t>
                    </a:r>
                    <a:endParaRPr lang="en-US" sz="1600" dirty="0">
                      <a:solidFill>
                        <a:schemeClr val="accent3">
                          <a:lumMod val="50000"/>
                        </a:schemeClr>
                      </a:solidFill>
                      <a:latin typeface="Arial Black" panose="020B0A04020102020204" pitchFamily="34" charset="0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70546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81269" y="639633"/>
            <a:ext cx="8249484" cy="6218367"/>
            <a:chOff x="881269" y="639633"/>
            <a:chExt cx="8249484" cy="6218367"/>
          </a:xfrm>
        </p:grpSpPr>
        <p:sp>
          <p:nvSpPr>
            <p:cNvPr id="6" name="TextBox 5"/>
            <p:cNvSpPr txBox="1"/>
            <p:nvPr/>
          </p:nvSpPr>
          <p:spPr>
            <a:xfrm>
              <a:off x="971600" y="639633"/>
              <a:ext cx="77091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chemeClr val="accent3">
                      <a:lumMod val="50000"/>
                    </a:schemeClr>
                  </a:solidFill>
                  <a:latin typeface="Arial Black" panose="020B0A04020102020204" pitchFamily="34" charset="0"/>
                </a:rPr>
                <a:t>Dimensionality </a:t>
              </a:r>
              <a:r>
                <a:rPr lang="en-GB" sz="3200" dirty="0" smtClean="0">
                  <a:solidFill>
                    <a:schemeClr val="accent3">
                      <a:lumMod val="50000"/>
                    </a:schemeClr>
                  </a:solidFill>
                  <a:latin typeface="Arial Black" panose="020B0A04020102020204" pitchFamily="34" charset="0"/>
                </a:rPr>
                <a:t>Reduction by PCA</a:t>
              </a:r>
              <a:endParaRPr lang="en-GB" sz="32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881269" y="1771234"/>
              <a:ext cx="8249484" cy="5086766"/>
              <a:chOff x="881269" y="1771234"/>
              <a:chExt cx="8249484" cy="5086766"/>
            </a:xfrm>
          </p:grpSpPr>
          <p:sp>
            <p:nvSpPr>
              <p:cNvPr id="32" name="Freeform: Shape 31"/>
              <p:cNvSpPr/>
              <p:nvPr/>
            </p:nvSpPr>
            <p:spPr>
              <a:xfrm>
                <a:off x="8230652" y="6142438"/>
                <a:ext cx="900101" cy="715562"/>
              </a:xfrm>
              <a:custGeom>
                <a:avLst/>
                <a:gdLst>
                  <a:gd name="connsiteX0" fmla="*/ 0 w 926595"/>
                  <a:gd name="connsiteY0" fmla="*/ 0 h 728700"/>
                  <a:gd name="connsiteX1" fmla="*/ 926595 w 926595"/>
                  <a:gd name="connsiteY1" fmla="*/ 0 h 728700"/>
                  <a:gd name="connsiteX2" fmla="*/ 926595 w 926595"/>
                  <a:gd name="connsiteY2" fmla="*/ 15930 h 728700"/>
                  <a:gd name="connsiteX3" fmla="*/ 16455 w 926595"/>
                  <a:gd name="connsiteY3" fmla="*/ 728700 h 728700"/>
                  <a:gd name="connsiteX4" fmla="*/ 0 w 926595"/>
                  <a:gd name="connsiteY4" fmla="*/ 728700 h 728700"/>
                  <a:gd name="connsiteX5" fmla="*/ 0 w 926595"/>
                  <a:gd name="connsiteY5" fmla="*/ 0 h 72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26595" h="728700">
                    <a:moveTo>
                      <a:pt x="0" y="0"/>
                    </a:moveTo>
                    <a:lnTo>
                      <a:pt x="926595" y="0"/>
                    </a:lnTo>
                    <a:lnTo>
                      <a:pt x="926595" y="15930"/>
                    </a:lnTo>
                    <a:lnTo>
                      <a:pt x="16455" y="728700"/>
                    </a:lnTo>
                    <a:lnTo>
                      <a:pt x="0" y="7287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4BB47"/>
              </a:solidFill>
              <a:ln>
                <a:solidFill>
                  <a:srgbClr val="55BE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4" name="Group 193"/>
              <p:cNvGrpSpPr/>
              <p:nvPr/>
            </p:nvGrpSpPr>
            <p:grpSpPr>
              <a:xfrm>
                <a:off x="1368669" y="1771234"/>
                <a:ext cx="6758405" cy="1752811"/>
                <a:chOff x="1368669" y="2107829"/>
                <a:chExt cx="6758405" cy="1752811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1368669" y="2107829"/>
                  <a:ext cx="165575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600" dirty="0">
                      <a:solidFill>
                        <a:schemeClr val="accent3">
                          <a:lumMod val="50000"/>
                        </a:schemeClr>
                      </a:solidFill>
                      <a:latin typeface="Arial Black" panose="020B0A04020102020204" pitchFamily="34" charset="0"/>
                    </a:rPr>
                    <a:t>HOME</a:t>
                  </a:r>
                  <a:endParaRPr lang="en-US" sz="1600" dirty="0">
                    <a:solidFill>
                      <a:schemeClr val="accent3">
                        <a:lumMod val="50000"/>
                      </a:schemeClr>
                    </a:solidFill>
                    <a:latin typeface="Arial Black" panose="020B0A04020102020204" pitchFamily="34" charset="0"/>
                  </a:endParaRPr>
                </a:p>
              </p:txBody>
            </p:sp>
            <p:grpSp>
              <p:nvGrpSpPr>
                <p:cNvPr id="119" name="Group 118"/>
                <p:cNvGrpSpPr/>
                <p:nvPr/>
              </p:nvGrpSpPr>
              <p:grpSpPr>
                <a:xfrm>
                  <a:off x="1480222" y="2694120"/>
                  <a:ext cx="6646852" cy="1166520"/>
                  <a:chOff x="1412804" y="2529081"/>
                  <a:chExt cx="6646852" cy="1166520"/>
                </a:xfrm>
              </p:grpSpPr>
              <p:sp>
                <p:nvSpPr>
                  <p:cNvPr id="120" name="Freeform: Shape 119"/>
                  <p:cNvSpPr>
                    <a:spLocks noChangeAspect="1"/>
                  </p:cNvSpPr>
                  <p:nvPr/>
                </p:nvSpPr>
                <p:spPr>
                  <a:xfrm>
                    <a:off x="7763270" y="2529081"/>
                    <a:ext cx="296386" cy="2963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77716" y="552600"/>
                        </a:moveTo>
                        <a:cubicBezTo>
                          <a:pt x="639300" y="552600"/>
                          <a:pt x="609593" y="563201"/>
                          <a:pt x="588594" y="584403"/>
                        </a:cubicBezTo>
                        <a:cubicBezTo>
                          <a:pt x="567595" y="605605"/>
                          <a:pt x="557096" y="635944"/>
                          <a:pt x="557096" y="675418"/>
                        </a:cubicBezTo>
                        <a:cubicBezTo>
                          <a:pt x="557096" y="705025"/>
                          <a:pt x="563065" y="729318"/>
                          <a:pt x="575002" y="748297"/>
                        </a:cubicBezTo>
                        <a:cubicBezTo>
                          <a:pt x="586939" y="767275"/>
                          <a:pt x="601128" y="780533"/>
                          <a:pt x="617569" y="788070"/>
                        </a:cubicBezTo>
                        <a:cubicBezTo>
                          <a:pt x="634010" y="795607"/>
                          <a:pt x="655198" y="799376"/>
                          <a:pt x="681135" y="799376"/>
                        </a:cubicBezTo>
                        <a:cubicBezTo>
                          <a:pt x="702513" y="799376"/>
                          <a:pt x="720121" y="796283"/>
                          <a:pt x="733957" y="790097"/>
                        </a:cubicBezTo>
                        <a:cubicBezTo>
                          <a:pt x="747794" y="783911"/>
                          <a:pt x="759378" y="774741"/>
                          <a:pt x="768711" y="762587"/>
                        </a:cubicBezTo>
                        <a:cubicBezTo>
                          <a:pt x="778044" y="750433"/>
                          <a:pt x="784881" y="735294"/>
                          <a:pt x="789221" y="717171"/>
                        </a:cubicBezTo>
                        <a:lnTo>
                          <a:pt x="724597" y="697638"/>
                        </a:lnTo>
                        <a:cubicBezTo>
                          <a:pt x="721342" y="712722"/>
                          <a:pt x="716106" y="724225"/>
                          <a:pt x="708889" y="732147"/>
                        </a:cubicBezTo>
                        <a:cubicBezTo>
                          <a:pt x="701672" y="740069"/>
                          <a:pt x="691010" y="744030"/>
                          <a:pt x="676903" y="744030"/>
                        </a:cubicBezTo>
                        <a:cubicBezTo>
                          <a:pt x="662361" y="744030"/>
                          <a:pt x="651075" y="739126"/>
                          <a:pt x="643044" y="729316"/>
                        </a:cubicBezTo>
                        <a:cubicBezTo>
                          <a:pt x="635014" y="719507"/>
                          <a:pt x="630998" y="701378"/>
                          <a:pt x="630998" y="674930"/>
                        </a:cubicBezTo>
                        <a:cubicBezTo>
                          <a:pt x="630998" y="653578"/>
                          <a:pt x="634363" y="637917"/>
                          <a:pt x="641091" y="627945"/>
                        </a:cubicBezTo>
                        <a:cubicBezTo>
                          <a:pt x="649990" y="614503"/>
                          <a:pt x="662795" y="607783"/>
                          <a:pt x="679507" y="607783"/>
                        </a:cubicBezTo>
                        <a:cubicBezTo>
                          <a:pt x="686886" y="607783"/>
                          <a:pt x="693561" y="609302"/>
                          <a:pt x="699529" y="612340"/>
                        </a:cubicBezTo>
                        <a:cubicBezTo>
                          <a:pt x="705498" y="615379"/>
                          <a:pt x="710544" y="619720"/>
                          <a:pt x="714668" y="625363"/>
                        </a:cubicBezTo>
                        <a:cubicBezTo>
                          <a:pt x="717164" y="628727"/>
                          <a:pt x="719551" y="634045"/>
                          <a:pt x="721830" y="641315"/>
                        </a:cubicBezTo>
                        <a:lnTo>
                          <a:pt x="786942" y="626828"/>
                        </a:lnTo>
                        <a:cubicBezTo>
                          <a:pt x="778586" y="601651"/>
                          <a:pt x="765808" y="582986"/>
                          <a:pt x="748608" y="570831"/>
                        </a:cubicBezTo>
                        <a:cubicBezTo>
                          <a:pt x="731407" y="558677"/>
                          <a:pt x="707777" y="552600"/>
                          <a:pt x="677716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Freeform: Shape 120"/>
                  <p:cNvSpPr>
                    <a:spLocks noChangeAspect="1"/>
                  </p:cNvSpPr>
                  <p:nvPr/>
                </p:nvSpPr>
                <p:spPr>
                  <a:xfrm>
                    <a:off x="7763270" y="3399215"/>
                    <a:ext cx="296386" cy="296386"/>
                  </a:xfrm>
                  <a:custGeom>
                    <a:avLst/>
                    <a:gdLst>
                      <a:gd name="connsiteX0" fmla="*/ 1139483 w 2278966"/>
                      <a:gd name="connsiteY0" fmla="*/ 379828 h 2278966"/>
                      <a:gd name="connsiteX1" fmla="*/ 1899138 w 2278966"/>
                      <a:gd name="connsiteY1" fmla="*/ 1139483 h 2278966"/>
                      <a:gd name="connsiteX2" fmla="*/ 1139483 w 2278966"/>
                      <a:gd name="connsiteY2" fmla="*/ 1899138 h 2278966"/>
                      <a:gd name="connsiteX3" fmla="*/ 379828 w 2278966"/>
                      <a:gd name="connsiteY3" fmla="*/ 1139483 h 2278966"/>
                      <a:gd name="connsiteX4" fmla="*/ 1139483 w 2278966"/>
                      <a:gd name="connsiteY4" fmla="*/ 379828 h 2278966"/>
                      <a:gd name="connsiteX5" fmla="*/ 1139482 w 2278966"/>
                      <a:gd name="connsiteY5" fmla="*/ 148132 h 2278966"/>
                      <a:gd name="connsiteX6" fmla="*/ 148132 w 2278966"/>
                      <a:gd name="connsiteY6" fmla="*/ 1139482 h 2278966"/>
                      <a:gd name="connsiteX7" fmla="*/ 1139482 w 2278966"/>
                      <a:gd name="connsiteY7" fmla="*/ 2130832 h 2278966"/>
                      <a:gd name="connsiteX8" fmla="*/ 2130832 w 2278966"/>
                      <a:gd name="connsiteY8" fmla="*/ 1139482 h 2278966"/>
                      <a:gd name="connsiteX9" fmla="*/ 1139482 w 2278966"/>
                      <a:gd name="connsiteY9" fmla="*/ 148132 h 2278966"/>
                      <a:gd name="connsiteX10" fmla="*/ 1139483 w 2278966"/>
                      <a:gd name="connsiteY10" fmla="*/ 0 h 2278966"/>
                      <a:gd name="connsiteX11" fmla="*/ 2278966 w 2278966"/>
                      <a:gd name="connsiteY11" fmla="*/ 1139483 h 2278966"/>
                      <a:gd name="connsiteX12" fmla="*/ 1139483 w 2278966"/>
                      <a:gd name="connsiteY12" fmla="*/ 2278966 h 2278966"/>
                      <a:gd name="connsiteX13" fmla="*/ 0 w 2278966"/>
                      <a:gd name="connsiteY13" fmla="*/ 1139483 h 2278966"/>
                      <a:gd name="connsiteX14" fmla="*/ 1139483 w 2278966"/>
                      <a:gd name="connsiteY14" fmla="*/ 0 h 22789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278966" h="2278966">
                        <a:moveTo>
                          <a:pt x="1139483" y="379828"/>
                        </a:moveTo>
                        <a:cubicBezTo>
                          <a:pt x="1559029" y="379828"/>
                          <a:pt x="1899138" y="719937"/>
                          <a:pt x="1899138" y="1139483"/>
                        </a:cubicBezTo>
                        <a:cubicBezTo>
                          <a:pt x="1899138" y="1559029"/>
                          <a:pt x="1559029" y="1899138"/>
                          <a:pt x="1139483" y="1899138"/>
                        </a:cubicBezTo>
                        <a:cubicBezTo>
                          <a:pt x="719937" y="1899138"/>
                          <a:pt x="379828" y="1559029"/>
                          <a:pt x="379828" y="1139483"/>
                        </a:cubicBezTo>
                        <a:cubicBezTo>
                          <a:pt x="379828" y="719937"/>
                          <a:pt x="719937" y="379828"/>
                          <a:pt x="1139483" y="379828"/>
                        </a:cubicBezTo>
                        <a:close/>
                        <a:moveTo>
                          <a:pt x="1139482" y="148132"/>
                        </a:moveTo>
                        <a:cubicBezTo>
                          <a:pt x="591975" y="148132"/>
                          <a:pt x="148132" y="591975"/>
                          <a:pt x="148132" y="1139482"/>
                        </a:cubicBezTo>
                        <a:cubicBezTo>
                          <a:pt x="148132" y="1686989"/>
                          <a:pt x="591975" y="2130832"/>
                          <a:pt x="1139482" y="2130832"/>
                        </a:cubicBezTo>
                        <a:cubicBezTo>
                          <a:pt x="1686989" y="2130832"/>
                          <a:pt x="2130832" y="1686989"/>
                          <a:pt x="2130832" y="1139482"/>
                        </a:cubicBezTo>
                        <a:cubicBezTo>
                          <a:pt x="2130832" y="591975"/>
                          <a:pt x="1686989" y="148132"/>
                          <a:pt x="1139482" y="148132"/>
                        </a:cubicBezTo>
                        <a:close/>
                        <a:moveTo>
                          <a:pt x="1139483" y="0"/>
                        </a:moveTo>
                        <a:cubicBezTo>
                          <a:pt x="1768802" y="0"/>
                          <a:pt x="2278966" y="510164"/>
                          <a:pt x="2278966" y="1139483"/>
                        </a:cubicBezTo>
                        <a:cubicBezTo>
                          <a:pt x="2278966" y="1768802"/>
                          <a:pt x="1768802" y="2278966"/>
                          <a:pt x="1139483" y="2278966"/>
                        </a:cubicBezTo>
                        <a:cubicBezTo>
                          <a:pt x="510164" y="2278966"/>
                          <a:pt x="0" y="1768802"/>
                          <a:pt x="0" y="1139483"/>
                        </a:cubicBezTo>
                        <a:cubicBezTo>
                          <a:pt x="0" y="510164"/>
                          <a:pt x="510164" y="0"/>
                          <a:pt x="1139483" y="0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Freeform: Shape 121"/>
                  <p:cNvSpPr>
                    <a:spLocks noChangeAspect="1"/>
                  </p:cNvSpPr>
                  <p:nvPr/>
                </p:nvSpPr>
                <p:spPr>
                  <a:xfrm>
                    <a:off x="2589506" y="2529081"/>
                    <a:ext cx="317624" cy="3176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85104" y="616225"/>
                        </a:moveTo>
                        <a:lnTo>
                          <a:pt x="711444" y="702011"/>
                        </a:lnTo>
                        <a:lnTo>
                          <a:pt x="659039" y="702011"/>
                        </a:lnTo>
                        <a:close/>
                        <a:moveTo>
                          <a:pt x="444219" y="602877"/>
                        </a:moveTo>
                        <a:lnTo>
                          <a:pt x="465218" y="602877"/>
                        </a:lnTo>
                        <a:cubicBezTo>
                          <a:pt x="479000" y="602877"/>
                          <a:pt x="488387" y="605482"/>
                          <a:pt x="493379" y="610691"/>
                        </a:cubicBezTo>
                        <a:cubicBezTo>
                          <a:pt x="498371" y="615900"/>
                          <a:pt x="500867" y="622248"/>
                          <a:pt x="500867" y="629736"/>
                        </a:cubicBezTo>
                        <a:cubicBezTo>
                          <a:pt x="500867" y="637441"/>
                          <a:pt x="497991" y="643762"/>
                          <a:pt x="492239" y="648700"/>
                        </a:cubicBezTo>
                        <a:cubicBezTo>
                          <a:pt x="486488" y="653638"/>
                          <a:pt x="476504" y="656107"/>
                          <a:pt x="462288" y="656107"/>
                        </a:cubicBezTo>
                        <a:lnTo>
                          <a:pt x="444219" y="656107"/>
                        </a:lnTo>
                        <a:close/>
                        <a:moveTo>
                          <a:pt x="645793" y="554369"/>
                        </a:moveTo>
                        <a:lnTo>
                          <a:pt x="556100" y="793005"/>
                        </a:lnTo>
                        <a:lnTo>
                          <a:pt x="631392" y="793005"/>
                        </a:lnTo>
                        <a:lnTo>
                          <a:pt x="643023" y="753612"/>
                        </a:lnTo>
                        <a:lnTo>
                          <a:pt x="726741" y="753612"/>
                        </a:lnTo>
                        <a:lnTo>
                          <a:pt x="738679" y="793005"/>
                        </a:lnTo>
                        <a:lnTo>
                          <a:pt x="815899" y="793005"/>
                        </a:lnTo>
                        <a:lnTo>
                          <a:pt x="726227" y="554369"/>
                        </a:lnTo>
                        <a:close/>
                        <a:moveTo>
                          <a:pt x="370154" y="554369"/>
                        </a:moveTo>
                        <a:lnTo>
                          <a:pt x="370154" y="793005"/>
                        </a:lnTo>
                        <a:lnTo>
                          <a:pt x="444219" y="793005"/>
                        </a:lnTo>
                        <a:lnTo>
                          <a:pt x="444219" y="704452"/>
                        </a:lnTo>
                        <a:lnTo>
                          <a:pt x="484589" y="704452"/>
                        </a:lnTo>
                        <a:cubicBezTo>
                          <a:pt x="514323" y="704452"/>
                          <a:pt x="536434" y="697670"/>
                          <a:pt x="550922" y="684105"/>
                        </a:cubicBezTo>
                        <a:cubicBezTo>
                          <a:pt x="565409" y="670540"/>
                          <a:pt x="572653" y="651711"/>
                          <a:pt x="572653" y="627620"/>
                        </a:cubicBezTo>
                        <a:cubicBezTo>
                          <a:pt x="572653" y="604179"/>
                          <a:pt x="566006" y="586111"/>
                          <a:pt x="552712" y="573414"/>
                        </a:cubicBezTo>
                        <a:cubicBezTo>
                          <a:pt x="539419" y="560717"/>
                          <a:pt x="519424" y="554369"/>
                          <a:pt x="492728" y="554369"/>
                        </a:cubicBezTo>
                        <a:close/>
                        <a:moveTo>
                          <a:pt x="934710" y="550299"/>
                        </a:moveTo>
                        <a:cubicBezTo>
                          <a:pt x="909859" y="550299"/>
                          <a:pt x="890298" y="553419"/>
                          <a:pt x="876027" y="559659"/>
                        </a:cubicBezTo>
                        <a:cubicBezTo>
                          <a:pt x="861757" y="565899"/>
                          <a:pt x="851068" y="574472"/>
                          <a:pt x="843960" y="585378"/>
                        </a:cubicBezTo>
                        <a:cubicBezTo>
                          <a:pt x="836852" y="596285"/>
                          <a:pt x="833298" y="607869"/>
                          <a:pt x="833298" y="620132"/>
                        </a:cubicBezTo>
                        <a:cubicBezTo>
                          <a:pt x="833298" y="638797"/>
                          <a:pt x="840243" y="654153"/>
                          <a:pt x="854133" y="666199"/>
                        </a:cubicBezTo>
                        <a:cubicBezTo>
                          <a:pt x="867916" y="678245"/>
                          <a:pt x="890976" y="687903"/>
                          <a:pt x="923315" y="695174"/>
                        </a:cubicBezTo>
                        <a:cubicBezTo>
                          <a:pt x="943066" y="699515"/>
                          <a:pt x="955654" y="704127"/>
                          <a:pt x="961080" y="709010"/>
                        </a:cubicBezTo>
                        <a:cubicBezTo>
                          <a:pt x="966506" y="713894"/>
                          <a:pt x="969219" y="719428"/>
                          <a:pt x="969219" y="725614"/>
                        </a:cubicBezTo>
                        <a:cubicBezTo>
                          <a:pt x="969219" y="732125"/>
                          <a:pt x="966371" y="737850"/>
                          <a:pt x="960673" y="742787"/>
                        </a:cubicBezTo>
                        <a:cubicBezTo>
                          <a:pt x="954976" y="747725"/>
                          <a:pt x="946864" y="750194"/>
                          <a:pt x="936338" y="750194"/>
                        </a:cubicBezTo>
                        <a:cubicBezTo>
                          <a:pt x="922230" y="750194"/>
                          <a:pt x="911378" y="745365"/>
                          <a:pt x="903782" y="735706"/>
                        </a:cubicBezTo>
                        <a:cubicBezTo>
                          <a:pt x="899115" y="729738"/>
                          <a:pt x="896022" y="721056"/>
                          <a:pt x="894503" y="709661"/>
                        </a:cubicBezTo>
                        <a:lnTo>
                          <a:pt x="824345" y="714056"/>
                        </a:lnTo>
                        <a:cubicBezTo>
                          <a:pt x="826407" y="738148"/>
                          <a:pt x="835251" y="758007"/>
                          <a:pt x="850878" y="773634"/>
                        </a:cubicBezTo>
                        <a:cubicBezTo>
                          <a:pt x="866505" y="789261"/>
                          <a:pt x="894612" y="797075"/>
                          <a:pt x="935198" y="797075"/>
                        </a:cubicBezTo>
                        <a:cubicBezTo>
                          <a:pt x="958313" y="797075"/>
                          <a:pt x="977467" y="793738"/>
                          <a:pt x="992660" y="787064"/>
                        </a:cubicBezTo>
                        <a:cubicBezTo>
                          <a:pt x="1007853" y="780390"/>
                          <a:pt x="1019681" y="770596"/>
                          <a:pt x="1028146" y="757682"/>
                        </a:cubicBezTo>
                        <a:cubicBezTo>
                          <a:pt x="1036611" y="744768"/>
                          <a:pt x="1040843" y="730660"/>
                          <a:pt x="1040843" y="715359"/>
                        </a:cubicBezTo>
                        <a:cubicBezTo>
                          <a:pt x="1040843" y="702336"/>
                          <a:pt x="1037669" y="690562"/>
                          <a:pt x="1031320" y="680035"/>
                        </a:cubicBezTo>
                        <a:cubicBezTo>
                          <a:pt x="1024972" y="669509"/>
                          <a:pt x="1014825" y="660692"/>
                          <a:pt x="1000880" y="653583"/>
                        </a:cubicBezTo>
                        <a:cubicBezTo>
                          <a:pt x="986935" y="646475"/>
                          <a:pt x="963848" y="639449"/>
                          <a:pt x="931617" y="632503"/>
                        </a:cubicBezTo>
                        <a:cubicBezTo>
                          <a:pt x="918595" y="629790"/>
                          <a:pt x="910347" y="626860"/>
                          <a:pt x="906874" y="623713"/>
                        </a:cubicBezTo>
                        <a:cubicBezTo>
                          <a:pt x="903293" y="620675"/>
                          <a:pt x="901503" y="617256"/>
                          <a:pt x="901503" y="613458"/>
                        </a:cubicBezTo>
                        <a:cubicBezTo>
                          <a:pt x="901503" y="608249"/>
                          <a:pt x="903673" y="603827"/>
                          <a:pt x="908014" y="600191"/>
                        </a:cubicBezTo>
                        <a:cubicBezTo>
                          <a:pt x="912355" y="596556"/>
                          <a:pt x="918812" y="594738"/>
                          <a:pt x="927385" y="594738"/>
                        </a:cubicBezTo>
                        <a:cubicBezTo>
                          <a:pt x="937803" y="594738"/>
                          <a:pt x="945969" y="597180"/>
                          <a:pt x="951883" y="602063"/>
                        </a:cubicBezTo>
                        <a:cubicBezTo>
                          <a:pt x="957798" y="606947"/>
                          <a:pt x="961677" y="614760"/>
                          <a:pt x="963522" y="625504"/>
                        </a:cubicBezTo>
                        <a:lnTo>
                          <a:pt x="1033030" y="621434"/>
                        </a:lnTo>
                        <a:cubicBezTo>
                          <a:pt x="1029991" y="596692"/>
                          <a:pt x="1020468" y="578650"/>
                          <a:pt x="1004461" y="567310"/>
                        </a:cubicBezTo>
                        <a:cubicBezTo>
                          <a:pt x="988455" y="555969"/>
                          <a:pt x="965204" y="550299"/>
                          <a:pt x="934710" y="550299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8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8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Freeform: Shape 122"/>
                  <p:cNvSpPr>
                    <a:spLocks noChangeAspect="1"/>
                  </p:cNvSpPr>
                  <p:nvPr/>
                </p:nvSpPr>
                <p:spPr>
                  <a:xfrm>
                    <a:off x="1412804" y="2529081"/>
                    <a:ext cx="317624" cy="3176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85204" y="552600"/>
                        </a:moveTo>
                        <a:cubicBezTo>
                          <a:pt x="657857" y="552600"/>
                          <a:pt x="636099" y="556452"/>
                          <a:pt x="619929" y="564157"/>
                        </a:cubicBezTo>
                        <a:cubicBezTo>
                          <a:pt x="599202" y="574141"/>
                          <a:pt x="583466" y="588764"/>
                          <a:pt x="572723" y="608027"/>
                        </a:cubicBezTo>
                        <a:cubicBezTo>
                          <a:pt x="561979" y="627289"/>
                          <a:pt x="556607" y="649943"/>
                          <a:pt x="556607" y="675988"/>
                        </a:cubicBezTo>
                        <a:cubicBezTo>
                          <a:pt x="556607" y="700730"/>
                          <a:pt x="561518" y="722652"/>
                          <a:pt x="571339" y="741751"/>
                        </a:cubicBezTo>
                        <a:cubicBezTo>
                          <a:pt x="581160" y="760851"/>
                          <a:pt x="594997" y="775230"/>
                          <a:pt x="612848" y="784888"/>
                        </a:cubicBezTo>
                        <a:cubicBezTo>
                          <a:pt x="630700" y="794546"/>
                          <a:pt x="653788" y="799376"/>
                          <a:pt x="682111" y="799376"/>
                        </a:cubicBezTo>
                        <a:cubicBezTo>
                          <a:pt x="705118" y="799376"/>
                          <a:pt x="725004" y="796690"/>
                          <a:pt x="741771" y="791318"/>
                        </a:cubicBezTo>
                        <a:cubicBezTo>
                          <a:pt x="758537" y="785946"/>
                          <a:pt x="777827" y="775827"/>
                          <a:pt x="799639" y="760959"/>
                        </a:cubicBezTo>
                        <a:lnTo>
                          <a:pt x="799639" y="659221"/>
                        </a:lnTo>
                        <a:lnTo>
                          <a:pt x="685693" y="659221"/>
                        </a:lnTo>
                        <a:lnTo>
                          <a:pt x="685693" y="708869"/>
                        </a:lnTo>
                        <a:lnTo>
                          <a:pt x="735015" y="708869"/>
                        </a:lnTo>
                        <a:lnTo>
                          <a:pt x="735015" y="731333"/>
                        </a:lnTo>
                        <a:cubicBezTo>
                          <a:pt x="725357" y="737085"/>
                          <a:pt x="716784" y="741154"/>
                          <a:pt x="709296" y="743542"/>
                        </a:cubicBezTo>
                        <a:cubicBezTo>
                          <a:pt x="701808" y="745929"/>
                          <a:pt x="693940" y="747123"/>
                          <a:pt x="685693" y="747123"/>
                        </a:cubicBezTo>
                        <a:cubicBezTo>
                          <a:pt x="668329" y="747123"/>
                          <a:pt x="654791" y="741588"/>
                          <a:pt x="645079" y="730519"/>
                        </a:cubicBezTo>
                        <a:cubicBezTo>
                          <a:pt x="635366" y="719450"/>
                          <a:pt x="630510" y="701002"/>
                          <a:pt x="630510" y="675174"/>
                        </a:cubicBezTo>
                        <a:cubicBezTo>
                          <a:pt x="630510" y="650865"/>
                          <a:pt x="635312" y="633095"/>
                          <a:pt x="644916" y="621863"/>
                        </a:cubicBezTo>
                        <a:cubicBezTo>
                          <a:pt x="654520" y="610631"/>
                          <a:pt x="667407" y="605015"/>
                          <a:pt x="683576" y="605015"/>
                        </a:cubicBezTo>
                        <a:cubicBezTo>
                          <a:pt x="694429" y="605015"/>
                          <a:pt x="703354" y="607403"/>
                          <a:pt x="710354" y="612178"/>
                        </a:cubicBezTo>
                        <a:cubicBezTo>
                          <a:pt x="717353" y="616953"/>
                          <a:pt x="722318" y="623844"/>
                          <a:pt x="725248" y="632851"/>
                        </a:cubicBezTo>
                        <a:lnTo>
                          <a:pt x="796384" y="620154"/>
                        </a:lnTo>
                        <a:cubicBezTo>
                          <a:pt x="792043" y="604744"/>
                          <a:pt x="785559" y="592020"/>
                          <a:pt x="776931" y="581982"/>
                        </a:cubicBezTo>
                        <a:cubicBezTo>
                          <a:pt x="768304" y="571944"/>
                          <a:pt x="757452" y="564537"/>
                          <a:pt x="744375" y="559762"/>
                        </a:cubicBezTo>
                        <a:cubicBezTo>
                          <a:pt x="731298" y="554987"/>
                          <a:pt x="711575" y="552600"/>
                          <a:pt x="685204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7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7" y="230163"/>
                          <a:pt x="690488" y="230163"/>
                        </a:cubicBezTo>
                        <a:close/>
                        <a:moveTo>
                          <a:pt x="690487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7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7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Freeform: Shape 123"/>
                  <p:cNvSpPr>
                    <a:spLocks noChangeAspect="1"/>
                  </p:cNvSpPr>
                  <p:nvPr/>
                </p:nvSpPr>
                <p:spPr>
                  <a:xfrm>
                    <a:off x="1806510" y="2529081"/>
                    <a:ext cx="317624" cy="3176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842248" y="618526"/>
                        </a:moveTo>
                        <a:lnTo>
                          <a:pt x="868588" y="704312"/>
                        </a:lnTo>
                        <a:lnTo>
                          <a:pt x="816183" y="704312"/>
                        </a:lnTo>
                        <a:close/>
                        <a:moveTo>
                          <a:pt x="802937" y="556669"/>
                        </a:moveTo>
                        <a:lnTo>
                          <a:pt x="713245" y="795306"/>
                        </a:lnTo>
                        <a:lnTo>
                          <a:pt x="788536" y="795306"/>
                        </a:lnTo>
                        <a:lnTo>
                          <a:pt x="800167" y="755913"/>
                        </a:lnTo>
                        <a:lnTo>
                          <a:pt x="883885" y="755913"/>
                        </a:lnTo>
                        <a:lnTo>
                          <a:pt x="895824" y="795306"/>
                        </a:lnTo>
                        <a:lnTo>
                          <a:pt x="973043" y="795306"/>
                        </a:lnTo>
                        <a:lnTo>
                          <a:pt x="883371" y="556669"/>
                        </a:lnTo>
                        <a:close/>
                        <a:moveTo>
                          <a:pt x="580429" y="552600"/>
                        </a:moveTo>
                        <a:cubicBezTo>
                          <a:pt x="553082" y="552600"/>
                          <a:pt x="531324" y="556452"/>
                          <a:pt x="515154" y="564157"/>
                        </a:cubicBezTo>
                        <a:cubicBezTo>
                          <a:pt x="494427" y="574141"/>
                          <a:pt x="478691" y="588764"/>
                          <a:pt x="467948" y="608027"/>
                        </a:cubicBezTo>
                        <a:cubicBezTo>
                          <a:pt x="457204" y="627289"/>
                          <a:pt x="451833" y="649943"/>
                          <a:pt x="451833" y="675988"/>
                        </a:cubicBezTo>
                        <a:cubicBezTo>
                          <a:pt x="451833" y="700731"/>
                          <a:pt x="456743" y="722652"/>
                          <a:pt x="466564" y="741751"/>
                        </a:cubicBezTo>
                        <a:cubicBezTo>
                          <a:pt x="476385" y="760851"/>
                          <a:pt x="490222" y="775230"/>
                          <a:pt x="508073" y="784888"/>
                        </a:cubicBezTo>
                        <a:cubicBezTo>
                          <a:pt x="525925" y="794546"/>
                          <a:pt x="549013" y="799376"/>
                          <a:pt x="577337" y="799376"/>
                        </a:cubicBezTo>
                        <a:cubicBezTo>
                          <a:pt x="600343" y="799376"/>
                          <a:pt x="620229" y="796690"/>
                          <a:pt x="636996" y="791318"/>
                        </a:cubicBezTo>
                        <a:cubicBezTo>
                          <a:pt x="653762" y="785946"/>
                          <a:pt x="673052" y="775827"/>
                          <a:pt x="694864" y="760959"/>
                        </a:cubicBezTo>
                        <a:lnTo>
                          <a:pt x="694864" y="659221"/>
                        </a:lnTo>
                        <a:lnTo>
                          <a:pt x="580918" y="659221"/>
                        </a:lnTo>
                        <a:lnTo>
                          <a:pt x="580918" y="708870"/>
                        </a:lnTo>
                        <a:lnTo>
                          <a:pt x="630240" y="708870"/>
                        </a:lnTo>
                        <a:lnTo>
                          <a:pt x="630240" y="731333"/>
                        </a:lnTo>
                        <a:cubicBezTo>
                          <a:pt x="620582" y="737085"/>
                          <a:pt x="612009" y="741154"/>
                          <a:pt x="604521" y="743542"/>
                        </a:cubicBezTo>
                        <a:cubicBezTo>
                          <a:pt x="597033" y="745929"/>
                          <a:pt x="589165" y="747123"/>
                          <a:pt x="580918" y="747123"/>
                        </a:cubicBezTo>
                        <a:cubicBezTo>
                          <a:pt x="563554" y="747123"/>
                          <a:pt x="550017" y="741588"/>
                          <a:pt x="540304" y="730519"/>
                        </a:cubicBezTo>
                        <a:cubicBezTo>
                          <a:pt x="530591" y="719450"/>
                          <a:pt x="525735" y="701002"/>
                          <a:pt x="525735" y="675174"/>
                        </a:cubicBezTo>
                        <a:cubicBezTo>
                          <a:pt x="525735" y="650865"/>
                          <a:pt x="530537" y="633095"/>
                          <a:pt x="540141" y="621863"/>
                        </a:cubicBezTo>
                        <a:cubicBezTo>
                          <a:pt x="549745" y="610631"/>
                          <a:pt x="562632" y="605015"/>
                          <a:pt x="578802" y="605015"/>
                        </a:cubicBezTo>
                        <a:cubicBezTo>
                          <a:pt x="589654" y="605015"/>
                          <a:pt x="598580" y="607403"/>
                          <a:pt x="605579" y="612178"/>
                        </a:cubicBezTo>
                        <a:cubicBezTo>
                          <a:pt x="612579" y="616953"/>
                          <a:pt x="617543" y="623844"/>
                          <a:pt x="620474" y="632851"/>
                        </a:cubicBezTo>
                        <a:lnTo>
                          <a:pt x="691609" y="620154"/>
                        </a:lnTo>
                        <a:cubicBezTo>
                          <a:pt x="687268" y="604744"/>
                          <a:pt x="680784" y="592020"/>
                          <a:pt x="672156" y="581982"/>
                        </a:cubicBezTo>
                        <a:cubicBezTo>
                          <a:pt x="663529" y="571944"/>
                          <a:pt x="652677" y="564537"/>
                          <a:pt x="639600" y="559762"/>
                        </a:cubicBezTo>
                        <a:cubicBezTo>
                          <a:pt x="626524" y="554987"/>
                          <a:pt x="606800" y="552600"/>
                          <a:pt x="5804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Freeform: Shape 124"/>
                  <p:cNvSpPr>
                    <a:spLocks noChangeAspect="1"/>
                  </p:cNvSpPr>
                  <p:nvPr/>
                </p:nvSpPr>
                <p:spPr>
                  <a:xfrm>
                    <a:off x="2199471" y="2529081"/>
                    <a:ext cx="317624" cy="3176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63229" y="552600"/>
                        </a:moveTo>
                        <a:cubicBezTo>
                          <a:pt x="638378" y="552600"/>
                          <a:pt x="618817" y="555720"/>
                          <a:pt x="604547" y="561960"/>
                        </a:cubicBezTo>
                        <a:cubicBezTo>
                          <a:pt x="590276" y="568200"/>
                          <a:pt x="579587" y="576773"/>
                          <a:pt x="572479" y="587679"/>
                        </a:cubicBezTo>
                        <a:cubicBezTo>
                          <a:pt x="565371" y="598586"/>
                          <a:pt x="561817" y="610170"/>
                          <a:pt x="561817" y="622433"/>
                        </a:cubicBezTo>
                        <a:cubicBezTo>
                          <a:pt x="561817" y="641098"/>
                          <a:pt x="568762" y="656454"/>
                          <a:pt x="582653" y="668500"/>
                        </a:cubicBezTo>
                        <a:cubicBezTo>
                          <a:pt x="596435" y="680546"/>
                          <a:pt x="619495" y="690204"/>
                          <a:pt x="651834" y="697475"/>
                        </a:cubicBezTo>
                        <a:cubicBezTo>
                          <a:pt x="671585" y="701816"/>
                          <a:pt x="684173" y="706428"/>
                          <a:pt x="689599" y="711311"/>
                        </a:cubicBezTo>
                        <a:cubicBezTo>
                          <a:pt x="695025" y="716195"/>
                          <a:pt x="697739" y="721729"/>
                          <a:pt x="697739" y="727915"/>
                        </a:cubicBezTo>
                        <a:cubicBezTo>
                          <a:pt x="697739" y="734426"/>
                          <a:pt x="694890" y="740151"/>
                          <a:pt x="689193" y="745088"/>
                        </a:cubicBezTo>
                        <a:cubicBezTo>
                          <a:pt x="683495" y="750026"/>
                          <a:pt x="675383" y="752495"/>
                          <a:pt x="664857" y="752495"/>
                        </a:cubicBezTo>
                        <a:cubicBezTo>
                          <a:pt x="650749" y="752495"/>
                          <a:pt x="639897" y="747666"/>
                          <a:pt x="632301" y="738007"/>
                        </a:cubicBezTo>
                        <a:cubicBezTo>
                          <a:pt x="627634" y="732039"/>
                          <a:pt x="624541" y="723357"/>
                          <a:pt x="623022" y="711962"/>
                        </a:cubicBezTo>
                        <a:lnTo>
                          <a:pt x="552864" y="716357"/>
                        </a:lnTo>
                        <a:cubicBezTo>
                          <a:pt x="554926" y="740449"/>
                          <a:pt x="563770" y="760308"/>
                          <a:pt x="579397" y="775935"/>
                        </a:cubicBezTo>
                        <a:cubicBezTo>
                          <a:pt x="595024" y="791562"/>
                          <a:pt x="623131" y="799376"/>
                          <a:pt x="663717" y="799376"/>
                        </a:cubicBezTo>
                        <a:cubicBezTo>
                          <a:pt x="686832" y="799376"/>
                          <a:pt x="705986" y="796039"/>
                          <a:pt x="721179" y="789365"/>
                        </a:cubicBezTo>
                        <a:cubicBezTo>
                          <a:pt x="736372" y="782691"/>
                          <a:pt x="748201" y="772897"/>
                          <a:pt x="756665" y="759983"/>
                        </a:cubicBezTo>
                        <a:cubicBezTo>
                          <a:pt x="765130" y="747069"/>
                          <a:pt x="769362" y="732961"/>
                          <a:pt x="769362" y="717660"/>
                        </a:cubicBezTo>
                        <a:cubicBezTo>
                          <a:pt x="769362" y="704637"/>
                          <a:pt x="766188" y="692863"/>
                          <a:pt x="759839" y="682336"/>
                        </a:cubicBezTo>
                        <a:cubicBezTo>
                          <a:pt x="753491" y="671810"/>
                          <a:pt x="743344" y="662993"/>
                          <a:pt x="729399" y="655884"/>
                        </a:cubicBezTo>
                        <a:cubicBezTo>
                          <a:pt x="715455" y="648776"/>
                          <a:pt x="692367" y="641750"/>
                          <a:pt x="660136" y="634804"/>
                        </a:cubicBezTo>
                        <a:cubicBezTo>
                          <a:pt x="647114" y="632091"/>
                          <a:pt x="638866" y="629161"/>
                          <a:pt x="635394" y="626014"/>
                        </a:cubicBezTo>
                        <a:cubicBezTo>
                          <a:pt x="631812" y="622976"/>
                          <a:pt x="630022" y="619557"/>
                          <a:pt x="630022" y="615759"/>
                        </a:cubicBezTo>
                        <a:cubicBezTo>
                          <a:pt x="630022" y="610550"/>
                          <a:pt x="632192" y="606128"/>
                          <a:pt x="636533" y="602492"/>
                        </a:cubicBezTo>
                        <a:cubicBezTo>
                          <a:pt x="640874" y="598857"/>
                          <a:pt x="647331" y="597039"/>
                          <a:pt x="655904" y="597039"/>
                        </a:cubicBezTo>
                        <a:cubicBezTo>
                          <a:pt x="666322" y="597039"/>
                          <a:pt x="674488" y="599481"/>
                          <a:pt x="680402" y="604364"/>
                        </a:cubicBezTo>
                        <a:cubicBezTo>
                          <a:pt x="686317" y="609248"/>
                          <a:pt x="690196" y="617061"/>
                          <a:pt x="692041" y="627805"/>
                        </a:cubicBezTo>
                        <a:lnTo>
                          <a:pt x="761549" y="623735"/>
                        </a:lnTo>
                        <a:cubicBezTo>
                          <a:pt x="758510" y="598992"/>
                          <a:pt x="748987" y="580951"/>
                          <a:pt x="732981" y="569611"/>
                        </a:cubicBezTo>
                        <a:cubicBezTo>
                          <a:pt x="716974" y="558270"/>
                          <a:pt x="693723" y="552600"/>
                          <a:pt x="6632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Freeform: Shape 125"/>
                  <p:cNvSpPr>
                    <a:spLocks noChangeAspect="1"/>
                  </p:cNvSpPr>
                  <p:nvPr/>
                </p:nvSpPr>
                <p:spPr>
                  <a:xfrm>
                    <a:off x="4148177" y="2529081"/>
                    <a:ext cx="317624" cy="3176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85104" y="616225"/>
                        </a:moveTo>
                        <a:lnTo>
                          <a:pt x="711444" y="702011"/>
                        </a:lnTo>
                        <a:lnTo>
                          <a:pt x="659039" y="702011"/>
                        </a:lnTo>
                        <a:close/>
                        <a:moveTo>
                          <a:pt x="444219" y="602877"/>
                        </a:moveTo>
                        <a:lnTo>
                          <a:pt x="465218" y="602877"/>
                        </a:lnTo>
                        <a:cubicBezTo>
                          <a:pt x="479000" y="602877"/>
                          <a:pt x="488387" y="605482"/>
                          <a:pt x="493379" y="610691"/>
                        </a:cubicBezTo>
                        <a:cubicBezTo>
                          <a:pt x="498371" y="615900"/>
                          <a:pt x="500867" y="622248"/>
                          <a:pt x="500867" y="629736"/>
                        </a:cubicBezTo>
                        <a:cubicBezTo>
                          <a:pt x="500867" y="637441"/>
                          <a:pt x="497991" y="643762"/>
                          <a:pt x="492239" y="648700"/>
                        </a:cubicBezTo>
                        <a:cubicBezTo>
                          <a:pt x="486488" y="653638"/>
                          <a:pt x="476504" y="656107"/>
                          <a:pt x="462288" y="656107"/>
                        </a:cubicBezTo>
                        <a:lnTo>
                          <a:pt x="444219" y="656107"/>
                        </a:lnTo>
                        <a:close/>
                        <a:moveTo>
                          <a:pt x="645793" y="554369"/>
                        </a:moveTo>
                        <a:lnTo>
                          <a:pt x="556100" y="793005"/>
                        </a:lnTo>
                        <a:lnTo>
                          <a:pt x="631392" y="793005"/>
                        </a:lnTo>
                        <a:lnTo>
                          <a:pt x="643023" y="753612"/>
                        </a:lnTo>
                        <a:lnTo>
                          <a:pt x="726741" y="753612"/>
                        </a:lnTo>
                        <a:lnTo>
                          <a:pt x="738679" y="793005"/>
                        </a:lnTo>
                        <a:lnTo>
                          <a:pt x="815899" y="793005"/>
                        </a:lnTo>
                        <a:lnTo>
                          <a:pt x="726227" y="554369"/>
                        </a:lnTo>
                        <a:close/>
                        <a:moveTo>
                          <a:pt x="370154" y="554369"/>
                        </a:moveTo>
                        <a:lnTo>
                          <a:pt x="370154" y="793005"/>
                        </a:lnTo>
                        <a:lnTo>
                          <a:pt x="444219" y="793005"/>
                        </a:lnTo>
                        <a:lnTo>
                          <a:pt x="444219" y="704452"/>
                        </a:lnTo>
                        <a:lnTo>
                          <a:pt x="484589" y="704452"/>
                        </a:lnTo>
                        <a:cubicBezTo>
                          <a:pt x="514323" y="704452"/>
                          <a:pt x="536434" y="697670"/>
                          <a:pt x="550922" y="684105"/>
                        </a:cubicBezTo>
                        <a:cubicBezTo>
                          <a:pt x="565409" y="670540"/>
                          <a:pt x="572653" y="651711"/>
                          <a:pt x="572653" y="627620"/>
                        </a:cubicBezTo>
                        <a:cubicBezTo>
                          <a:pt x="572653" y="604179"/>
                          <a:pt x="566006" y="586111"/>
                          <a:pt x="552712" y="573414"/>
                        </a:cubicBezTo>
                        <a:cubicBezTo>
                          <a:pt x="539419" y="560717"/>
                          <a:pt x="519424" y="554369"/>
                          <a:pt x="492728" y="554369"/>
                        </a:cubicBezTo>
                        <a:close/>
                        <a:moveTo>
                          <a:pt x="934710" y="550299"/>
                        </a:moveTo>
                        <a:cubicBezTo>
                          <a:pt x="909859" y="550299"/>
                          <a:pt x="890298" y="553419"/>
                          <a:pt x="876027" y="559659"/>
                        </a:cubicBezTo>
                        <a:cubicBezTo>
                          <a:pt x="861757" y="565899"/>
                          <a:pt x="851068" y="574472"/>
                          <a:pt x="843960" y="585378"/>
                        </a:cubicBezTo>
                        <a:cubicBezTo>
                          <a:pt x="836852" y="596285"/>
                          <a:pt x="833298" y="607869"/>
                          <a:pt x="833298" y="620132"/>
                        </a:cubicBezTo>
                        <a:cubicBezTo>
                          <a:pt x="833298" y="638797"/>
                          <a:pt x="840243" y="654153"/>
                          <a:pt x="854133" y="666199"/>
                        </a:cubicBezTo>
                        <a:cubicBezTo>
                          <a:pt x="867916" y="678245"/>
                          <a:pt x="890976" y="687903"/>
                          <a:pt x="923315" y="695174"/>
                        </a:cubicBezTo>
                        <a:cubicBezTo>
                          <a:pt x="943066" y="699515"/>
                          <a:pt x="955654" y="704127"/>
                          <a:pt x="961080" y="709010"/>
                        </a:cubicBezTo>
                        <a:cubicBezTo>
                          <a:pt x="966506" y="713894"/>
                          <a:pt x="969219" y="719428"/>
                          <a:pt x="969219" y="725614"/>
                        </a:cubicBezTo>
                        <a:cubicBezTo>
                          <a:pt x="969219" y="732125"/>
                          <a:pt x="966371" y="737850"/>
                          <a:pt x="960673" y="742787"/>
                        </a:cubicBezTo>
                        <a:cubicBezTo>
                          <a:pt x="954976" y="747725"/>
                          <a:pt x="946864" y="750194"/>
                          <a:pt x="936338" y="750194"/>
                        </a:cubicBezTo>
                        <a:cubicBezTo>
                          <a:pt x="922230" y="750194"/>
                          <a:pt x="911378" y="745365"/>
                          <a:pt x="903782" y="735706"/>
                        </a:cubicBezTo>
                        <a:cubicBezTo>
                          <a:pt x="899115" y="729738"/>
                          <a:pt x="896022" y="721056"/>
                          <a:pt x="894503" y="709661"/>
                        </a:cubicBezTo>
                        <a:lnTo>
                          <a:pt x="824345" y="714056"/>
                        </a:lnTo>
                        <a:cubicBezTo>
                          <a:pt x="826407" y="738148"/>
                          <a:pt x="835251" y="758007"/>
                          <a:pt x="850878" y="773634"/>
                        </a:cubicBezTo>
                        <a:cubicBezTo>
                          <a:pt x="866505" y="789261"/>
                          <a:pt x="894612" y="797075"/>
                          <a:pt x="935198" y="797075"/>
                        </a:cubicBezTo>
                        <a:cubicBezTo>
                          <a:pt x="958313" y="797075"/>
                          <a:pt x="977467" y="793738"/>
                          <a:pt x="992660" y="787064"/>
                        </a:cubicBezTo>
                        <a:cubicBezTo>
                          <a:pt x="1007853" y="780390"/>
                          <a:pt x="1019681" y="770596"/>
                          <a:pt x="1028146" y="757682"/>
                        </a:cubicBezTo>
                        <a:cubicBezTo>
                          <a:pt x="1036611" y="744768"/>
                          <a:pt x="1040843" y="730660"/>
                          <a:pt x="1040843" y="715359"/>
                        </a:cubicBezTo>
                        <a:cubicBezTo>
                          <a:pt x="1040843" y="702336"/>
                          <a:pt x="1037669" y="690562"/>
                          <a:pt x="1031320" y="680035"/>
                        </a:cubicBezTo>
                        <a:cubicBezTo>
                          <a:pt x="1024972" y="669509"/>
                          <a:pt x="1014825" y="660692"/>
                          <a:pt x="1000880" y="653583"/>
                        </a:cubicBezTo>
                        <a:cubicBezTo>
                          <a:pt x="986935" y="646475"/>
                          <a:pt x="963848" y="639449"/>
                          <a:pt x="931617" y="632503"/>
                        </a:cubicBezTo>
                        <a:cubicBezTo>
                          <a:pt x="918595" y="629790"/>
                          <a:pt x="910347" y="626860"/>
                          <a:pt x="906874" y="623713"/>
                        </a:cubicBezTo>
                        <a:cubicBezTo>
                          <a:pt x="903293" y="620675"/>
                          <a:pt x="901503" y="617256"/>
                          <a:pt x="901503" y="613458"/>
                        </a:cubicBezTo>
                        <a:cubicBezTo>
                          <a:pt x="901503" y="608249"/>
                          <a:pt x="903673" y="603827"/>
                          <a:pt x="908014" y="600191"/>
                        </a:cubicBezTo>
                        <a:cubicBezTo>
                          <a:pt x="912355" y="596556"/>
                          <a:pt x="918812" y="594738"/>
                          <a:pt x="927385" y="594738"/>
                        </a:cubicBezTo>
                        <a:cubicBezTo>
                          <a:pt x="937803" y="594738"/>
                          <a:pt x="945969" y="597180"/>
                          <a:pt x="951883" y="602063"/>
                        </a:cubicBezTo>
                        <a:cubicBezTo>
                          <a:pt x="957798" y="606947"/>
                          <a:pt x="961677" y="614760"/>
                          <a:pt x="963522" y="625504"/>
                        </a:cubicBezTo>
                        <a:lnTo>
                          <a:pt x="1033030" y="621434"/>
                        </a:lnTo>
                        <a:cubicBezTo>
                          <a:pt x="1029991" y="596692"/>
                          <a:pt x="1020468" y="578650"/>
                          <a:pt x="1004461" y="567310"/>
                        </a:cubicBezTo>
                        <a:cubicBezTo>
                          <a:pt x="988455" y="555969"/>
                          <a:pt x="965204" y="550299"/>
                          <a:pt x="934710" y="550299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8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8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Freeform: Shape 126"/>
                  <p:cNvSpPr>
                    <a:spLocks noChangeAspect="1"/>
                  </p:cNvSpPr>
                  <p:nvPr/>
                </p:nvSpPr>
                <p:spPr>
                  <a:xfrm>
                    <a:off x="2979541" y="2529081"/>
                    <a:ext cx="317624" cy="3176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85204" y="552600"/>
                        </a:moveTo>
                        <a:cubicBezTo>
                          <a:pt x="657857" y="552600"/>
                          <a:pt x="636099" y="556452"/>
                          <a:pt x="619929" y="564157"/>
                        </a:cubicBezTo>
                        <a:cubicBezTo>
                          <a:pt x="599202" y="574141"/>
                          <a:pt x="583466" y="588764"/>
                          <a:pt x="572723" y="608027"/>
                        </a:cubicBezTo>
                        <a:cubicBezTo>
                          <a:pt x="561979" y="627289"/>
                          <a:pt x="556607" y="649943"/>
                          <a:pt x="556607" y="675988"/>
                        </a:cubicBezTo>
                        <a:cubicBezTo>
                          <a:pt x="556607" y="700730"/>
                          <a:pt x="561518" y="722652"/>
                          <a:pt x="571339" y="741751"/>
                        </a:cubicBezTo>
                        <a:cubicBezTo>
                          <a:pt x="581160" y="760851"/>
                          <a:pt x="594997" y="775230"/>
                          <a:pt x="612848" y="784888"/>
                        </a:cubicBezTo>
                        <a:cubicBezTo>
                          <a:pt x="630700" y="794546"/>
                          <a:pt x="653788" y="799376"/>
                          <a:pt x="682111" y="799376"/>
                        </a:cubicBezTo>
                        <a:cubicBezTo>
                          <a:pt x="705118" y="799376"/>
                          <a:pt x="725004" y="796690"/>
                          <a:pt x="741771" y="791318"/>
                        </a:cubicBezTo>
                        <a:cubicBezTo>
                          <a:pt x="758537" y="785946"/>
                          <a:pt x="777827" y="775827"/>
                          <a:pt x="799639" y="760959"/>
                        </a:cubicBezTo>
                        <a:lnTo>
                          <a:pt x="799639" y="659221"/>
                        </a:lnTo>
                        <a:lnTo>
                          <a:pt x="685693" y="659221"/>
                        </a:lnTo>
                        <a:lnTo>
                          <a:pt x="685693" y="708869"/>
                        </a:lnTo>
                        <a:lnTo>
                          <a:pt x="735015" y="708869"/>
                        </a:lnTo>
                        <a:lnTo>
                          <a:pt x="735015" y="731333"/>
                        </a:lnTo>
                        <a:cubicBezTo>
                          <a:pt x="725357" y="737085"/>
                          <a:pt x="716784" y="741154"/>
                          <a:pt x="709296" y="743542"/>
                        </a:cubicBezTo>
                        <a:cubicBezTo>
                          <a:pt x="701808" y="745929"/>
                          <a:pt x="693940" y="747123"/>
                          <a:pt x="685693" y="747123"/>
                        </a:cubicBezTo>
                        <a:cubicBezTo>
                          <a:pt x="668329" y="747123"/>
                          <a:pt x="654791" y="741588"/>
                          <a:pt x="645079" y="730519"/>
                        </a:cubicBezTo>
                        <a:cubicBezTo>
                          <a:pt x="635366" y="719450"/>
                          <a:pt x="630510" y="701002"/>
                          <a:pt x="630510" y="675174"/>
                        </a:cubicBezTo>
                        <a:cubicBezTo>
                          <a:pt x="630510" y="650865"/>
                          <a:pt x="635312" y="633095"/>
                          <a:pt x="644916" y="621863"/>
                        </a:cubicBezTo>
                        <a:cubicBezTo>
                          <a:pt x="654520" y="610631"/>
                          <a:pt x="667407" y="605015"/>
                          <a:pt x="683576" y="605015"/>
                        </a:cubicBezTo>
                        <a:cubicBezTo>
                          <a:pt x="694429" y="605015"/>
                          <a:pt x="703354" y="607403"/>
                          <a:pt x="710354" y="612178"/>
                        </a:cubicBezTo>
                        <a:cubicBezTo>
                          <a:pt x="717353" y="616953"/>
                          <a:pt x="722318" y="623844"/>
                          <a:pt x="725248" y="632851"/>
                        </a:cubicBezTo>
                        <a:lnTo>
                          <a:pt x="796384" y="620154"/>
                        </a:lnTo>
                        <a:cubicBezTo>
                          <a:pt x="792043" y="604744"/>
                          <a:pt x="785559" y="592020"/>
                          <a:pt x="776931" y="581982"/>
                        </a:cubicBezTo>
                        <a:cubicBezTo>
                          <a:pt x="768304" y="571944"/>
                          <a:pt x="757452" y="564537"/>
                          <a:pt x="744375" y="559762"/>
                        </a:cubicBezTo>
                        <a:cubicBezTo>
                          <a:pt x="731298" y="554987"/>
                          <a:pt x="711575" y="552600"/>
                          <a:pt x="685204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7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7" y="230163"/>
                          <a:pt x="690488" y="230163"/>
                        </a:cubicBezTo>
                        <a:close/>
                        <a:moveTo>
                          <a:pt x="690487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7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7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Freeform: Shape 127"/>
                  <p:cNvSpPr>
                    <a:spLocks noChangeAspect="1"/>
                  </p:cNvSpPr>
                  <p:nvPr/>
                </p:nvSpPr>
                <p:spPr>
                  <a:xfrm>
                    <a:off x="3369086" y="2529081"/>
                    <a:ext cx="317624" cy="3176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842248" y="618526"/>
                        </a:moveTo>
                        <a:lnTo>
                          <a:pt x="868588" y="704312"/>
                        </a:lnTo>
                        <a:lnTo>
                          <a:pt x="816183" y="704312"/>
                        </a:lnTo>
                        <a:close/>
                        <a:moveTo>
                          <a:pt x="802937" y="556669"/>
                        </a:moveTo>
                        <a:lnTo>
                          <a:pt x="713245" y="795306"/>
                        </a:lnTo>
                        <a:lnTo>
                          <a:pt x="788536" y="795306"/>
                        </a:lnTo>
                        <a:lnTo>
                          <a:pt x="800167" y="755913"/>
                        </a:lnTo>
                        <a:lnTo>
                          <a:pt x="883885" y="755913"/>
                        </a:lnTo>
                        <a:lnTo>
                          <a:pt x="895824" y="795306"/>
                        </a:lnTo>
                        <a:lnTo>
                          <a:pt x="973043" y="795306"/>
                        </a:lnTo>
                        <a:lnTo>
                          <a:pt x="883371" y="556669"/>
                        </a:lnTo>
                        <a:close/>
                        <a:moveTo>
                          <a:pt x="580429" y="552600"/>
                        </a:moveTo>
                        <a:cubicBezTo>
                          <a:pt x="553082" y="552600"/>
                          <a:pt x="531324" y="556452"/>
                          <a:pt x="515154" y="564157"/>
                        </a:cubicBezTo>
                        <a:cubicBezTo>
                          <a:pt x="494427" y="574141"/>
                          <a:pt x="478691" y="588764"/>
                          <a:pt x="467948" y="608027"/>
                        </a:cubicBezTo>
                        <a:cubicBezTo>
                          <a:pt x="457204" y="627289"/>
                          <a:pt x="451833" y="649943"/>
                          <a:pt x="451833" y="675988"/>
                        </a:cubicBezTo>
                        <a:cubicBezTo>
                          <a:pt x="451833" y="700731"/>
                          <a:pt x="456743" y="722652"/>
                          <a:pt x="466564" y="741751"/>
                        </a:cubicBezTo>
                        <a:cubicBezTo>
                          <a:pt x="476385" y="760851"/>
                          <a:pt x="490222" y="775230"/>
                          <a:pt x="508073" y="784888"/>
                        </a:cubicBezTo>
                        <a:cubicBezTo>
                          <a:pt x="525925" y="794546"/>
                          <a:pt x="549013" y="799376"/>
                          <a:pt x="577337" y="799376"/>
                        </a:cubicBezTo>
                        <a:cubicBezTo>
                          <a:pt x="600343" y="799376"/>
                          <a:pt x="620229" y="796690"/>
                          <a:pt x="636996" y="791318"/>
                        </a:cubicBezTo>
                        <a:cubicBezTo>
                          <a:pt x="653762" y="785946"/>
                          <a:pt x="673052" y="775827"/>
                          <a:pt x="694864" y="760959"/>
                        </a:cubicBezTo>
                        <a:lnTo>
                          <a:pt x="694864" y="659221"/>
                        </a:lnTo>
                        <a:lnTo>
                          <a:pt x="580918" y="659221"/>
                        </a:lnTo>
                        <a:lnTo>
                          <a:pt x="580918" y="708870"/>
                        </a:lnTo>
                        <a:lnTo>
                          <a:pt x="630240" y="708870"/>
                        </a:lnTo>
                        <a:lnTo>
                          <a:pt x="630240" y="731333"/>
                        </a:lnTo>
                        <a:cubicBezTo>
                          <a:pt x="620582" y="737085"/>
                          <a:pt x="612009" y="741154"/>
                          <a:pt x="604521" y="743542"/>
                        </a:cubicBezTo>
                        <a:cubicBezTo>
                          <a:pt x="597033" y="745929"/>
                          <a:pt x="589165" y="747123"/>
                          <a:pt x="580918" y="747123"/>
                        </a:cubicBezTo>
                        <a:cubicBezTo>
                          <a:pt x="563554" y="747123"/>
                          <a:pt x="550017" y="741588"/>
                          <a:pt x="540304" y="730519"/>
                        </a:cubicBezTo>
                        <a:cubicBezTo>
                          <a:pt x="530591" y="719450"/>
                          <a:pt x="525735" y="701002"/>
                          <a:pt x="525735" y="675174"/>
                        </a:cubicBezTo>
                        <a:cubicBezTo>
                          <a:pt x="525735" y="650865"/>
                          <a:pt x="530537" y="633095"/>
                          <a:pt x="540141" y="621863"/>
                        </a:cubicBezTo>
                        <a:cubicBezTo>
                          <a:pt x="549745" y="610631"/>
                          <a:pt x="562632" y="605015"/>
                          <a:pt x="578802" y="605015"/>
                        </a:cubicBezTo>
                        <a:cubicBezTo>
                          <a:pt x="589654" y="605015"/>
                          <a:pt x="598580" y="607403"/>
                          <a:pt x="605579" y="612178"/>
                        </a:cubicBezTo>
                        <a:cubicBezTo>
                          <a:pt x="612579" y="616953"/>
                          <a:pt x="617543" y="623844"/>
                          <a:pt x="620474" y="632851"/>
                        </a:cubicBezTo>
                        <a:lnTo>
                          <a:pt x="691609" y="620154"/>
                        </a:lnTo>
                        <a:cubicBezTo>
                          <a:pt x="687268" y="604744"/>
                          <a:pt x="680784" y="592020"/>
                          <a:pt x="672156" y="581982"/>
                        </a:cubicBezTo>
                        <a:cubicBezTo>
                          <a:pt x="663529" y="571944"/>
                          <a:pt x="652677" y="564537"/>
                          <a:pt x="639600" y="559762"/>
                        </a:cubicBezTo>
                        <a:cubicBezTo>
                          <a:pt x="626524" y="554987"/>
                          <a:pt x="606800" y="552600"/>
                          <a:pt x="5804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Freeform: Shape 128"/>
                  <p:cNvSpPr>
                    <a:spLocks noChangeAspect="1"/>
                  </p:cNvSpPr>
                  <p:nvPr/>
                </p:nvSpPr>
                <p:spPr>
                  <a:xfrm>
                    <a:off x="3758631" y="2529081"/>
                    <a:ext cx="317624" cy="3176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63229" y="552600"/>
                        </a:moveTo>
                        <a:cubicBezTo>
                          <a:pt x="638378" y="552600"/>
                          <a:pt x="618817" y="555720"/>
                          <a:pt x="604547" y="561960"/>
                        </a:cubicBezTo>
                        <a:cubicBezTo>
                          <a:pt x="590276" y="568200"/>
                          <a:pt x="579587" y="576773"/>
                          <a:pt x="572479" y="587679"/>
                        </a:cubicBezTo>
                        <a:cubicBezTo>
                          <a:pt x="565371" y="598586"/>
                          <a:pt x="561817" y="610170"/>
                          <a:pt x="561817" y="622433"/>
                        </a:cubicBezTo>
                        <a:cubicBezTo>
                          <a:pt x="561817" y="641098"/>
                          <a:pt x="568762" y="656454"/>
                          <a:pt x="582653" y="668500"/>
                        </a:cubicBezTo>
                        <a:cubicBezTo>
                          <a:pt x="596435" y="680546"/>
                          <a:pt x="619495" y="690204"/>
                          <a:pt x="651834" y="697475"/>
                        </a:cubicBezTo>
                        <a:cubicBezTo>
                          <a:pt x="671585" y="701816"/>
                          <a:pt x="684173" y="706428"/>
                          <a:pt x="689599" y="711311"/>
                        </a:cubicBezTo>
                        <a:cubicBezTo>
                          <a:pt x="695025" y="716195"/>
                          <a:pt x="697739" y="721729"/>
                          <a:pt x="697739" y="727915"/>
                        </a:cubicBezTo>
                        <a:cubicBezTo>
                          <a:pt x="697739" y="734426"/>
                          <a:pt x="694890" y="740151"/>
                          <a:pt x="689193" y="745088"/>
                        </a:cubicBezTo>
                        <a:cubicBezTo>
                          <a:pt x="683495" y="750026"/>
                          <a:pt x="675383" y="752495"/>
                          <a:pt x="664857" y="752495"/>
                        </a:cubicBezTo>
                        <a:cubicBezTo>
                          <a:pt x="650749" y="752495"/>
                          <a:pt x="639897" y="747666"/>
                          <a:pt x="632301" y="738007"/>
                        </a:cubicBezTo>
                        <a:cubicBezTo>
                          <a:pt x="627634" y="732039"/>
                          <a:pt x="624541" y="723357"/>
                          <a:pt x="623022" y="711962"/>
                        </a:cubicBezTo>
                        <a:lnTo>
                          <a:pt x="552864" y="716357"/>
                        </a:lnTo>
                        <a:cubicBezTo>
                          <a:pt x="554926" y="740449"/>
                          <a:pt x="563770" y="760308"/>
                          <a:pt x="579397" y="775935"/>
                        </a:cubicBezTo>
                        <a:cubicBezTo>
                          <a:pt x="595024" y="791562"/>
                          <a:pt x="623131" y="799376"/>
                          <a:pt x="663717" y="799376"/>
                        </a:cubicBezTo>
                        <a:cubicBezTo>
                          <a:pt x="686832" y="799376"/>
                          <a:pt x="705986" y="796039"/>
                          <a:pt x="721179" y="789365"/>
                        </a:cubicBezTo>
                        <a:cubicBezTo>
                          <a:pt x="736372" y="782691"/>
                          <a:pt x="748201" y="772897"/>
                          <a:pt x="756665" y="759983"/>
                        </a:cubicBezTo>
                        <a:cubicBezTo>
                          <a:pt x="765130" y="747069"/>
                          <a:pt x="769362" y="732961"/>
                          <a:pt x="769362" y="717660"/>
                        </a:cubicBezTo>
                        <a:cubicBezTo>
                          <a:pt x="769362" y="704637"/>
                          <a:pt x="766188" y="692863"/>
                          <a:pt x="759839" y="682336"/>
                        </a:cubicBezTo>
                        <a:cubicBezTo>
                          <a:pt x="753491" y="671810"/>
                          <a:pt x="743344" y="662993"/>
                          <a:pt x="729399" y="655884"/>
                        </a:cubicBezTo>
                        <a:cubicBezTo>
                          <a:pt x="715455" y="648776"/>
                          <a:pt x="692367" y="641750"/>
                          <a:pt x="660136" y="634804"/>
                        </a:cubicBezTo>
                        <a:cubicBezTo>
                          <a:pt x="647114" y="632091"/>
                          <a:pt x="638866" y="629161"/>
                          <a:pt x="635394" y="626014"/>
                        </a:cubicBezTo>
                        <a:cubicBezTo>
                          <a:pt x="631812" y="622976"/>
                          <a:pt x="630022" y="619557"/>
                          <a:pt x="630022" y="615759"/>
                        </a:cubicBezTo>
                        <a:cubicBezTo>
                          <a:pt x="630022" y="610550"/>
                          <a:pt x="632192" y="606128"/>
                          <a:pt x="636533" y="602492"/>
                        </a:cubicBezTo>
                        <a:cubicBezTo>
                          <a:pt x="640874" y="598857"/>
                          <a:pt x="647331" y="597039"/>
                          <a:pt x="655904" y="597039"/>
                        </a:cubicBezTo>
                        <a:cubicBezTo>
                          <a:pt x="666322" y="597039"/>
                          <a:pt x="674488" y="599481"/>
                          <a:pt x="680402" y="604364"/>
                        </a:cubicBezTo>
                        <a:cubicBezTo>
                          <a:pt x="686317" y="609248"/>
                          <a:pt x="690196" y="617061"/>
                          <a:pt x="692041" y="627805"/>
                        </a:cubicBezTo>
                        <a:lnTo>
                          <a:pt x="761549" y="623735"/>
                        </a:lnTo>
                        <a:cubicBezTo>
                          <a:pt x="758510" y="598992"/>
                          <a:pt x="748987" y="580951"/>
                          <a:pt x="732981" y="569611"/>
                        </a:cubicBezTo>
                        <a:cubicBezTo>
                          <a:pt x="716974" y="558270"/>
                          <a:pt x="693723" y="552600"/>
                          <a:pt x="6632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Freeform: Shape 129"/>
                  <p:cNvSpPr>
                    <a:spLocks noChangeAspect="1"/>
                  </p:cNvSpPr>
                  <p:nvPr/>
                </p:nvSpPr>
                <p:spPr>
                  <a:xfrm>
                    <a:off x="4534871" y="2529081"/>
                    <a:ext cx="294166" cy="2941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85204" y="552600"/>
                        </a:moveTo>
                        <a:cubicBezTo>
                          <a:pt x="657857" y="552600"/>
                          <a:pt x="636099" y="556452"/>
                          <a:pt x="619929" y="564157"/>
                        </a:cubicBezTo>
                        <a:cubicBezTo>
                          <a:pt x="599202" y="574141"/>
                          <a:pt x="583466" y="588764"/>
                          <a:pt x="572723" y="608027"/>
                        </a:cubicBezTo>
                        <a:cubicBezTo>
                          <a:pt x="561979" y="627289"/>
                          <a:pt x="556607" y="649943"/>
                          <a:pt x="556607" y="675988"/>
                        </a:cubicBezTo>
                        <a:cubicBezTo>
                          <a:pt x="556607" y="700730"/>
                          <a:pt x="561518" y="722652"/>
                          <a:pt x="571339" y="741751"/>
                        </a:cubicBezTo>
                        <a:cubicBezTo>
                          <a:pt x="581160" y="760851"/>
                          <a:pt x="594997" y="775230"/>
                          <a:pt x="612848" y="784888"/>
                        </a:cubicBezTo>
                        <a:cubicBezTo>
                          <a:pt x="630700" y="794546"/>
                          <a:pt x="653788" y="799376"/>
                          <a:pt x="682111" y="799376"/>
                        </a:cubicBezTo>
                        <a:cubicBezTo>
                          <a:pt x="705118" y="799376"/>
                          <a:pt x="725004" y="796690"/>
                          <a:pt x="741771" y="791318"/>
                        </a:cubicBezTo>
                        <a:cubicBezTo>
                          <a:pt x="758537" y="785946"/>
                          <a:pt x="777827" y="775827"/>
                          <a:pt x="799639" y="760959"/>
                        </a:cubicBezTo>
                        <a:lnTo>
                          <a:pt x="799639" y="659221"/>
                        </a:lnTo>
                        <a:lnTo>
                          <a:pt x="685693" y="659221"/>
                        </a:lnTo>
                        <a:lnTo>
                          <a:pt x="685693" y="708869"/>
                        </a:lnTo>
                        <a:lnTo>
                          <a:pt x="735015" y="708869"/>
                        </a:lnTo>
                        <a:lnTo>
                          <a:pt x="735015" y="731333"/>
                        </a:lnTo>
                        <a:cubicBezTo>
                          <a:pt x="725357" y="737085"/>
                          <a:pt x="716784" y="741154"/>
                          <a:pt x="709296" y="743542"/>
                        </a:cubicBezTo>
                        <a:cubicBezTo>
                          <a:pt x="701808" y="745929"/>
                          <a:pt x="693940" y="747123"/>
                          <a:pt x="685693" y="747123"/>
                        </a:cubicBezTo>
                        <a:cubicBezTo>
                          <a:pt x="668329" y="747123"/>
                          <a:pt x="654791" y="741588"/>
                          <a:pt x="645079" y="730519"/>
                        </a:cubicBezTo>
                        <a:cubicBezTo>
                          <a:pt x="635366" y="719450"/>
                          <a:pt x="630510" y="701002"/>
                          <a:pt x="630510" y="675174"/>
                        </a:cubicBezTo>
                        <a:cubicBezTo>
                          <a:pt x="630510" y="650865"/>
                          <a:pt x="635312" y="633095"/>
                          <a:pt x="644916" y="621863"/>
                        </a:cubicBezTo>
                        <a:cubicBezTo>
                          <a:pt x="654520" y="610631"/>
                          <a:pt x="667407" y="605015"/>
                          <a:pt x="683576" y="605015"/>
                        </a:cubicBezTo>
                        <a:cubicBezTo>
                          <a:pt x="694429" y="605015"/>
                          <a:pt x="703354" y="607403"/>
                          <a:pt x="710354" y="612178"/>
                        </a:cubicBezTo>
                        <a:cubicBezTo>
                          <a:pt x="717353" y="616953"/>
                          <a:pt x="722318" y="623844"/>
                          <a:pt x="725248" y="632851"/>
                        </a:cubicBezTo>
                        <a:lnTo>
                          <a:pt x="796384" y="620154"/>
                        </a:lnTo>
                        <a:cubicBezTo>
                          <a:pt x="792043" y="604744"/>
                          <a:pt x="785559" y="592020"/>
                          <a:pt x="776931" y="581982"/>
                        </a:cubicBezTo>
                        <a:cubicBezTo>
                          <a:pt x="768304" y="571944"/>
                          <a:pt x="757452" y="564537"/>
                          <a:pt x="744375" y="559762"/>
                        </a:cubicBezTo>
                        <a:cubicBezTo>
                          <a:pt x="731298" y="554987"/>
                          <a:pt x="711575" y="552600"/>
                          <a:pt x="685204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7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7" y="230163"/>
                          <a:pt x="690488" y="230163"/>
                        </a:cubicBezTo>
                        <a:close/>
                        <a:moveTo>
                          <a:pt x="690487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7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7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Freeform: Shape 130"/>
                  <p:cNvSpPr>
                    <a:spLocks noChangeAspect="1"/>
                  </p:cNvSpPr>
                  <p:nvPr/>
                </p:nvSpPr>
                <p:spPr>
                  <a:xfrm>
                    <a:off x="4908633" y="2529081"/>
                    <a:ext cx="294166" cy="2941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842248" y="618526"/>
                        </a:moveTo>
                        <a:lnTo>
                          <a:pt x="868588" y="704312"/>
                        </a:lnTo>
                        <a:lnTo>
                          <a:pt x="816183" y="704312"/>
                        </a:lnTo>
                        <a:close/>
                        <a:moveTo>
                          <a:pt x="802937" y="556669"/>
                        </a:moveTo>
                        <a:lnTo>
                          <a:pt x="713245" y="795306"/>
                        </a:lnTo>
                        <a:lnTo>
                          <a:pt x="788536" y="795306"/>
                        </a:lnTo>
                        <a:lnTo>
                          <a:pt x="800167" y="755913"/>
                        </a:lnTo>
                        <a:lnTo>
                          <a:pt x="883885" y="755913"/>
                        </a:lnTo>
                        <a:lnTo>
                          <a:pt x="895824" y="795306"/>
                        </a:lnTo>
                        <a:lnTo>
                          <a:pt x="973043" y="795306"/>
                        </a:lnTo>
                        <a:lnTo>
                          <a:pt x="883371" y="556669"/>
                        </a:lnTo>
                        <a:close/>
                        <a:moveTo>
                          <a:pt x="580429" y="552600"/>
                        </a:moveTo>
                        <a:cubicBezTo>
                          <a:pt x="553082" y="552600"/>
                          <a:pt x="531324" y="556452"/>
                          <a:pt x="515154" y="564157"/>
                        </a:cubicBezTo>
                        <a:cubicBezTo>
                          <a:pt x="494427" y="574141"/>
                          <a:pt x="478691" y="588764"/>
                          <a:pt x="467948" y="608027"/>
                        </a:cubicBezTo>
                        <a:cubicBezTo>
                          <a:pt x="457204" y="627289"/>
                          <a:pt x="451833" y="649943"/>
                          <a:pt x="451833" y="675988"/>
                        </a:cubicBezTo>
                        <a:cubicBezTo>
                          <a:pt x="451833" y="700731"/>
                          <a:pt x="456743" y="722652"/>
                          <a:pt x="466564" y="741751"/>
                        </a:cubicBezTo>
                        <a:cubicBezTo>
                          <a:pt x="476385" y="760851"/>
                          <a:pt x="490222" y="775230"/>
                          <a:pt x="508073" y="784888"/>
                        </a:cubicBezTo>
                        <a:cubicBezTo>
                          <a:pt x="525925" y="794546"/>
                          <a:pt x="549013" y="799376"/>
                          <a:pt x="577337" y="799376"/>
                        </a:cubicBezTo>
                        <a:cubicBezTo>
                          <a:pt x="600343" y="799376"/>
                          <a:pt x="620229" y="796690"/>
                          <a:pt x="636996" y="791318"/>
                        </a:cubicBezTo>
                        <a:cubicBezTo>
                          <a:pt x="653762" y="785946"/>
                          <a:pt x="673052" y="775827"/>
                          <a:pt x="694864" y="760959"/>
                        </a:cubicBezTo>
                        <a:lnTo>
                          <a:pt x="694864" y="659221"/>
                        </a:lnTo>
                        <a:lnTo>
                          <a:pt x="580918" y="659221"/>
                        </a:lnTo>
                        <a:lnTo>
                          <a:pt x="580918" y="708870"/>
                        </a:lnTo>
                        <a:lnTo>
                          <a:pt x="630240" y="708870"/>
                        </a:lnTo>
                        <a:lnTo>
                          <a:pt x="630240" y="731333"/>
                        </a:lnTo>
                        <a:cubicBezTo>
                          <a:pt x="620582" y="737085"/>
                          <a:pt x="612009" y="741154"/>
                          <a:pt x="604521" y="743542"/>
                        </a:cubicBezTo>
                        <a:cubicBezTo>
                          <a:pt x="597033" y="745929"/>
                          <a:pt x="589165" y="747123"/>
                          <a:pt x="580918" y="747123"/>
                        </a:cubicBezTo>
                        <a:cubicBezTo>
                          <a:pt x="563554" y="747123"/>
                          <a:pt x="550017" y="741588"/>
                          <a:pt x="540304" y="730519"/>
                        </a:cubicBezTo>
                        <a:cubicBezTo>
                          <a:pt x="530591" y="719450"/>
                          <a:pt x="525735" y="701002"/>
                          <a:pt x="525735" y="675174"/>
                        </a:cubicBezTo>
                        <a:cubicBezTo>
                          <a:pt x="525735" y="650865"/>
                          <a:pt x="530537" y="633095"/>
                          <a:pt x="540141" y="621863"/>
                        </a:cubicBezTo>
                        <a:cubicBezTo>
                          <a:pt x="549745" y="610631"/>
                          <a:pt x="562632" y="605015"/>
                          <a:pt x="578802" y="605015"/>
                        </a:cubicBezTo>
                        <a:cubicBezTo>
                          <a:pt x="589654" y="605015"/>
                          <a:pt x="598580" y="607403"/>
                          <a:pt x="605579" y="612178"/>
                        </a:cubicBezTo>
                        <a:cubicBezTo>
                          <a:pt x="612579" y="616953"/>
                          <a:pt x="617543" y="623844"/>
                          <a:pt x="620474" y="632851"/>
                        </a:cubicBezTo>
                        <a:lnTo>
                          <a:pt x="691609" y="620154"/>
                        </a:lnTo>
                        <a:cubicBezTo>
                          <a:pt x="687268" y="604744"/>
                          <a:pt x="680784" y="592020"/>
                          <a:pt x="672156" y="581982"/>
                        </a:cubicBezTo>
                        <a:cubicBezTo>
                          <a:pt x="663529" y="571944"/>
                          <a:pt x="652677" y="564537"/>
                          <a:pt x="639600" y="559762"/>
                        </a:cubicBezTo>
                        <a:cubicBezTo>
                          <a:pt x="626524" y="554987"/>
                          <a:pt x="606800" y="552600"/>
                          <a:pt x="5804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Freeform: Shape 131"/>
                  <p:cNvSpPr>
                    <a:spLocks noChangeAspect="1"/>
                  </p:cNvSpPr>
                  <p:nvPr/>
                </p:nvSpPr>
                <p:spPr>
                  <a:xfrm>
                    <a:off x="5273855" y="2529081"/>
                    <a:ext cx="294166" cy="2941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63229" y="552600"/>
                        </a:moveTo>
                        <a:cubicBezTo>
                          <a:pt x="638378" y="552600"/>
                          <a:pt x="618817" y="555720"/>
                          <a:pt x="604547" y="561960"/>
                        </a:cubicBezTo>
                        <a:cubicBezTo>
                          <a:pt x="590276" y="568200"/>
                          <a:pt x="579587" y="576773"/>
                          <a:pt x="572479" y="587679"/>
                        </a:cubicBezTo>
                        <a:cubicBezTo>
                          <a:pt x="565371" y="598586"/>
                          <a:pt x="561817" y="610170"/>
                          <a:pt x="561817" y="622433"/>
                        </a:cubicBezTo>
                        <a:cubicBezTo>
                          <a:pt x="561817" y="641098"/>
                          <a:pt x="568762" y="656454"/>
                          <a:pt x="582653" y="668500"/>
                        </a:cubicBezTo>
                        <a:cubicBezTo>
                          <a:pt x="596435" y="680546"/>
                          <a:pt x="619495" y="690204"/>
                          <a:pt x="651834" y="697475"/>
                        </a:cubicBezTo>
                        <a:cubicBezTo>
                          <a:pt x="671585" y="701816"/>
                          <a:pt x="684173" y="706428"/>
                          <a:pt x="689599" y="711311"/>
                        </a:cubicBezTo>
                        <a:cubicBezTo>
                          <a:pt x="695025" y="716195"/>
                          <a:pt x="697739" y="721729"/>
                          <a:pt x="697739" y="727915"/>
                        </a:cubicBezTo>
                        <a:cubicBezTo>
                          <a:pt x="697739" y="734426"/>
                          <a:pt x="694890" y="740151"/>
                          <a:pt x="689193" y="745088"/>
                        </a:cubicBezTo>
                        <a:cubicBezTo>
                          <a:pt x="683495" y="750026"/>
                          <a:pt x="675383" y="752495"/>
                          <a:pt x="664857" y="752495"/>
                        </a:cubicBezTo>
                        <a:cubicBezTo>
                          <a:pt x="650749" y="752495"/>
                          <a:pt x="639897" y="747666"/>
                          <a:pt x="632301" y="738007"/>
                        </a:cubicBezTo>
                        <a:cubicBezTo>
                          <a:pt x="627634" y="732039"/>
                          <a:pt x="624541" y="723357"/>
                          <a:pt x="623022" y="711962"/>
                        </a:cubicBezTo>
                        <a:lnTo>
                          <a:pt x="552864" y="716357"/>
                        </a:lnTo>
                        <a:cubicBezTo>
                          <a:pt x="554926" y="740449"/>
                          <a:pt x="563770" y="760308"/>
                          <a:pt x="579397" y="775935"/>
                        </a:cubicBezTo>
                        <a:cubicBezTo>
                          <a:pt x="595024" y="791562"/>
                          <a:pt x="623131" y="799376"/>
                          <a:pt x="663717" y="799376"/>
                        </a:cubicBezTo>
                        <a:cubicBezTo>
                          <a:pt x="686832" y="799376"/>
                          <a:pt x="705986" y="796039"/>
                          <a:pt x="721179" y="789365"/>
                        </a:cubicBezTo>
                        <a:cubicBezTo>
                          <a:pt x="736372" y="782691"/>
                          <a:pt x="748201" y="772897"/>
                          <a:pt x="756665" y="759983"/>
                        </a:cubicBezTo>
                        <a:cubicBezTo>
                          <a:pt x="765130" y="747069"/>
                          <a:pt x="769362" y="732961"/>
                          <a:pt x="769362" y="717660"/>
                        </a:cubicBezTo>
                        <a:cubicBezTo>
                          <a:pt x="769362" y="704637"/>
                          <a:pt x="766188" y="692863"/>
                          <a:pt x="759839" y="682336"/>
                        </a:cubicBezTo>
                        <a:cubicBezTo>
                          <a:pt x="753491" y="671810"/>
                          <a:pt x="743344" y="662993"/>
                          <a:pt x="729399" y="655884"/>
                        </a:cubicBezTo>
                        <a:cubicBezTo>
                          <a:pt x="715455" y="648776"/>
                          <a:pt x="692367" y="641750"/>
                          <a:pt x="660136" y="634804"/>
                        </a:cubicBezTo>
                        <a:cubicBezTo>
                          <a:pt x="647114" y="632091"/>
                          <a:pt x="638866" y="629161"/>
                          <a:pt x="635394" y="626014"/>
                        </a:cubicBezTo>
                        <a:cubicBezTo>
                          <a:pt x="631812" y="622976"/>
                          <a:pt x="630022" y="619557"/>
                          <a:pt x="630022" y="615759"/>
                        </a:cubicBezTo>
                        <a:cubicBezTo>
                          <a:pt x="630022" y="610550"/>
                          <a:pt x="632192" y="606128"/>
                          <a:pt x="636533" y="602492"/>
                        </a:cubicBezTo>
                        <a:cubicBezTo>
                          <a:pt x="640874" y="598857"/>
                          <a:pt x="647331" y="597039"/>
                          <a:pt x="655904" y="597039"/>
                        </a:cubicBezTo>
                        <a:cubicBezTo>
                          <a:pt x="666322" y="597039"/>
                          <a:pt x="674488" y="599481"/>
                          <a:pt x="680402" y="604364"/>
                        </a:cubicBezTo>
                        <a:cubicBezTo>
                          <a:pt x="686317" y="609248"/>
                          <a:pt x="690196" y="617061"/>
                          <a:pt x="692041" y="627805"/>
                        </a:cubicBezTo>
                        <a:lnTo>
                          <a:pt x="761549" y="623735"/>
                        </a:lnTo>
                        <a:cubicBezTo>
                          <a:pt x="758510" y="598992"/>
                          <a:pt x="748987" y="580951"/>
                          <a:pt x="732981" y="569611"/>
                        </a:cubicBezTo>
                        <a:cubicBezTo>
                          <a:pt x="716974" y="558270"/>
                          <a:pt x="693723" y="552600"/>
                          <a:pt x="6632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Freeform: Shape 132"/>
                  <p:cNvSpPr>
                    <a:spLocks noChangeAspect="1"/>
                  </p:cNvSpPr>
                  <p:nvPr/>
                </p:nvSpPr>
                <p:spPr>
                  <a:xfrm>
                    <a:off x="5645630" y="2529081"/>
                    <a:ext cx="294166" cy="2941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785098" y="618526"/>
                        </a:moveTo>
                        <a:lnTo>
                          <a:pt x="811438" y="704312"/>
                        </a:lnTo>
                        <a:lnTo>
                          <a:pt x="759033" y="704312"/>
                        </a:lnTo>
                        <a:close/>
                        <a:moveTo>
                          <a:pt x="745787" y="556669"/>
                        </a:moveTo>
                        <a:lnTo>
                          <a:pt x="656094" y="795306"/>
                        </a:lnTo>
                        <a:lnTo>
                          <a:pt x="731386" y="795306"/>
                        </a:lnTo>
                        <a:lnTo>
                          <a:pt x="743017" y="755913"/>
                        </a:lnTo>
                        <a:lnTo>
                          <a:pt x="826735" y="755913"/>
                        </a:lnTo>
                        <a:lnTo>
                          <a:pt x="838673" y="795306"/>
                        </a:lnTo>
                        <a:lnTo>
                          <a:pt x="915893" y="795306"/>
                        </a:lnTo>
                        <a:lnTo>
                          <a:pt x="826221" y="556669"/>
                        </a:lnTo>
                        <a:close/>
                        <a:moveTo>
                          <a:pt x="444182" y="556669"/>
                        </a:moveTo>
                        <a:lnTo>
                          <a:pt x="444182" y="615596"/>
                        </a:lnTo>
                        <a:lnTo>
                          <a:pt x="519387" y="615596"/>
                        </a:lnTo>
                        <a:lnTo>
                          <a:pt x="519387" y="795306"/>
                        </a:lnTo>
                        <a:lnTo>
                          <a:pt x="593126" y="795306"/>
                        </a:lnTo>
                        <a:lnTo>
                          <a:pt x="593126" y="615596"/>
                        </a:lnTo>
                        <a:lnTo>
                          <a:pt x="668331" y="615596"/>
                        </a:lnTo>
                        <a:lnTo>
                          <a:pt x="668331" y="556669"/>
                        </a:ln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Freeform: Shape 133"/>
                  <p:cNvSpPr>
                    <a:spLocks noChangeAspect="1"/>
                  </p:cNvSpPr>
                  <p:nvPr/>
                </p:nvSpPr>
                <p:spPr>
                  <a:xfrm>
                    <a:off x="6017405" y="2529081"/>
                    <a:ext cx="294166" cy="2941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892580" y="609655"/>
                        </a:moveTo>
                        <a:lnTo>
                          <a:pt x="924974" y="609655"/>
                        </a:lnTo>
                        <a:cubicBezTo>
                          <a:pt x="938430" y="609655"/>
                          <a:pt x="947600" y="611716"/>
                          <a:pt x="952484" y="615840"/>
                        </a:cubicBezTo>
                        <a:cubicBezTo>
                          <a:pt x="957367" y="619964"/>
                          <a:pt x="959809" y="625878"/>
                          <a:pt x="959809" y="633583"/>
                        </a:cubicBezTo>
                        <a:cubicBezTo>
                          <a:pt x="959809" y="638792"/>
                          <a:pt x="958262" y="643404"/>
                          <a:pt x="955169" y="647420"/>
                        </a:cubicBezTo>
                        <a:cubicBezTo>
                          <a:pt x="952077" y="651435"/>
                          <a:pt x="948088" y="653931"/>
                          <a:pt x="943205" y="654908"/>
                        </a:cubicBezTo>
                        <a:cubicBezTo>
                          <a:pt x="933547" y="657078"/>
                          <a:pt x="927035" y="658163"/>
                          <a:pt x="923671" y="658163"/>
                        </a:cubicBezTo>
                        <a:lnTo>
                          <a:pt x="892580" y="658163"/>
                        </a:lnTo>
                        <a:close/>
                        <a:moveTo>
                          <a:pt x="818515" y="561471"/>
                        </a:moveTo>
                        <a:lnTo>
                          <a:pt x="818515" y="800108"/>
                        </a:lnTo>
                        <a:lnTo>
                          <a:pt x="892580" y="800108"/>
                        </a:lnTo>
                        <a:lnTo>
                          <a:pt x="892580" y="703254"/>
                        </a:lnTo>
                        <a:lnTo>
                          <a:pt x="899091" y="703254"/>
                        </a:lnTo>
                        <a:cubicBezTo>
                          <a:pt x="905820" y="703254"/>
                          <a:pt x="911843" y="705098"/>
                          <a:pt x="917160" y="708788"/>
                        </a:cubicBezTo>
                        <a:cubicBezTo>
                          <a:pt x="921067" y="711610"/>
                          <a:pt x="925516" y="717741"/>
                          <a:pt x="930508" y="727182"/>
                        </a:cubicBezTo>
                        <a:lnTo>
                          <a:pt x="969924" y="800108"/>
                        </a:lnTo>
                        <a:lnTo>
                          <a:pt x="1053245" y="800108"/>
                        </a:lnTo>
                        <a:lnTo>
                          <a:pt x="1017535" y="730959"/>
                        </a:lnTo>
                        <a:cubicBezTo>
                          <a:pt x="1015800" y="727483"/>
                          <a:pt x="1012357" y="722541"/>
                          <a:pt x="1007206" y="716132"/>
                        </a:cubicBezTo>
                        <a:cubicBezTo>
                          <a:pt x="1002055" y="709724"/>
                          <a:pt x="998123" y="705542"/>
                          <a:pt x="995412" y="703587"/>
                        </a:cubicBezTo>
                        <a:cubicBezTo>
                          <a:pt x="991398" y="700655"/>
                          <a:pt x="985000" y="697722"/>
                          <a:pt x="976216" y="694789"/>
                        </a:cubicBezTo>
                        <a:cubicBezTo>
                          <a:pt x="987184" y="692293"/>
                          <a:pt x="995816" y="689146"/>
                          <a:pt x="1002114" y="685348"/>
                        </a:cubicBezTo>
                        <a:cubicBezTo>
                          <a:pt x="1011994" y="679379"/>
                          <a:pt x="1019758" y="671593"/>
                          <a:pt x="1025404" y="661989"/>
                        </a:cubicBezTo>
                        <a:cubicBezTo>
                          <a:pt x="1031051" y="652385"/>
                          <a:pt x="1033874" y="640963"/>
                          <a:pt x="1033874" y="627723"/>
                        </a:cubicBezTo>
                        <a:cubicBezTo>
                          <a:pt x="1033874" y="612530"/>
                          <a:pt x="1030184" y="599644"/>
                          <a:pt x="1022805" y="589063"/>
                        </a:cubicBezTo>
                        <a:cubicBezTo>
                          <a:pt x="1015425" y="578482"/>
                          <a:pt x="1005713" y="571238"/>
                          <a:pt x="993667" y="567332"/>
                        </a:cubicBezTo>
                        <a:cubicBezTo>
                          <a:pt x="981621" y="563425"/>
                          <a:pt x="964204" y="561471"/>
                          <a:pt x="941414" y="561471"/>
                        </a:cubicBezTo>
                        <a:close/>
                        <a:moveTo>
                          <a:pt x="598463" y="561471"/>
                        </a:moveTo>
                        <a:lnTo>
                          <a:pt x="598463" y="800108"/>
                        </a:lnTo>
                        <a:lnTo>
                          <a:pt x="787289" y="800108"/>
                        </a:lnTo>
                        <a:lnTo>
                          <a:pt x="787289" y="741344"/>
                        </a:lnTo>
                        <a:lnTo>
                          <a:pt x="672203" y="741344"/>
                        </a:lnTo>
                        <a:lnTo>
                          <a:pt x="672203" y="561471"/>
                        </a:lnTo>
                        <a:close/>
                        <a:moveTo>
                          <a:pt x="453282" y="557402"/>
                        </a:moveTo>
                        <a:cubicBezTo>
                          <a:pt x="414865" y="557402"/>
                          <a:pt x="385158" y="568003"/>
                          <a:pt x="364159" y="589205"/>
                        </a:cubicBezTo>
                        <a:cubicBezTo>
                          <a:pt x="343160" y="610407"/>
                          <a:pt x="332661" y="640746"/>
                          <a:pt x="332661" y="680220"/>
                        </a:cubicBezTo>
                        <a:cubicBezTo>
                          <a:pt x="332661" y="709827"/>
                          <a:pt x="338630" y="734120"/>
                          <a:pt x="350567" y="753099"/>
                        </a:cubicBezTo>
                        <a:cubicBezTo>
                          <a:pt x="362504" y="772077"/>
                          <a:pt x="376693" y="785335"/>
                          <a:pt x="393134" y="792872"/>
                        </a:cubicBezTo>
                        <a:cubicBezTo>
                          <a:pt x="409575" y="800409"/>
                          <a:pt x="430764" y="804178"/>
                          <a:pt x="456700" y="804178"/>
                        </a:cubicBezTo>
                        <a:cubicBezTo>
                          <a:pt x="478078" y="804178"/>
                          <a:pt x="495686" y="801085"/>
                          <a:pt x="509522" y="794899"/>
                        </a:cubicBezTo>
                        <a:cubicBezTo>
                          <a:pt x="523359" y="788713"/>
                          <a:pt x="534943" y="779543"/>
                          <a:pt x="544276" y="767389"/>
                        </a:cubicBezTo>
                        <a:cubicBezTo>
                          <a:pt x="553609" y="755235"/>
                          <a:pt x="560446" y="740096"/>
                          <a:pt x="564786" y="721973"/>
                        </a:cubicBezTo>
                        <a:lnTo>
                          <a:pt x="500162" y="702440"/>
                        </a:lnTo>
                        <a:cubicBezTo>
                          <a:pt x="496907" y="717524"/>
                          <a:pt x="491671" y="729027"/>
                          <a:pt x="484454" y="736949"/>
                        </a:cubicBezTo>
                        <a:cubicBezTo>
                          <a:pt x="477237" y="744871"/>
                          <a:pt x="466575" y="748832"/>
                          <a:pt x="452468" y="748832"/>
                        </a:cubicBezTo>
                        <a:cubicBezTo>
                          <a:pt x="437926" y="748832"/>
                          <a:pt x="426640" y="743928"/>
                          <a:pt x="418609" y="734118"/>
                        </a:cubicBezTo>
                        <a:cubicBezTo>
                          <a:pt x="410579" y="724309"/>
                          <a:pt x="406563" y="706180"/>
                          <a:pt x="406563" y="679732"/>
                        </a:cubicBezTo>
                        <a:cubicBezTo>
                          <a:pt x="406563" y="658380"/>
                          <a:pt x="409928" y="642719"/>
                          <a:pt x="416656" y="632747"/>
                        </a:cubicBezTo>
                        <a:cubicBezTo>
                          <a:pt x="425555" y="619305"/>
                          <a:pt x="438360" y="612585"/>
                          <a:pt x="455072" y="612585"/>
                        </a:cubicBezTo>
                        <a:cubicBezTo>
                          <a:pt x="462452" y="612585"/>
                          <a:pt x="469126" y="614104"/>
                          <a:pt x="475094" y="617142"/>
                        </a:cubicBezTo>
                        <a:cubicBezTo>
                          <a:pt x="481063" y="620181"/>
                          <a:pt x="486109" y="624522"/>
                          <a:pt x="490233" y="630165"/>
                        </a:cubicBezTo>
                        <a:cubicBezTo>
                          <a:pt x="492729" y="633529"/>
                          <a:pt x="495116" y="638847"/>
                          <a:pt x="497395" y="646117"/>
                        </a:cubicBezTo>
                        <a:lnTo>
                          <a:pt x="562507" y="631630"/>
                        </a:lnTo>
                        <a:cubicBezTo>
                          <a:pt x="554151" y="606453"/>
                          <a:pt x="541373" y="587788"/>
                          <a:pt x="524173" y="575633"/>
                        </a:cubicBezTo>
                        <a:cubicBezTo>
                          <a:pt x="506972" y="563479"/>
                          <a:pt x="483342" y="557402"/>
                          <a:pt x="453282" y="557402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Freeform: Shape 134"/>
                  <p:cNvSpPr>
                    <a:spLocks noChangeAspect="1"/>
                  </p:cNvSpPr>
                  <p:nvPr/>
                </p:nvSpPr>
                <p:spPr>
                  <a:xfrm>
                    <a:off x="7129712" y="2529081"/>
                    <a:ext cx="296386" cy="2963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97346" y="615840"/>
                        </a:moveTo>
                        <a:lnTo>
                          <a:pt x="723686" y="701626"/>
                        </a:lnTo>
                        <a:lnTo>
                          <a:pt x="671281" y="701626"/>
                        </a:lnTo>
                        <a:close/>
                        <a:moveTo>
                          <a:pt x="806956" y="553983"/>
                        </a:moveTo>
                        <a:lnTo>
                          <a:pt x="897080" y="792620"/>
                        </a:lnTo>
                        <a:lnTo>
                          <a:pt x="977006" y="792620"/>
                        </a:lnTo>
                        <a:lnTo>
                          <a:pt x="1065615" y="553983"/>
                        </a:lnTo>
                        <a:lnTo>
                          <a:pt x="990774" y="553983"/>
                        </a:lnTo>
                        <a:lnTo>
                          <a:pt x="937750" y="725717"/>
                        </a:lnTo>
                        <a:lnTo>
                          <a:pt x="884040" y="553983"/>
                        </a:lnTo>
                        <a:close/>
                        <a:moveTo>
                          <a:pt x="658035" y="553983"/>
                        </a:moveTo>
                        <a:lnTo>
                          <a:pt x="568343" y="792620"/>
                        </a:lnTo>
                        <a:lnTo>
                          <a:pt x="643634" y="792620"/>
                        </a:lnTo>
                        <a:lnTo>
                          <a:pt x="655265" y="753227"/>
                        </a:lnTo>
                        <a:lnTo>
                          <a:pt x="738983" y="753227"/>
                        </a:lnTo>
                        <a:lnTo>
                          <a:pt x="750922" y="792620"/>
                        </a:lnTo>
                        <a:lnTo>
                          <a:pt x="828141" y="792620"/>
                        </a:lnTo>
                        <a:lnTo>
                          <a:pt x="738469" y="553983"/>
                        </a:lnTo>
                        <a:close/>
                        <a:moveTo>
                          <a:pt x="451652" y="549914"/>
                        </a:moveTo>
                        <a:cubicBezTo>
                          <a:pt x="426801" y="549914"/>
                          <a:pt x="407240" y="553034"/>
                          <a:pt x="392970" y="559274"/>
                        </a:cubicBezTo>
                        <a:cubicBezTo>
                          <a:pt x="378699" y="565514"/>
                          <a:pt x="368010" y="574087"/>
                          <a:pt x="360902" y="584993"/>
                        </a:cubicBezTo>
                        <a:cubicBezTo>
                          <a:pt x="353794" y="595900"/>
                          <a:pt x="350240" y="607484"/>
                          <a:pt x="350240" y="619747"/>
                        </a:cubicBezTo>
                        <a:cubicBezTo>
                          <a:pt x="350240" y="638412"/>
                          <a:pt x="357185" y="653768"/>
                          <a:pt x="371076" y="665814"/>
                        </a:cubicBezTo>
                        <a:cubicBezTo>
                          <a:pt x="384858" y="677860"/>
                          <a:pt x="407918" y="687518"/>
                          <a:pt x="440257" y="694789"/>
                        </a:cubicBezTo>
                        <a:cubicBezTo>
                          <a:pt x="460008" y="699130"/>
                          <a:pt x="472596" y="703742"/>
                          <a:pt x="478023" y="708625"/>
                        </a:cubicBezTo>
                        <a:cubicBezTo>
                          <a:pt x="483449" y="713509"/>
                          <a:pt x="486162" y="719043"/>
                          <a:pt x="486162" y="725229"/>
                        </a:cubicBezTo>
                        <a:cubicBezTo>
                          <a:pt x="486162" y="731740"/>
                          <a:pt x="483313" y="737465"/>
                          <a:pt x="477616" y="742402"/>
                        </a:cubicBezTo>
                        <a:cubicBezTo>
                          <a:pt x="471918" y="747340"/>
                          <a:pt x="463806" y="749809"/>
                          <a:pt x="453280" y="749809"/>
                        </a:cubicBezTo>
                        <a:cubicBezTo>
                          <a:pt x="439172" y="749809"/>
                          <a:pt x="428320" y="744980"/>
                          <a:pt x="420724" y="735321"/>
                        </a:cubicBezTo>
                        <a:cubicBezTo>
                          <a:pt x="416057" y="729353"/>
                          <a:pt x="412964" y="720671"/>
                          <a:pt x="411445" y="709276"/>
                        </a:cubicBezTo>
                        <a:lnTo>
                          <a:pt x="341287" y="713671"/>
                        </a:lnTo>
                        <a:cubicBezTo>
                          <a:pt x="343349" y="737763"/>
                          <a:pt x="352193" y="757622"/>
                          <a:pt x="367820" y="773249"/>
                        </a:cubicBezTo>
                        <a:cubicBezTo>
                          <a:pt x="383447" y="788876"/>
                          <a:pt x="411554" y="796690"/>
                          <a:pt x="452140" y="796690"/>
                        </a:cubicBezTo>
                        <a:cubicBezTo>
                          <a:pt x="475255" y="796690"/>
                          <a:pt x="494409" y="793353"/>
                          <a:pt x="509602" y="786679"/>
                        </a:cubicBezTo>
                        <a:cubicBezTo>
                          <a:pt x="524795" y="780005"/>
                          <a:pt x="536624" y="770211"/>
                          <a:pt x="545088" y="757297"/>
                        </a:cubicBezTo>
                        <a:cubicBezTo>
                          <a:pt x="553553" y="744383"/>
                          <a:pt x="557785" y="730275"/>
                          <a:pt x="557785" y="714974"/>
                        </a:cubicBezTo>
                        <a:cubicBezTo>
                          <a:pt x="557785" y="701951"/>
                          <a:pt x="554611" y="690177"/>
                          <a:pt x="548262" y="679650"/>
                        </a:cubicBezTo>
                        <a:cubicBezTo>
                          <a:pt x="541914" y="669124"/>
                          <a:pt x="531767" y="660306"/>
                          <a:pt x="517822" y="653198"/>
                        </a:cubicBezTo>
                        <a:cubicBezTo>
                          <a:pt x="503878" y="646090"/>
                          <a:pt x="480790" y="639064"/>
                          <a:pt x="448559" y="632118"/>
                        </a:cubicBezTo>
                        <a:cubicBezTo>
                          <a:pt x="435537" y="629405"/>
                          <a:pt x="427289" y="626475"/>
                          <a:pt x="423817" y="623328"/>
                        </a:cubicBezTo>
                        <a:cubicBezTo>
                          <a:pt x="420235" y="620290"/>
                          <a:pt x="418445" y="616871"/>
                          <a:pt x="418445" y="613073"/>
                        </a:cubicBezTo>
                        <a:cubicBezTo>
                          <a:pt x="418445" y="607864"/>
                          <a:pt x="420615" y="603442"/>
                          <a:pt x="424956" y="599806"/>
                        </a:cubicBezTo>
                        <a:cubicBezTo>
                          <a:pt x="429297" y="596171"/>
                          <a:pt x="435754" y="594353"/>
                          <a:pt x="444327" y="594353"/>
                        </a:cubicBezTo>
                        <a:cubicBezTo>
                          <a:pt x="454745" y="594353"/>
                          <a:pt x="462911" y="596795"/>
                          <a:pt x="468825" y="601678"/>
                        </a:cubicBezTo>
                        <a:cubicBezTo>
                          <a:pt x="474740" y="606562"/>
                          <a:pt x="478619" y="614375"/>
                          <a:pt x="480464" y="625119"/>
                        </a:cubicBezTo>
                        <a:lnTo>
                          <a:pt x="549972" y="621049"/>
                        </a:lnTo>
                        <a:cubicBezTo>
                          <a:pt x="546933" y="596306"/>
                          <a:pt x="537410" y="578265"/>
                          <a:pt x="521404" y="566925"/>
                        </a:cubicBezTo>
                        <a:cubicBezTo>
                          <a:pt x="505397" y="555584"/>
                          <a:pt x="482146" y="549914"/>
                          <a:pt x="451652" y="549914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Freeform: Shape 135"/>
                  <p:cNvSpPr>
                    <a:spLocks noChangeAspect="1"/>
                  </p:cNvSpPr>
                  <p:nvPr/>
                </p:nvSpPr>
                <p:spPr>
                  <a:xfrm>
                    <a:off x="6389179" y="2529081"/>
                    <a:ext cx="296386" cy="2963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849166" y="552600"/>
                        </a:moveTo>
                        <a:cubicBezTo>
                          <a:pt x="810750" y="552600"/>
                          <a:pt x="781043" y="563201"/>
                          <a:pt x="760044" y="584403"/>
                        </a:cubicBezTo>
                        <a:cubicBezTo>
                          <a:pt x="739045" y="605605"/>
                          <a:pt x="728546" y="635944"/>
                          <a:pt x="728546" y="675418"/>
                        </a:cubicBezTo>
                        <a:cubicBezTo>
                          <a:pt x="728546" y="705025"/>
                          <a:pt x="734515" y="729318"/>
                          <a:pt x="746452" y="748297"/>
                        </a:cubicBezTo>
                        <a:cubicBezTo>
                          <a:pt x="758389" y="767275"/>
                          <a:pt x="772578" y="780533"/>
                          <a:pt x="789019" y="788070"/>
                        </a:cubicBezTo>
                        <a:cubicBezTo>
                          <a:pt x="805460" y="795607"/>
                          <a:pt x="826649" y="799376"/>
                          <a:pt x="852585" y="799376"/>
                        </a:cubicBezTo>
                        <a:cubicBezTo>
                          <a:pt x="873963" y="799376"/>
                          <a:pt x="891571" y="796283"/>
                          <a:pt x="905407" y="790097"/>
                        </a:cubicBezTo>
                        <a:cubicBezTo>
                          <a:pt x="919244" y="783911"/>
                          <a:pt x="930828" y="774741"/>
                          <a:pt x="940161" y="762587"/>
                        </a:cubicBezTo>
                        <a:cubicBezTo>
                          <a:pt x="949494" y="750433"/>
                          <a:pt x="956331" y="735294"/>
                          <a:pt x="960671" y="717171"/>
                        </a:cubicBezTo>
                        <a:lnTo>
                          <a:pt x="896047" y="697638"/>
                        </a:lnTo>
                        <a:cubicBezTo>
                          <a:pt x="892792" y="712722"/>
                          <a:pt x="887556" y="724225"/>
                          <a:pt x="880339" y="732147"/>
                        </a:cubicBezTo>
                        <a:cubicBezTo>
                          <a:pt x="873122" y="740069"/>
                          <a:pt x="862460" y="744030"/>
                          <a:pt x="848353" y="744030"/>
                        </a:cubicBezTo>
                        <a:cubicBezTo>
                          <a:pt x="833811" y="744030"/>
                          <a:pt x="822525" y="739126"/>
                          <a:pt x="814494" y="729316"/>
                        </a:cubicBezTo>
                        <a:cubicBezTo>
                          <a:pt x="806464" y="719507"/>
                          <a:pt x="802448" y="701378"/>
                          <a:pt x="802448" y="674930"/>
                        </a:cubicBezTo>
                        <a:cubicBezTo>
                          <a:pt x="802448" y="653578"/>
                          <a:pt x="805813" y="637917"/>
                          <a:pt x="812541" y="627945"/>
                        </a:cubicBezTo>
                        <a:cubicBezTo>
                          <a:pt x="821440" y="614503"/>
                          <a:pt x="834245" y="607783"/>
                          <a:pt x="850957" y="607783"/>
                        </a:cubicBezTo>
                        <a:cubicBezTo>
                          <a:pt x="858336" y="607783"/>
                          <a:pt x="865011" y="609302"/>
                          <a:pt x="870979" y="612340"/>
                        </a:cubicBezTo>
                        <a:cubicBezTo>
                          <a:pt x="876948" y="615379"/>
                          <a:pt x="881994" y="619720"/>
                          <a:pt x="886118" y="625363"/>
                        </a:cubicBezTo>
                        <a:cubicBezTo>
                          <a:pt x="888614" y="628727"/>
                          <a:pt x="891001" y="634045"/>
                          <a:pt x="893280" y="641315"/>
                        </a:cubicBezTo>
                        <a:lnTo>
                          <a:pt x="958392" y="626828"/>
                        </a:lnTo>
                        <a:cubicBezTo>
                          <a:pt x="950036" y="601651"/>
                          <a:pt x="937258" y="582986"/>
                          <a:pt x="920058" y="570831"/>
                        </a:cubicBezTo>
                        <a:cubicBezTo>
                          <a:pt x="902857" y="558677"/>
                          <a:pt x="879227" y="552600"/>
                          <a:pt x="849166" y="552600"/>
                        </a:cubicBezTo>
                        <a:close/>
                        <a:moveTo>
                          <a:pt x="580429" y="552600"/>
                        </a:moveTo>
                        <a:cubicBezTo>
                          <a:pt x="553082" y="552600"/>
                          <a:pt x="531324" y="556452"/>
                          <a:pt x="515154" y="564157"/>
                        </a:cubicBezTo>
                        <a:cubicBezTo>
                          <a:pt x="494427" y="574141"/>
                          <a:pt x="478691" y="588764"/>
                          <a:pt x="467948" y="608027"/>
                        </a:cubicBezTo>
                        <a:cubicBezTo>
                          <a:pt x="457204" y="627289"/>
                          <a:pt x="451833" y="649943"/>
                          <a:pt x="451833" y="675988"/>
                        </a:cubicBezTo>
                        <a:cubicBezTo>
                          <a:pt x="451833" y="700730"/>
                          <a:pt x="456743" y="722652"/>
                          <a:pt x="466564" y="741751"/>
                        </a:cubicBezTo>
                        <a:cubicBezTo>
                          <a:pt x="476385" y="760851"/>
                          <a:pt x="490222" y="775230"/>
                          <a:pt x="508073" y="784888"/>
                        </a:cubicBezTo>
                        <a:cubicBezTo>
                          <a:pt x="525925" y="794546"/>
                          <a:pt x="549013" y="799376"/>
                          <a:pt x="577337" y="799376"/>
                        </a:cubicBezTo>
                        <a:cubicBezTo>
                          <a:pt x="600343" y="799376"/>
                          <a:pt x="620229" y="796690"/>
                          <a:pt x="636996" y="791318"/>
                        </a:cubicBezTo>
                        <a:cubicBezTo>
                          <a:pt x="653762" y="785946"/>
                          <a:pt x="673052" y="775827"/>
                          <a:pt x="694864" y="760959"/>
                        </a:cubicBezTo>
                        <a:lnTo>
                          <a:pt x="694864" y="659221"/>
                        </a:lnTo>
                        <a:lnTo>
                          <a:pt x="580918" y="659221"/>
                        </a:lnTo>
                        <a:lnTo>
                          <a:pt x="580918" y="708869"/>
                        </a:lnTo>
                        <a:lnTo>
                          <a:pt x="630240" y="708869"/>
                        </a:lnTo>
                        <a:lnTo>
                          <a:pt x="630240" y="731333"/>
                        </a:lnTo>
                        <a:cubicBezTo>
                          <a:pt x="620582" y="737085"/>
                          <a:pt x="612009" y="741154"/>
                          <a:pt x="604521" y="743542"/>
                        </a:cubicBezTo>
                        <a:cubicBezTo>
                          <a:pt x="597033" y="745929"/>
                          <a:pt x="589165" y="747123"/>
                          <a:pt x="580918" y="747123"/>
                        </a:cubicBezTo>
                        <a:cubicBezTo>
                          <a:pt x="563554" y="747123"/>
                          <a:pt x="550017" y="741588"/>
                          <a:pt x="540304" y="730519"/>
                        </a:cubicBezTo>
                        <a:cubicBezTo>
                          <a:pt x="530591" y="719450"/>
                          <a:pt x="525735" y="701002"/>
                          <a:pt x="525735" y="675174"/>
                        </a:cubicBezTo>
                        <a:cubicBezTo>
                          <a:pt x="525735" y="650865"/>
                          <a:pt x="530537" y="633095"/>
                          <a:pt x="540141" y="621863"/>
                        </a:cubicBezTo>
                        <a:cubicBezTo>
                          <a:pt x="549745" y="610631"/>
                          <a:pt x="562632" y="605015"/>
                          <a:pt x="578802" y="605015"/>
                        </a:cubicBezTo>
                        <a:cubicBezTo>
                          <a:pt x="589654" y="605015"/>
                          <a:pt x="598579" y="607403"/>
                          <a:pt x="605579" y="612178"/>
                        </a:cubicBezTo>
                        <a:cubicBezTo>
                          <a:pt x="612579" y="616953"/>
                          <a:pt x="617543" y="623844"/>
                          <a:pt x="620474" y="632851"/>
                        </a:cubicBezTo>
                        <a:lnTo>
                          <a:pt x="691609" y="620154"/>
                        </a:lnTo>
                        <a:cubicBezTo>
                          <a:pt x="687268" y="604744"/>
                          <a:pt x="680784" y="592020"/>
                          <a:pt x="672156" y="581982"/>
                        </a:cubicBezTo>
                        <a:cubicBezTo>
                          <a:pt x="663529" y="571944"/>
                          <a:pt x="652677" y="564537"/>
                          <a:pt x="639600" y="559762"/>
                        </a:cubicBezTo>
                        <a:cubicBezTo>
                          <a:pt x="626524" y="554987"/>
                          <a:pt x="606800" y="552600"/>
                          <a:pt x="5804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Freeform: Shape 136"/>
                  <p:cNvSpPr>
                    <a:spLocks noChangeAspect="1"/>
                  </p:cNvSpPr>
                  <p:nvPr/>
                </p:nvSpPr>
                <p:spPr>
                  <a:xfrm>
                    <a:off x="6760954" y="2529081"/>
                    <a:ext cx="296386" cy="2963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737499" y="556669"/>
                        </a:moveTo>
                        <a:lnTo>
                          <a:pt x="737499" y="795306"/>
                        </a:lnTo>
                        <a:lnTo>
                          <a:pt x="811239" y="795306"/>
                        </a:lnTo>
                        <a:lnTo>
                          <a:pt x="811239" y="737074"/>
                        </a:lnTo>
                        <a:lnTo>
                          <a:pt x="849337" y="697167"/>
                        </a:lnTo>
                        <a:lnTo>
                          <a:pt x="899651" y="795306"/>
                        </a:lnTo>
                        <a:lnTo>
                          <a:pt x="990460" y="795306"/>
                        </a:lnTo>
                        <a:lnTo>
                          <a:pt x="899471" y="646743"/>
                        </a:lnTo>
                        <a:lnTo>
                          <a:pt x="986553" y="556669"/>
                        </a:lnTo>
                        <a:lnTo>
                          <a:pt x="888481" y="556669"/>
                        </a:lnTo>
                        <a:lnTo>
                          <a:pt x="811239" y="646850"/>
                        </a:lnTo>
                        <a:lnTo>
                          <a:pt x="811239" y="556669"/>
                        </a:lnTo>
                        <a:close/>
                        <a:moveTo>
                          <a:pt x="580429" y="552600"/>
                        </a:moveTo>
                        <a:cubicBezTo>
                          <a:pt x="553082" y="552600"/>
                          <a:pt x="531324" y="556452"/>
                          <a:pt x="515154" y="564157"/>
                        </a:cubicBezTo>
                        <a:cubicBezTo>
                          <a:pt x="494427" y="574141"/>
                          <a:pt x="478691" y="588764"/>
                          <a:pt x="467948" y="608027"/>
                        </a:cubicBezTo>
                        <a:cubicBezTo>
                          <a:pt x="457204" y="627289"/>
                          <a:pt x="451833" y="649943"/>
                          <a:pt x="451833" y="675988"/>
                        </a:cubicBezTo>
                        <a:cubicBezTo>
                          <a:pt x="451833" y="700730"/>
                          <a:pt x="456743" y="722652"/>
                          <a:pt x="466564" y="741751"/>
                        </a:cubicBezTo>
                        <a:cubicBezTo>
                          <a:pt x="476385" y="760851"/>
                          <a:pt x="490222" y="775230"/>
                          <a:pt x="508073" y="784888"/>
                        </a:cubicBezTo>
                        <a:cubicBezTo>
                          <a:pt x="525925" y="794546"/>
                          <a:pt x="549013" y="799376"/>
                          <a:pt x="577337" y="799376"/>
                        </a:cubicBezTo>
                        <a:cubicBezTo>
                          <a:pt x="600343" y="799376"/>
                          <a:pt x="620229" y="796690"/>
                          <a:pt x="636996" y="791318"/>
                        </a:cubicBezTo>
                        <a:cubicBezTo>
                          <a:pt x="653762" y="785946"/>
                          <a:pt x="673052" y="775827"/>
                          <a:pt x="694864" y="760959"/>
                        </a:cubicBezTo>
                        <a:lnTo>
                          <a:pt x="694864" y="659221"/>
                        </a:lnTo>
                        <a:lnTo>
                          <a:pt x="580918" y="659221"/>
                        </a:lnTo>
                        <a:lnTo>
                          <a:pt x="580918" y="708869"/>
                        </a:lnTo>
                        <a:lnTo>
                          <a:pt x="630240" y="708869"/>
                        </a:lnTo>
                        <a:lnTo>
                          <a:pt x="630240" y="731333"/>
                        </a:lnTo>
                        <a:cubicBezTo>
                          <a:pt x="620582" y="737085"/>
                          <a:pt x="612009" y="741154"/>
                          <a:pt x="604521" y="743542"/>
                        </a:cubicBezTo>
                        <a:cubicBezTo>
                          <a:pt x="597033" y="745929"/>
                          <a:pt x="589165" y="747123"/>
                          <a:pt x="580918" y="747123"/>
                        </a:cubicBezTo>
                        <a:cubicBezTo>
                          <a:pt x="563554" y="747123"/>
                          <a:pt x="550017" y="741588"/>
                          <a:pt x="540304" y="730519"/>
                        </a:cubicBezTo>
                        <a:cubicBezTo>
                          <a:pt x="530591" y="719450"/>
                          <a:pt x="525735" y="701002"/>
                          <a:pt x="525735" y="675174"/>
                        </a:cubicBezTo>
                        <a:cubicBezTo>
                          <a:pt x="525735" y="650865"/>
                          <a:pt x="530537" y="633095"/>
                          <a:pt x="540141" y="621863"/>
                        </a:cubicBezTo>
                        <a:cubicBezTo>
                          <a:pt x="549745" y="610631"/>
                          <a:pt x="562632" y="605015"/>
                          <a:pt x="578802" y="605015"/>
                        </a:cubicBezTo>
                        <a:cubicBezTo>
                          <a:pt x="589654" y="605015"/>
                          <a:pt x="598579" y="607403"/>
                          <a:pt x="605579" y="612178"/>
                        </a:cubicBezTo>
                        <a:cubicBezTo>
                          <a:pt x="612579" y="616953"/>
                          <a:pt x="617543" y="623844"/>
                          <a:pt x="620473" y="632851"/>
                        </a:cubicBezTo>
                        <a:lnTo>
                          <a:pt x="691609" y="620154"/>
                        </a:lnTo>
                        <a:cubicBezTo>
                          <a:pt x="687268" y="604744"/>
                          <a:pt x="680784" y="592020"/>
                          <a:pt x="672156" y="581982"/>
                        </a:cubicBezTo>
                        <a:cubicBezTo>
                          <a:pt x="663529" y="571944"/>
                          <a:pt x="652677" y="564537"/>
                          <a:pt x="639600" y="559762"/>
                        </a:cubicBezTo>
                        <a:cubicBezTo>
                          <a:pt x="626524" y="554987"/>
                          <a:pt x="606800" y="552600"/>
                          <a:pt x="5804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Plus Sign 137"/>
                  <p:cNvSpPr>
                    <a:spLocks noChangeAspect="1"/>
                  </p:cNvSpPr>
                  <p:nvPr/>
                </p:nvSpPr>
                <p:spPr>
                  <a:xfrm>
                    <a:off x="7446491" y="2529081"/>
                    <a:ext cx="296386" cy="296386"/>
                  </a:xfrm>
                  <a:prstGeom prst="mathPlus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" name="Arrow: Down 138"/>
                  <p:cNvSpPr/>
                  <p:nvPr/>
                </p:nvSpPr>
                <p:spPr>
                  <a:xfrm>
                    <a:off x="2080962" y="2929403"/>
                    <a:ext cx="112396" cy="394842"/>
                  </a:xfrm>
                  <a:prstGeom prst="downArrow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Arrow: Down 139"/>
                  <p:cNvSpPr/>
                  <p:nvPr/>
                </p:nvSpPr>
                <p:spPr>
                  <a:xfrm>
                    <a:off x="6852949" y="2925539"/>
                    <a:ext cx="112396" cy="394842"/>
                  </a:xfrm>
                  <a:prstGeom prst="downArrow">
                    <a:avLst/>
                  </a:prstGeom>
                  <a:solidFill>
                    <a:srgbClr val="55BE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Arrow: Down 140"/>
                  <p:cNvSpPr/>
                  <p:nvPr/>
                </p:nvSpPr>
                <p:spPr>
                  <a:xfrm>
                    <a:off x="5364740" y="2925539"/>
                    <a:ext cx="112396" cy="394842"/>
                  </a:xfrm>
                  <a:prstGeom prst="downArrow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Arrow: Down 141"/>
                  <p:cNvSpPr/>
                  <p:nvPr/>
                </p:nvSpPr>
                <p:spPr>
                  <a:xfrm>
                    <a:off x="3686710" y="2925539"/>
                    <a:ext cx="112396" cy="394842"/>
                  </a:xfrm>
                  <a:prstGeom prst="downArrow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Arrow: Down 142"/>
                  <p:cNvSpPr/>
                  <p:nvPr/>
                </p:nvSpPr>
                <p:spPr>
                  <a:xfrm>
                    <a:off x="7855265" y="2921841"/>
                    <a:ext cx="112396" cy="394842"/>
                  </a:xfrm>
                  <a:prstGeom prst="downArrow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Freeform: Shape 143"/>
                  <p:cNvSpPr>
                    <a:spLocks noChangeAspect="1"/>
                  </p:cNvSpPr>
                  <p:nvPr/>
                </p:nvSpPr>
                <p:spPr>
                  <a:xfrm>
                    <a:off x="4896904" y="3399215"/>
                    <a:ext cx="296386" cy="296386"/>
                  </a:xfrm>
                  <a:custGeom>
                    <a:avLst/>
                    <a:gdLst>
                      <a:gd name="connsiteX0" fmla="*/ 1139483 w 2278966"/>
                      <a:gd name="connsiteY0" fmla="*/ 379828 h 2278966"/>
                      <a:gd name="connsiteX1" fmla="*/ 1899138 w 2278966"/>
                      <a:gd name="connsiteY1" fmla="*/ 1139483 h 2278966"/>
                      <a:gd name="connsiteX2" fmla="*/ 1139483 w 2278966"/>
                      <a:gd name="connsiteY2" fmla="*/ 1899138 h 2278966"/>
                      <a:gd name="connsiteX3" fmla="*/ 379828 w 2278966"/>
                      <a:gd name="connsiteY3" fmla="*/ 1139483 h 2278966"/>
                      <a:gd name="connsiteX4" fmla="*/ 1139483 w 2278966"/>
                      <a:gd name="connsiteY4" fmla="*/ 379828 h 2278966"/>
                      <a:gd name="connsiteX5" fmla="*/ 1139482 w 2278966"/>
                      <a:gd name="connsiteY5" fmla="*/ 148132 h 2278966"/>
                      <a:gd name="connsiteX6" fmla="*/ 148132 w 2278966"/>
                      <a:gd name="connsiteY6" fmla="*/ 1139482 h 2278966"/>
                      <a:gd name="connsiteX7" fmla="*/ 1139482 w 2278966"/>
                      <a:gd name="connsiteY7" fmla="*/ 2130832 h 2278966"/>
                      <a:gd name="connsiteX8" fmla="*/ 2130832 w 2278966"/>
                      <a:gd name="connsiteY8" fmla="*/ 1139482 h 2278966"/>
                      <a:gd name="connsiteX9" fmla="*/ 1139482 w 2278966"/>
                      <a:gd name="connsiteY9" fmla="*/ 148132 h 2278966"/>
                      <a:gd name="connsiteX10" fmla="*/ 1139483 w 2278966"/>
                      <a:gd name="connsiteY10" fmla="*/ 0 h 2278966"/>
                      <a:gd name="connsiteX11" fmla="*/ 2278966 w 2278966"/>
                      <a:gd name="connsiteY11" fmla="*/ 1139483 h 2278966"/>
                      <a:gd name="connsiteX12" fmla="*/ 1139483 w 2278966"/>
                      <a:gd name="connsiteY12" fmla="*/ 2278966 h 2278966"/>
                      <a:gd name="connsiteX13" fmla="*/ 0 w 2278966"/>
                      <a:gd name="connsiteY13" fmla="*/ 1139483 h 2278966"/>
                      <a:gd name="connsiteX14" fmla="*/ 1139483 w 2278966"/>
                      <a:gd name="connsiteY14" fmla="*/ 0 h 22789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278966" h="2278966">
                        <a:moveTo>
                          <a:pt x="1139483" y="379828"/>
                        </a:moveTo>
                        <a:cubicBezTo>
                          <a:pt x="1559029" y="379828"/>
                          <a:pt x="1899138" y="719937"/>
                          <a:pt x="1899138" y="1139483"/>
                        </a:cubicBezTo>
                        <a:cubicBezTo>
                          <a:pt x="1899138" y="1559029"/>
                          <a:pt x="1559029" y="1899138"/>
                          <a:pt x="1139483" y="1899138"/>
                        </a:cubicBezTo>
                        <a:cubicBezTo>
                          <a:pt x="719937" y="1899138"/>
                          <a:pt x="379828" y="1559029"/>
                          <a:pt x="379828" y="1139483"/>
                        </a:cubicBezTo>
                        <a:cubicBezTo>
                          <a:pt x="379828" y="719937"/>
                          <a:pt x="719937" y="379828"/>
                          <a:pt x="1139483" y="379828"/>
                        </a:cubicBezTo>
                        <a:close/>
                        <a:moveTo>
                          <a:pt x="1139482" y="148132"/>
                        </a:moveTo>
                        <a:cubicBezTo>
                          <a:pt x="591975" y="148132"/>
                          <a:pt x="148132" y="591975"/>
                          <a:pt x="148132" y="1139482"/>
                        </a:cubicBezTo>
                        <a:cubicBezTo>
                          <a:pt x="148132" y="1686989"/>
                          <a:pt x="591975" y="2130832"/>
                          <a:pt x="1139482" y="2130832"/>
                        </a:cubicBezTo>
                        <a:cubicBezTo>
                          <a:pt x="1686989" y="2130832"/>
                          <a:pt x="2130832" y="1686989"/>
                          <a:pt x="2130832" y="1139482"/>
                        </a:cubicBezTo>
                        <a:cubicBezTo>
                          <a:pt x="2130832" y="591975"/>
                          <a:pt x="1686989" y="148132"/>
                          <a:pt x="1139482" y="148132"/>
                        </a:cubicBezTo>
                        <a:close/>
                        <a:moveTo>
                          <a:pt x="1139483" y="0"/>
                        </a:moveTo>
                        <a:cubicBezTo>
                          <a:pt x="1768802" y="0"/>
                          <a:pt x="2278966" y="510164"/>
                          <a:pt x="2278966" y="1139483"/>
                        </a:cubicBezTo>
                        <a:cubicBezTo>
                          <a:pt x="2278966" y="1768802"/>
                          <a:pt x="1768802" y="2278966"/>
                          <a:pt x="1139483" y="2278966"/>
                        </a:cubicBezTo>
                        <a:cubicBezTo>
                          <a:pt x="510164" y="2278966"/>
                          <a:pt x="0" y="1768802"/>
                          <a:pt x="0" y="1139483"/>
                        </a:cubicBezTo>
                        <a:cubicBezTo>
                          <a:pt x="0" y="510164"/>
                          <a:pt x="510164" y="0"/>
                          <a:pt x="1139483" y="0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Freeform: Shape 144"/>
                  <p:cNvSpPr>
                    <a:spLocks noChangeAspect="1"/>
                  </p:cNvSpPr>
                  <p:nvPr/>
                </p:nvSpPr>
                <p:spPr>
                  <a:xfrm>
                    <a:off x="1988967" y="3399215"/>
                    <a:ext cx="296386" cy="296386"/>
                  </a:xfrm>
                  <a:custGeom>
                    <a:avLst/>
                    <a:gdLst>
                      <a:gd name="connsiteX0" fmla="*/ 1139483 w 2278966"/>
                      <a:gd name="connsiteY0" fmla="*/ 379828 h 2278966"/>
                      <a:gd name="connsiteX1" fmla="*/ 1899138 w 2278966"/>
                      <a:gd name="connsiteY1" fmla="*/ 1139483 h 2278966"/>
                      <a:gd name="connsiteX2" fmla="*/ 1139483 w 2278966"/>
                      <a:gd name="connsiteY2" fmla="*/ 1899138 h 2278966"/>
                      <a:gd name="connsiteX3" fmla="*/ 379828 w 2278966"/>
                      <a:gd name="connsiteY3" fmla="*/ 1139483 h 2278966"/>
                      <a:gd name="connsiteX4" fmla="*/ 1139483 w 2278966"/>
                      <a:gd name="connsiteY4" fmla="*/ 379828 h 2278966"/>
                      <a:gd name="connsiteX5" fmla="*/ 1139482 w 2278966"/>
                      <a:gd name="connsiteY5" fmla="*/ 148132 h 2278966"/>
                      <a:gd name="connsiteX6" fmla="*/ 148132 w 2278966"/>
                      <a:gd name="connsiteY6" fmla="*/ 1139482 h 2278966"/>
                      <a:gd name="connsiteX7" fmla="*/ 1139482 w 2278966"/>
                      <a:gd name="connsiteY7" fmla="*/ 2130832 h 2278966"/>
                      <a:gd name="connsiteX8" fmla="*/ 2130832 w 2278966"/>
                      <a:gd name="connsiteY8" fmla="*/ 1139482 h 2278966"/>
                      <a:gd name="connsiteX9" fmla="*/ 1139482 w 2278966"/>
                      <a:gd name="connsiteY9" fmla="*/ 148132 h 2278966"/>
                      <a:gd name="connsiteX10" fmla="*/ 1139483 w 2278966"/>
                      <a:gd name="connsiteY10" fmla="*/ 0 h 2278966"/>
                      <a:gd name="connsiteX11" fmla="*/ 2278966 w 2278966"/>
                      <a:gd name="connsiteY11" fmla="*/ 1139483 h 2278966"/>
                      <a:gd name="connsiteX12" fmla="*/ 1139483 w 2278966"/>
                      <a:gd name="connsiteY12" fmla="*/ 2278966 h 2278966"/>
                      <a:gd name="connsiteX13" fmla="*/ 0 w 2278966"/>
                      <a:gd name="connsiteY13" fmla="*/ 1139483 h 2278966"/>
                      <a:gd name="connsiteX14" fmla="*/ 1139483 w 2278966"/>
                      <a:gd name="connsiteY14" fmla="*/ 0 h 22789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278966" h="2278966">
                        <a:moveTo>
                          <a:pt x="1139483" y="379828"/>
                        </a:moveTo>
                        <a:cubicBezTo>
                          <a:pt x="1559029" y="379828"/>
                          <a:pt x="1899138" y="719937"/>
                          <a:pt x="1899138" y="1139483"/>
                        </a:cubicBezTo>
                        <a:cubicBezTo>
                          <a:pt x="1899138" y="1559029"/>
                          <a:pt x="1559029" y="1899138"/>
                          <a:pt x="1139483" y="1899138"/>
                        </a:cubicBezTo>
                        <a:cubicBezTo>
                          <a:pt x="719937" y="1899138"/>
                          <a:pt x="379828" y="1559029"/>
                          <a:pt x="379828" y="1139483"/>
                        </a:cubicBezTo>
                        <a:cubicBezTo>
                          <a:pt x="379828" y="719937"/>
                          <a:pt x="719937" y="379828"/>
                          <a:pt x="1139483" y="379828"/>
                        </a:cubicBezTo>
                        <a:close/>
                        <a:moveTo>
                          <a:pt x="1139482" y="148132"/>
                        </a:moveTo>
                        <a:cubicBezTo>
                          <a:pt x="591975" y="148132"/>
                          <a:pt x="148132" y="591975"/>
                          <a:pt x="148132" y="1139482"/>
                        </a:cubicBezTo>
                        <a:cubicBezTo>
                          <a:pt x="148132" y="1686989"/>
                          <a:pt x="591975" y="2130832"/>
                          <a:pt x="1139482" y="2130832"/>
                        </a:cubicBezTo>
                        <a:cubicBezTo>
                          <a:pt x="1686989" y="2130832"/>
                          <a:pt x="2130832" y="1686989"/>
                          <a:pt x="2130832" y="1139482"/>
                        </a:cubicBezTo>
                        <a:cubicBezTo>
                          <a:pt x="2130832" y="591975"/>
                          <a:pt x="1686989" y="148132"/>
                          <a:pt x="1139482" y="148132"/>
                        </a:cubicBezTo>
                        <a:close/>
                        <a:moveTo>
                          <a:pt x="1139483" y="0"/>
                        </a:moveTo>
                        <a:cubicBezTo>
                          <a:pt x="1768802" y="0"/>
                          <a:pt x="2278966" y="510164"/>
                          <a:pt x="2278966" y="1139483"/>
                        </a:cubicBezTo>
                        <a:cubicBezTo>
                          <a:pt x="2278966" y="1768802"/>
                          <a:pt x="1768802" y="2278966"/>
                          <a:pt x="1139483" y="2278966"/>
                        </a:cubicBezTo>
                        <a:cubicBezTo>
                          <a:pt x="510164" y="2278966"/>
                          <a:pt x="0" y="1768802"/>
                          <a:pt x="0" y="1139483"/>
                        </a:cubicBezTo>
                        <a:cubicBezTo>
                          <a:pt x="0" y="510164"/>
                          <a:pt x="510164" y="0"/>
                          <a:pt x="1139483" y="0"/>
                        </a:cubicBezTo>
                        <a:close/>
                      </a:path>
                    </a:pathLst>
                  </a:cu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Freeform: Shape 145"/>
                  <p:cNvSpPr>
                    <a:spLocks noChangeAspect="1"/>
                  </p:cNvSpPr>
                  <p:nvPr/>
                </p:nvSpPr>
                <p:spPr>
                  <a:xfrm>
                    <a:off x="3369086" y="3399215"/>
                    <a:ext cx="296386" cy="296386"/>
                  </a:xfrm>
                  <a:custGeom>
                    <a:avLst/>
                    <a:gdLst>
                      <a:gd name="connsiteX0" fmla="*/ 1139483 w 2278966"/>
                      <a:gd name="connsiteY0" fmla="*/ 379828 h 2278966"/>
                      <a:gd name="connsiteX1" fmla="*/ 1899138 w 2278966"/>
                      <a:gd name="connsiteY1" fmla="*/ 1139483 h 2278966"/>
                      <a:gd name="connsiteX2" fmla="*/ 1139483 w 2278966"/>
                      <a:gd name="connsiteY2" fmla="*/ 1899138 h 2278966"/>
                      <a:gd name="connsiteX3" fmla="*/ 379828 w 2278966"/>
                      <a:gd name="connsiteY3" fmla="*/ 1139483 h 2278966"/>
                      <a:gd name="connsiteX4" fmla="*/ 1139483 w 2278966"/>
                      <a:gd name="connsiteY4" fmla="*/ 379828 h 2278966"/>
                      <a:gd name="connsiteX5" fmla="*/ 1139482 w 2278966"/>
                      <a:gd name="connsiteY5" fmla="*/ 148132 h 2278966"/>
                      <a:gd name="connsiteX6" fmla="*/ 148132 w 2278966"/>
                      <a:gd name="connsiteY6" fmla="*/ 1139482 h 2278966"/>
                      <a:gd name="connsiteX7" fmla="*/ 1139482 w 2278966"/>
                      <a:gd name="connsiteY7" fmla="*/ 2130832 h 2278966"/>
                      <a:gd name="connsiteX8" fmla="*/ 2130832 w 2278966"/>
                      <a:gd name="connsiteY8" fmla="*/ 1139482 h 2278966"/>
                      <a:gd name="connsiteX9" fmla="*/ 1139482 w 2278966"/>
                      <a:gd name="connsiteY9" fmla="*/ 148132 h 2278966"/>
                      <a:gd name="connsiteX10" fmla="*/ 1139483 w 2278966"/>
                      <a:gd name="connsiteY10" fmla="*/ 0 h 2278966"/>
                      <a:gd name="connsiteX11" fmla="*/ 2278966 w 2278966"/>
                      <a:gd name="connsiteY11" fmla="*/ 1139483 h 2278966"/>
                      <a:gd name="connsiteX12" fmla="*/ 1139483 w 2278966"/>
                      <a:gd name="connsiteY12" fmla="*/ 2278966 h 2278966"/>
                      <a:gd name="connsiteX13" fmla="*/ 0 w 2278966"/>
                      <a:gd name="connsiteY13" fmla="*/ 1139483 h 2278966"/>
                      <a:gd name="connsiteX14" fmla="*/ 1139483 w 2278966"/>
                      <a:gd name="connsiteY14" fmla="*/ 0 h 22789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278966" h="2278966">
                        <a:moveTo>
                          <a:pt x="1139483" y="379828"/>
                        </a:moveTo>
                        <a:cubicBezTo>
                          <a:pt x="1559029" y="379828"/>
                          <a:pt x="1899138" y="719937"/>
                          <a:pt x="1899138" y="1139483"/>
                        </a:cubicBezTo>
                        <a:cubicBezTo>
                          <a:pt x="1899138" y="1559029"/>
                          <a:pt x="1559029" y="1899138"/>
                          <a:pt x="1139483" y="1899138"/>
                        </a:cubicBezTo>
                        <a:cubicBezTo>
                          <a:pt x="719937" y="1899138"/>
                          <a:pt x="379828" y="1559029"/>
                          <a:pt x="379828" y="1139483"/>
                        </a:cubicBezTo>
                        <a:cubicBezTo>
                          <a:pt x="379828" y="719937"/>
                          <a:pt x="719937" y="379828"/>
                          <a:pt x="1139483" y="379828"/>
                        </a:cubicBezTo>
                        <a:close/>
                        <a:moveTo>
                          <a:pt x="1139482" y="148132"/>
                        </a:moveTo>
                        <a:cubicBezTo>
                          <a:pt x="591975" y="148132"/>
                          <a:pt x="148132" y="591975"/>
                          <a:pt x="148132" y="1139482"/>
                        </a:cubicBezTo>
                        <a:cubicBezTo>
                          <a:pt x="148132" y="1686989"/>
                          <a:pt x="591975" y="2130832"/>
                          <a:pt x="1139482" y="2130832"/>
                        </a:cubicBezTo>
                        <a:cubicBezTo>
                          <a:pt x="1686989" y="2130832"/>
                          <a:pt x="2130832" y="1686989"/>
                          <a:pt x="2130832" y="1139482"/>
                        </a:cubicBezTo>
                        <a:cubicBezTo>
                          <a:pt x="2130832" y="591975"/>
                          <a:pt x="1686989" y="148132"/>
                          <a:pt x="1139482" y="148132"/>
                        </a:cubicBezTo>
                        <a:close/>
                        <a:moveTo>
                          <a:pt x="1139483" y="0"/>
                        </a:moveTo>
                        <a:cubicBezTo>
                          <a:pt x="1768802" y="0"/>
                          <a:pt x="2278966" y="510164"/>
                          <a:pt x="2278966" y="1139483"/>
                        </a:cubicBezTo>
                        <a:cubicBezTo>
                          <a:pt x="2278966" y="1768802"/>
                          <a:pt x="1768802" y="2278966"/>
                          <a:pt x="1139483" y="2278966"/>
                        </a:cubicBezTo>
                        <a:cubicBezTo>
                          <a:pt x="510164" y="2278966"/>
                          <a:pt x="0" y="1768802"/>
                          <a:pt x="0" y="1139483"/>
                        </a:cubicBezTo>
                        <a:cubicBezTo>
                          <a:pt x="0" y="510164"/>
                          <a:pt x="510164" y="0"/>
                          <a:pt x="1139483" y="0"/>
                        </a:cubicBezTo>
                        <a:close/>
                      </a:path>
                    </a:pathLst>
                  </a:custGeom>
                  <a:solidFill>
                    <a:srgbClr val="3778B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Freeform: Shape 146"/>
                  <p:cNvSpPr>
                    <a:spLocks noChangeAspect="1"/>
                  </p:cNvSpPr>
                  <p:nvPr/>
                </p:nvSpPr>
                <p:spPr>
                  <a:xfrm>
                    <a:off x="3799106" y="3399215"/>
                    <a:ext cx="296386" cy="296386"/>
                  </a:xfrm>
                  <a:custGeom>
                    <a:avLst/>
                    <a:gdLst>
                      <a:gd name="connsiteX0" fmla="*/ 1139483 w 2278966"/>
                      <a:gd name="connsiteY0" fmla="*/ 379828 h 2278966"/>
                      <a:gd name="connsiteX1" fmla="*/ 1899138 w 2278966"/>
                      <a:gd name="connsiteY1" fmla="*/ 1139483 h 2278966"/>
                      <a:gd name="connsiteX2" fmla="*/ 1139483 w 2278966"/>
                      <a:gd name="connsiteY2" fmla="*/ 1899138 h 2278966"/>
                      <a:gd name="connsiteX3" fmla="*/ 379828 w 2278966"/>
                      <a:gd name="connsiteY3" fmla="*/ 1139483 h 2278966"/>
                      <a:gd name="connsiteX4" fmla="*/ 1139483 w 2278966"/>
                      <a:gd name="connsiteY4" fmla="*/ 379828 h 2278966"/>
                      <a:gd name="connsiteX5" fmla="*/ 1139482 w 2278966"/>
                      <a:gd name="connsiteY5" fmla="*/ 148132 h 2278966"/>
                      <a:gd name="connsiteX6" fmla="*/ 148132 w 2278966"/>
                      <a:gd name="connsiteY6" fmla="*/ 1139482 h 2278966"/>
                      <a:gd name="connsiteX7" fmla="*/ 1139482 w 2278966"/>
                      <a:gd name="connsiteY7" fmla="*/ 2130832 h 2278966"/>
                      <a:gd name="connsiteX8" fmla="*/ 2130832 w 2278966"/>
                      <a:gd name="connsiteY8" fmla="*/ 1139482 h 2278966"/>
                      <a:gd name="connsiteX9" fmla="*/ 1139482 w 2278966"/>
                      <a:gd name="connsiteY9" fmla="*/ 148132 h 2278966"/>
                      <a:gd name="connsiteX10" fmla="*/ 1139483 w 2278966"/>
                      <a:gd name="connsiteY10" fmla="*/ 0 h 2278966"/>
                      <a:gd name="connsiteX11" fmla="*/ 2278966 w 2278966"/>
                      <a:gd name="connsiteY11" fmla="*/ 1139483 h 2278966"/>
                      <a:gd name="connsiteX12" fmla="*/ 1139483 w 2278966"/>
                      <a:gd name="connsiteY12" fmla="*/ 2278966 h 2278966"/>
                      <a:gd name="connsiteX13" fmla="*/ 0 w 2278966"/>
                      <a:gd name="connsiteY13" fmla="*/ 1139483 h 2278966"/>
                      <a:gd name="connsiteX14" fmla="*/ 1139483 w 2278966"/>
                      <a:gd name="connsiteY14" fmla="*/ 0 h 22789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278966" h="2278966">
                        <a:moveTo>
                          <a:pt x="1139483" y="379828"/>
                        </a:moveTo>
                        <a:cubicBezTo>
                          <a:pt x="1559029" y="379828"/>
                          <a:pt x="1899138" y="719937"/>
                          <a:pt x="1899138" y="1139483"/>
                        </a:cubicBezTo>
                        <a:cubicBezTo>
                          <a:pt x="1899138" y="1559029"/>
                          <a:pt x="1559029" y="1899138"/>
                          <a:pt x="1139483" y="1899138"/>
                        </a:cubicBezTo>
                        <a:cubicBezTo>
                          <a:pt x="719937" y="1899138"/>
                          <a:pt x="379828" y="1559029"/>
                          <a:pt x="379828" y="1139483"/>
                        </a:cubicBezTo>
                        <a:cubicBezTo>
                          <a:pt x="379828" y="719937"/>
                          <a:pt x="719937" y="379828"/>
                          <a:pt x="1139483" y="379828"/>
                        </a:cubicBezTo>
                        <a:close/>
                        <a:moveTo>
                          <a:pt x="1139482" y="148132"/>
                        </a:moveTo>
                        <a:cubicBezTo>
                          <a:pt x="591975" y="148132"/>
                          <a:pt x="148132" y="591975"/>
                          <a:pt x="148132" y="1139482"/>
                        </a:cubicBezTo>
                        <a:cubicBezTo>
                          <a:pt x="148132" y="1686989"/>
                          <a:pt x="591975" y="2130832"/>
                          <a:pt x="1139482" y="2130832"/>
                        </a:cubicBezTo>
                        <a:cubicBezTo>
                          <a:pt x="1686989" y="2130832"/>
                          <a:pt x="2130832" y="1686989"/>
                          <a:pt x="2130832" y="1139482"/>
                        </a:cubicBezTo>
                        <a:cubicBezTo>
                          <a:pt x="2130832" y="591975"/>
                          <a:pt x="1686989" y="148132"/>
                          <a:pt x="1139482" y="148132"/>
                        </a:cubicBezTo>
                        <a:close/>
                        <a:moveTo>
                          <a:pt x="1139483" y="0"/>
                        </a:moveTo>
                        <a:cubicBezTo>
                          <a:pt x="1768802" y="0"/>
                          <a:pt x="2278966" y="510164"/>
                          <a:pt x="2278966" y="1139483"/>
                        </a:cubicBezTo>
                        <a:cubicBezTo>
                          <a:pt x="2278966" y="1768802"/>
                          <a:pt x="1768802" y="2278966"/>
                          <a:pt x="1139483" y="2278966"/>
                        </a:cubicBezTo>
                        <a:cubicBezTo>
                          <a:pt x="510164" y="2278966"/>
                          <a:pt x="0" y="1768802"/>
                          <a:pt x="0" y="1139483"/>
                        </a:cubicBezTo>
                        <a:cubicBezTo>
                          <a:pt x="0" y="510164"/>
                          <a:pt x="510164" y="0"/>
                          <a:pt x="1139483" y="0"/>
                        </a:cubicBezTo>
                        <a:close/>
                      </a:path>
                    </a:pathLst>
                  </a:custGeom>
                  <a:solidFill>
                    <a:srgbClr val="3778B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Freeform: Shape 147"/>
                  <p:cNvSpPr>
                    <a:spLocks noChangeAspect="1"/>
                  </p:cNvSpPr>
                  <p:nvPr/>
                </p:nvSpPr>
                <p:spPr>
                  <a:xfrm>
                    <a:off x="5271267" y="3399215"/>
                    <a:ext cx="296386" cy="296386"/>
                  </a:xfrm>
                  <a:custGeom>
                    <a:avLst/>
                    <a:gdLst>
                      <a:gd name="connsiteX0" fmla="*/ 1139483 w 2278966"/>
                      <a:gd name="connsiteY0" fmla="*/ 379828 h 2278966"/>
                      <a:gd name="connsiteX1" fmla="*/ 1899138 w 2278966"/>
                      <a:gd name="connsiteY1" fmla="*/ 1139483 h 2278966"/>
                      <a:gd name="connsiteX2" fmla="*/ 1139483 w 2278966"/>
                      <a:gd name="connsiteY2" fmla="*/ 1899138 h 2278966"/>
                      <a:gd name="connsiteX3" fmla="*/ 379828 w 2278966"/>
                      <a:gd name="connsiteY3" fmla="*/ 1139483 h 2278966"/>
                      <a:gd name="connsiteX4" fmla="*/ 1139483 w 2278966"/>
                      <a:gd name="connsiteY4" fmla="*/ 379828 h 2278966"/>
                      <a:gd name="connsiteX5" fmla="*/ 1139482 w 2278966"/>
                      <a:gd name="connsiteY5" fmla="*/ 148132 h 2278966"/>
                      <a:gd name="connsiteX6" fmla="*/ 148132 w 2278966"/>
                      <a:gd name="connsiteY6" fmla="*/ 1139482 h 2278966"/>
                      <a:gd name="connsiteX7" fmla="*/ 1139482 w 2278966"/>
                      <a:gd name="connsiteY7" fmla="*/ 2130832 h 2278966"/>
                      <a:gd name="connsiteX8" fmla="*/ 2130832 w 2278966"/>
                      <a:gd name="connsiteY8" fmla="*/ 1139482 h 2278966"/>
                      <a:gd name="connsiteX9" fmla="*/ 1139482 w 2278966"/>
                      <a:gd name="connsiteY9" fmla="*/ 148132 h 2278966"/>
                      <a:gd name="connsiteX10" fmla="*/ 1139483 w 2278966"/>
                      <a:gd name="connsiteY10" fmla="*/ 0 h 2278966"/>
                      <a:gd name="connsiteX11" fmla="*/ 2278966 w 2278966"/>
                      <a:gd name="connsiteY11" fmla="*/ 1139483 h 2278966"/>
                      <a:gd name="connsiteX12" fmla="*/ 1139483 w 2278966"/>
                      <a:gd name="connsiteY12" fmla="*/ 2278966 h 2278966"/>
                      <a:gd name="connsiteX13" fmla="*/ 0 w 2278966"/>
                      <a:gd name="connsiteY13" fmla="*/ 1139483 h 2278966"/>
                      <a:gd name="connsiteX14" fmla="*/ 1139483 w 2278966"/>
                      <a:gd name="connsiteY14" fmla="*/ 0 h 22789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278966" h="2278966">
                        <a:moveTo>
                          <a:pt x="1139483" y="379828"/>
                        </a:moveTo>
                        <a:cubicBezTo>
                          <a:pt x="1559029" y="379828"/>
                          <a:pt x="1899138" y="719937"/>
                          <a:pt x="1899138" y="1139483"/>
                        </a:cubicBezTo>
                        <a:cubicBezTo>
                          <a:pt x="1899138" y="1559029"/>
                          <a:pt x="1559029" y="1899138"/>
                          <a:pt x="1139483" y="1899138"/>
                        </a:cubicBezTo>
                        <a:cubicBezTo>
                          <a:pt x="719937" y="1899138"/>
                          <a:pt x="379828" y="1559029"/>
                          <a:pt x="379828" y="1139483"/>
                        </a:cubicBezTo>
                        <a:cubicBezTo>
                          <a:pt x="379828" y="719937"/>
                          <a:pt x="719937" y="379828"/>
                          <a:pt x="1139483" y="379828"/>
                        </a:cubicBezTo>
                        <a:close/>
                        <a:moveTo>
                          <a:pt x="1139482" y="148132"/>
                        </a:moveTo>
                        <a:cubicBezTo>
                          <a:pt x="591975" y="148132"/>
                          <a:pt x="148132" y="591975"/>
                          <a:pt x="148132" y="1139482"/>
                        </a:cubicBezTo>
                        <a:cubicBezTo>
                          <a:pt x="148132" y="1686989"/>
                          <a:pt x="591975" y="2130832"/>
                          <a:pt x="1139482" y="2130832"/>
                        </a:cubicBezTo>
                        <a:cubicBezTo>
                          <a:pt x="1686989" y="2130832"/>
                          <a:pt x="2130832" y="1686989"/>
                          <a:pt x="2130832" y="1139482"/>
                        </a:cubicBezTo>
                        <a:cubicBezTo>
                          <a:pt x="2130832" y="591975"/>
                          <a:pt x="1686989" y="148132"/>
                          <a:pt x="1139482" y="148132"/>
                        </a:cubicBezTo>
                        <a:close/>
                        <a:moveTo>
                          <a:pt x="1139483" y="0"/>
                        </a:moveTo>
                        <a:cubicBezTo>
                          <a:pt x="1768802" y="0"/>
                          <a:pt x="2278966" y="510164"/>
                          <a:pt x="2278966" y="1139483"/>
                        </a:cubicBezTo>
                        <a:cubicBezTo>
                          <a:pt x="2278966" y="1768802"/>
                          <a:pt x="1768802" y="2278966"/>
                          <a:pt x="1139483" y="2278966"/>
                        </a:cubicBezTo>
                        <a:cubicBezTo>
                          <a:pt x="510164" y="2278966"/>
                          <a:pt x="0" y="1768802"/>
                          <a:pt x="0" y="1139483"/>
                        </a:cubicBezTo>
                        <a:cubicBezTo>
                          <a:pt x="0" y="510164"/>
                          <a:pt x="510164" y="0"/>
                          <a:pt x="1139483" y="0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Freeform: Shape 148"/>
                  <p:cNvSpPr>
                    <a:spLocks noChangeAspect="1"/>
                  </p:cNvSpPr>
                  <p:nvPr/>
                </p:nvSpPr>
                <p:spPr>
                  <a:xfrm>
                    <a:off x="5645630" y="3399215"/>
                    <a:ext cx="296386" cy="296386"/>
                  </a:xfrm>
                  <a:custGeom>
                    <a:avLst/>
                    <a:gdLst>
                      <a:gd name="connsiteX0" fmla="*/ 1139483 w 2278966"/>
                      <a:gd name="connsiteY0" fmla="*/ 379828 h 2278966"/>
                      <a:gd name="connsiteX1" fmla="*/ 1899138 w 2278966"/>
                      <a:gd name="connsiteY1" fmla="*/ 1139483 h 2278966"/>
                      <a:gd name="connsiteX2" fmla="*/ 1139483 w 2278966"/>
                      <a:gd name="connsiteY2" fmla="*/ 1899138 h 2278966"/>
                      <a:gd name="connsiteX3" fmla="*/ 379828 w 2278966"/>
                      <a:gd name="connsiteY3" fmla="*/ 1139483 h 2278966"/>
                      <a:gd name="connsiteX4" fmla="*/ 1139483 w 2278966"/>
                      <a:gd name="connsiteY4" fmla="*/ 379828 h 2278966"/>
                      <a:gd name="connsiteX5" fmla="*/ 1139482 w 2278966"/>
                      <a:gd name="connsiteY5" fmla="*/ 148132 h 2278966"/>
                      <a:gd name="connsiteX6" fmla="*/ 148132 w 2278966"/>
                      <a:gd name="connsiteY6" fmla="*/ 1139482 h 2278966"/>
                      <a:gd name="connsiteX7" fmla="*/ 1139482 w 2278966"/>
                      <a:gd name="connsiteY7" fmla="*/ 2130832 h 2278966"/>
                      <a:gd name="connsiteX8" fmla="*/ 2130832 w 2278966"/>
                      <a:gd name="connsiteY8" fmla="*/ 1139482 h 2278966"/>
                      <a:gd name="connsiteX9" fmla="*/ 1139482 w 2278966"/>
                      <a:gd name="connsiteY9" fmla="*/ 148132 h 2278966"/>
                      <a:gd name="connsiteX10" fmla="*/ 1139483 w 2278966"/>
                      <a:gd name="connsiteY10" fmla="*/ 0 h 2278966"/>
                      <a:gd name="connsiteX11" fmla="*/ 2278966 w 2278966"/>
                      <a:gd name="connsiteY11" fmla="*/ 1139483 h 2278966"/>
                      <a:gd name="connsiteX12" fmla="*/ 1139483 w 2278966"/>
                      <a:gd name="connsiteY12" fmla="*/ 2278966 h 2278966"/>
                      <a:gd name="connsiteX13" fmla="*/ 0 w 2278966"/>
                      <a:gd name="connsiteY13" fmla="*/ 1139483 h 2278966"/>
                      <a:gd name="connsiteX14" fmla="*/ 1139483 w 2278966"/>
                      <a:gd name="connsiteY14" fmla="*/ 0 h 22789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278966" h="2278966">
                        <a:moveTo>
                          <a:pt x="1139483" y="379828"/>
                        </a:moveTo>
                        <a:cubicBezTo>
                          <a:pt x="1559029" y="379828"/>
                          <a:pt x="1899138" y="719937"/>
                          <a:pt x="1899138" y="1139483"/>
                        </a:cubicBezTo>
                        <a:cubicBezTo>
                          <a:pt x="1899138" y="1559029"/>
                          <a:pt x="1559029" y="1899138"/>
                          <a:pt x="1139483" y="1899138"/>
                        </a:cubicBezTo>
                        <a:cubicBezTo>
                          <a:pt x="719937" y="1899138"/>
                          <a:pt x="379828" y="1559029"/>
                          <a:pt x="379828" y="1139483"/>
                        </a:cubicBezTo>
                        <a:cubicBezTo>
                          <a:pt x="379828" y="719937"/>
                          <a:pt x="719937" y="379828"/>
                          <a:pt x="1139483" y="379828"/>
                        </a:cubicBezTo>
                        <a:close/>
                        <a:moveTo>
                          <a:pt x="1139482" y="148132"/>
                        </a:moveTo>
                        <a:cubicBezTo>
                          <a:pt x="591975" y="148132"/>
                          <a:pt x="148132" y="591975"/>
                          <a:pt x="148132" y="1139482"/>
                        </a:cubicBezTo>
                        <a:cubicBezTo>
                          <a:pt x="148132" y="1686989"/>
                          <a:pt x="591975" y="2130832"/>
                          <a:pt x="1139482" y="2130832"/>
                        </a:cubicBezTo>
                        <a:cubicBezTo>
                          <a:pt x="1686989" y="2130832"/>
                          <a:pt x="2130832" y="1686989"/>
                          <a:pt x="2130832" y="1139482"/>
                        </a:cubicBezTo>
                        <a:cubicBezTo>
                          <a:pt x="2130832" y="591975"/>
                          <a:pt x="1686989" y="148132"/>
                          <a:pt x="1139482" y="148132"/>
                        </a:cubicBezTo>
                        <a:close/>
                        <a:moveTo>
                          <a:pt x="1139483" y="0"/>
                        </a:moveTo>
                        <a:cubicBezTo>
                          <a:pt x="1768802" y="0"/>
                          <a:pt x="2278966" y="510164"/>
                          <a:pt x="2278966" y="1139483"/>
                        </a:cubicBezTo>
                        <a:cubicBezTo>
                          <a:pt x="2278966" y="1768802"/>
                          <a:pt x="1768802" y="2278966"/>
                          <a:pt x="1139483" y="2278966"/>
                        </a:cubicBezTo>
                        <a:cubicBezTo>
                          <a:pt x="510164" y="2278966"/>
                          <a:pt x="0" y="1768802"/>
                          <a:pt x="0" y="1139483"/>
                        </a:cubicBezTo>
                        <a:cubicBezTo>
                          <a:pt x="0" y="510164"/>
                          <a:pt x="510164" y="0"/>
                          <a:pt x="1139483" y="0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Freeform: Shape 149"/>
                  <p:cNvSpPr>
                    <a:spLocks noChangeAspect="1"/>
                  </p:cNvSpPr>
                  <p:nvPr/>
                </p:nvSpPr>
                <p:spPr>
                  <a:xfrm>
                    <a:off x="6535325" y="3399215"/>
                    <a:ext cx="296386" cy="296386"/>
                  </a:xfrm>
                  <a:custGeom>
                    <a:avLst/>
                    <a:gdLst>
                      <a:gd name="connsiteX0" fmla="*/ 1139483 w 2278966"/>
                      <a:gd name="connsiteY0" fmla="*/ 379828 h 2278966"/>
                      <a:gd name="connsiteX1" fmla="*/ 1899138 w 2278966"/>
                      <a:gd name="connsiteY1" fmla="*/ 1139483 h 2278966"/>
                      <a:gd name="connsiteX2" fmla="*/ 1139483 w 2278966"/>
                      <a:gd name="connsiteY2" fmla="*/ 1899138 h 2278966"/>
                      <a:gd name="connsiteX3" fmla="*/ 379828 w 2278966"/>
                      <a:gd name="connsiteY3" fmla="*/ 1139483 h 2278966"/>
                      <a:gd name="connsiteX4" fmla="*/ 1139483 w 2278966"/>
                      <a:gd name="connsiteY4" fmla="*/ 379828 h 2278966"/>
                      <a:gd name="connsiteX5" fmla="*/ 1139482 w 2278966"/>
                      <a:gd name="connsiteY5" fmla="*/ 148132 h 2278966"/>
                      <a:gd name="connsiteX6" fmla="*/ 148132 w 2278966"/>
                      <a:gd name="connsiteY6" fmla="*/ 1139482 h 2278966"/>
                      <a:gd name="connsiteX7" fmla="*/ 1139482 w 2278966"/>
                      <a:gd name="connsiteY7" fmla="*/ 2130832 h 2278966"/>
                      <a:gd name="connsiteX8" fmla="*/ 2130832 w 2278966"/>
                      <a:gd name="connsiteY8" fmla="*/ 1139482 h 2278966"/>
                      <a:gd name="connsiteX9" fmla="*/ 1139482 w 2278966"/>
                      <a:gd name="connsiteY9" fmla="*/ 148132 h 2278966"/>
                      <a:gd name="connsiteX10" fmla="*/ 1139483 w 2278966"/>
                      <a:gd name="connsiteY10" fmla="*/ 0 h 2278966"/>
                      <a:gd name="connsiteX11" fmla="*/ 2278966 w 2278966"/>
                      <a:gd name="connsiteY11" fmla="*/ 1139483 h 2278966"/>
                      <a:gd name="connsiteX12" fmla="*/ 1139483 w 2278966"/>
                      <a:gd name="connsiteY12" fmla="*/ 2278966 h 2278966"/>
                      <a:gd name="connsiteX13" fmla="*/ 0 w 2278966"/>
                      <a:gd name="connsiteY13" fmla="*/ 1139483 h 2278966"/>
                      <a:gd name="connsiteX14" fmla="*/ 1139483 w 2278966"/>
                      <a:gd name="connsiteY14" fmla="*/ 0 h 22789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278966" h="2278966">
                        <a:moveTo>
                          <a:pt x="1139483" y="379828"/>
                        </a:moveTo>
                        <a:cubicBezTo>
                          <a:pt x="1559029" y="379828"/>
                          <a:pt x="1899138" y="719937"/>
                          <a:pt x="1899138" y="1139483"/>
                        </a:cubicBezTo>
                        <a:cubicBezTo>
                          <a:pt x="1899138" y="1559029"/>
                          <a:pt x="1559029" y="1899138"/>
                          <a:pt x="1139483" y="1899138"/>
                        </a:cubicBezTo>
                        <a:cubicBezTo>
                          <a:pt x="719937" y="1899138"/>
                          <a:pt x="379828" y="1559029"/>
                          <a:pt x="379828" y="1139483"/>
                        </a:cubicBezTo>
                        <a:cubicBezTo>
                          <a:pt x="379828" y="719937"/>
                          <a:pt x="719937" y="379828"/>
                          <a:pt x="1139483" y="379828"/>
                        </a:cubicBezTo>
                        <a:close/>
                        <a:moveTo>
                          <a:pt x="1139482" y="148132"/>
                        </a:moveTo>
                        <a:cubicBezTo>
                          <a:pt x="591975" y="148132"/>
                          <a:pt x="148132" y="591975"/>
                          <a:pt x="148132" y="1139482"/>
                        </a:cubicBezTo>
                        <a:cubicBezTo>
                          <a:pt x="148132" y="1686989"/>
                          <a:pt x="591975" y="2130832"/>
                          <a:pt x="1139482" y="2130832"/>
                        </a:cubicBezTo>
                        <a:cubicBezTo>
                          <a:pt x="1686989" y="2130832"/>
                          <a:pt x="2130832" y="1686989"/>
                          <a:pt x="2130832" y="1139482"/>
                        </a:cubicBezTo>
                        <a:cubicBezTo>
                          <a:pt x="2130832" y="591975"/>
                          <a:pt x="1686989" y="148132"/>
                          <a:pt x="1139482" y="148132"/>
                        </a:cubicBezTo>
                        <a:close/>
                        <a:moveTo>
                          <a:pt x="1139483" y="0"/>
                        </a:moveTo>
                        <a:cubicBezTo>
                          <a:pt x="1768802" y="0"/>
                          <a:pt x="2278966" y="510164"/>
                          <a:pt x="2278966" y="1139483"/>
                        </a:cubicBezTo>
                        <a:cubicBezTo>
                          <a:pt x="2278966" y="1768802"/>
                          <a:pt x="1768802" y="2278966"/>
                          <a:pt x="1139483" y="2278966"/>
                        </a:cubicBezTo>
                        <a:cubicBezTo>
                          <a:pt x="510164" y="2278966"/>
                          <a:pt x="0" y="1768802"/>
                          <a:pt x="0" y="1139483"/>
                        </a:cubicBezTo>
                        <a:cubicBezTo>
                          <a:pt x="0" y="510164"/>
                          <a:pt x="510164" y="0"/>
                          <a:pt x="1139483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Freeform: Shape 150"/>
                  <p:cNvSpPr>
                    <a:spLocks noChangeAspect="1"/>
                  </p:cNvSpPr>
                  <p:nvPr/>
                </p:nvSpPr>
                <p:spPr>
                  <a:xfrm>
                    <a:off x="6965345" y="3399215"/>
                    <a:ext cx="296386" cy="296386"/>
                  </a:xfrm>
                  <a:custGeom>
                    <a:avLst/>
                    <a:gdLst>
                      <a:gd name="connsiteX0" fmla="*/ 1139483 w 2278966"/>
                      <a:gd name="connsiteY0" fmla="*/ 379828 h 2278966"/>
                      <a:gd name="connsiteX1" fmla="*/ 1899138 w 2278966"/>
                      <a:gd name="connsiteY1" fmla="*/ 1139483 h 2278966"/>
                      <a:gd name="connsiteX2" fmla="*/ 1139483 w 2278966"/>
                      <a:gd name="connsiteY2" fmla="*/ 1899138 h 2278966"/>
                      <a:gd name="connsiteX3" fmla="*/ 379828 w 2278966"/>
                      <a:gd name="connsiteY3" fmla="*/ 1139483 h 2278966"/>
                      <a:gd name="connsiteX4" fmla="*/ 1139483 w 2278966"/>
                      <a:gd name="connsiteY4" fmla="*/ 379828 h 2278966"/>
                      <a:gd name="connsiteX5" fmla="*/ 1139482 w 2278966"/>
                      <a:gd name="connsiteY5" fmla="*/ 148132 h 2278966"/>
                      <a:gd name="connsiteX6" fmla="*/ 148132 w 2278966"/>
                      <a:gd name="connsiteY6" fmla="*/ 1139482 h 2278966"/>
                      <a:gd name="connsiteX7" fmla="*/ 1139482 w 2278966"/>
                      <a:gd name="connsiteY7" fmla="*/ 2130832 h 2278966"/>
                      <a:gd name="connsiteX8" fmla="*/ 2130832 w 2278966"/>
                      <a:gd name="connsiteY8" fmla="*/ 1139482 h 2278966"/>
                      <a:gd name="connsiteX9" fmla="*/ 1139482 w 2278966"/>
                      <a:gd name="connsiteY9" fmla="*/ 148132 h 2278966"/>
                      <a:gd name="connsiteX10" fmla="*/ 1139483 w 2278966"/>
                      <a:gd name="connsiteY10" fmla="*/ 0 h 2278966"/>
                      <a:gd name="connsiteX11" fmla="*/ 2278966 w 2278966"/>
                      <a:gd name="connsiteY11" fmla="*/ 1139483 h 2278966"/>
                      <a:gd name="connsiteX12" fmla="*/ 1139483 w 2278966"/>
                      <a:gd name="connsiteY12" fmla="*/ 2278966 h 2278966"/>
                      <a:gd name="connsiteX13" fmla="*/ 0 w 2278966"/>
                      <a:gd name="connsiteY13" fmla="*/ 1139483 h 2278966"/>
                      <a:gd name="connsiteX14" fmla="*/ 1139483 w 2278966"/>
                      <a:gd name="connsiteY14" fmla="*/ 0 h 22789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278966" h="2278966">
                        <a:moveTo>
                          <a:pt x="1139483" y="379828"/>
                        </a:moveTo>
                        <a:cubicBezTo>
                          <a:pt x="1559029" y="379828"/>
                          <a:pt x="1899138" y="719937"/>
                          <a:pt x="1899138" y="1139483"/>
                        </a:cubicBezTo>
                        <a:cubicBezTo>
                          <a:pt x="1899138" y="1559029"/>
                          <a:pt x="1559029" y="1899138"/>
                          <a:pt x="1139483" y="1899138"/>
                        </a:cubicBezTo>
                        <a:cubicBezTo>
                          <a:pt x="719937" y="1899138"/>
                          <a:pt x="379828" y="1559029"/>
                          <a:pt x="379828" y="1139483"/>
                        </a:cubicBezTo>
                        <a:cubicBezTo>
                          <a:pt x="379828" y="719937"/>
                          <a:pt x="719937" y="379828"/>
                          <a:pt x="1139483" y="379828"/>
                        </a:cubicBezTo>
                        <a:close/>
                        <a:moveTo>
                          <a:pt x="1139482" y="148132"/>
                        </a:moveTo>
                        <a:cubicBezTo>
                          <a:pt x="591975" y="148132"/>
                          <a:pt x="148132" y="591975"/>
                          <a:pt x="148132" y="1139482"/>
                        </a:cubicBezTo>
                        <a:cubicBezTo>
                          <a:pt x="148132" y="1686989"/>
                          <a:pt x="591975" y="2130832"/>
                          <a:pt x="1139482" y="2130832"/>
                        </a:cubicBezTo>
                        <a:cubicBezTo>
                          <a:pt x="1686989" y="2130832"/>
                          <a:pt x="2130832" y="1686989"/>
                          <a:pt x="2130832" y="1139482"/>
                        </a:cubicBezTo>
                        <a:cubicBezTo>
                          <a:pt x="2130832" y="591975"/>
                          <a:pt x="1686989" y="148132"/>
                          <a:pt x="1139482" y="148132"/>
                        </a:cubicBezTo>
                        <a:close/>
                        <a:moveTo>
                          <a:pt x="1139483" y="0"/>
                        </a:moveTo>
                        <a:cubicBezTo>
                          <a:pt x="1768802" y="0"/>
                          <a:pt x="2278966" y="510164"/>
                          <a:pt x="2278966" y="1139483"/>
                        </a:cubicBezTo>
                        <a:cubicBezTo>
                          <a:pt x="2278966" y="1768802"/>
                          <a:pt x="1768802" y="2278966"/>
                          <a:pt x="1139483" y="2278966"/>
                        </a:cubicBezTo>
                        <a:cubicBezTo>
                          <a:pt x="510164" y="2278966"/>
                          <a:pt x="0" y="1768802"/>
                          <a:pt x="0" y="1139483"/>
                        </a:cubicBezTo>
                        <a:cubicBezTo>
                          <a:pt x="0" y="510164"/>
                          <a:pt x="510164" y="0"/>
                          <a:pt x="1139483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1441189" y="2966069"/>
                    <a:ext cx="84357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 Black" panose="020B0A04020102020204" pitchFamily="34" charset="0"/>
                      </a:rPr>
                      <a:t>74 %</a:t>
                    </a:r>
                    <a:endParaRPr lang="en-US" sz="1600" dirty="0">
                      <a:solidFill>
                        <a:schemeClr val="bg2">
                          <a:lumMod val="25000"/>
                        </a:schemeClr>
                      </a:solidFill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3037023" y="2957098"/>
                    <a:ext cx="78320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 Black" panose="020B0A04020102020204" pitchFamily="34" charset="0"/>
                      </a:rPr>
                      <a:t>77 %</a:t>
                    </a:r>
                    <a:endParaRPr lang="en-US" sz="1600" dirty="0">
                      <a:solidFill>
                        <a:schemeClr val="bg2">
                          <a:lumMod val="25000"/>
                        </a:schemeClr>
                      </a:solidFill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4724119" y="2945368"/>
                    <a:ext cx="78320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 Black" panose="020B0A04020102020204" pitchFamily="34" charset="0"/>
                      </a:rPr>
                      <a:t>71 %</a:t>
                    </a:r>
                    <a:endParaRPr lang="en-US" sz="1600" dirty="0">
                      <a:solidFill>
                        <a:schemeClr val="bg2">
                          <a:lumMod val="25000"/>
                        </a:schemeClr>
                      </a:solidFill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6208053" y="2951628"/>
                    <a:ext cx="78320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 Black" panose="020B0A04020102020204" pitchFamily="34" charset="0"/>
                      </a:rPr>
                      <a:t>82 %</a:t>
                    </a:r>
                    <a:endParaRPr lang="en-US" sz="1600" dirty="0">
                      <a:solidFill>
                        <a:schemeClr val="bg2">
                          <a:lumMod val="25000"/>
                        </a:schemeClr>
                      </a:solidFill>
                      <a:latin typeface="Arial Black" panose="020B0A04020102020204" pitchFamily="34" charset="0"/>
                    </a:endParaRPr>
                  </a:p>
                </p:txBody>
              </p:sp>
            </p:grpSp>
          </p:grpSp>
          <p:grpSp>
            <p:nvGrpSpPr>
              <p:cNvPr id="195" name="Group 194"/>
              <p:cNvGrpSpPr/>
              <p:nvPr/>
            </p:nvGrpSpPr>
            <p:grpSpPr>
              <a:xfrm>
                <a:off x="1368669" y="3778116"/>
                <a:ext cx="6758405" cy="1752811"/>
                <a:chOff x="1368669" y="4114711"/>
                <a:chExt cx="6758405" cy="1752811"/>
              </a:xfrm>
            </p:grpSpPr>
            <p:sp>
              <p:nvSpPr>
                <p:cNvPr id="156" name="TextBox 155"/>
                <p:cNvSpPr txBox="1"/>
                <p:nvPr/>
              </p:nvSpPr>
              <p:spPr>
                <a:xfrm>
                  <a:off x="1368669" y="4114711"/>
                  <a:ext cx="165575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600" dirty="0">
                      <a:solidFill>
                        <a:schemeClr val="accent3">
                          <a:lumMod val="50000"/>
                        </a:schemeClr>
                      </a:solidFill>
                      <a:latin typeface="Arial Black" panose="020B0A04020102020204" pitchFamily="34" charset="0"/>
                    </a:rPr>
                    <a:t>AWAY</a:t>
                  </a:r>
                  <a:endParaRPr lang="en-US" sz="1600" dirty="0">
                    <a:solidFill>
                      <a:schemeClr val="accent3">
                        <a:lumMod val="50000"/>
                      </a:schemeClr>
                    </a:solidFill>
                    <a:latin typeface="Arial Black" panose="020B0A04020102020204" pitchFamily="34" charset="0"/>
                  </a:endParaRPr>
                </a:p>
              </p:txBody>
            </p:sp>
            <p:grpSp>
              <p:nvGrpSpPr>
                <p:cNvPr id="157" name="Group 156"/>
                <p:cNvGrpSpPr/>
                <p:nvPr/>
              </p:nvGrpSpPr>
              <p:grpSpPr>
                <a:xfrm>
                  <a:off x="1480222" y="4701002"/>
                  <a:ext cx="6646852" cy="1166520"/>
                  <a:chOff x="1412804" y="2529081"/>
                  <a:chExt cx="6646852" cy="1166520"/>
                </a:xfrm>
              </p:grpSpPr>
              <p:sp>
                <p:nvSpPr>
                  <p:cNvPr id="158" name="Freeform: Shape 157"/>
                  <p:cNvSpPr>
                    <a:spLocks noChangeAspect="1"/>
                  </p:cNvSpPr>
                  <p:nvPr/>
                </p:nvSpPr>
                <p:spPr>
                  <a:xfrm>
                    <a:off x="7763270" y="2529081"/>
                    <a:ext cx="296386" cy="2963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77716" y="552600"/>
                        </a:moveTo>
                        <a:cubicBezTo>
                          <a:pt x="639300" y="552600"/>
                          <a:pt x="609593" y="563201"/>
                          <a:pt x="588594" y="584403"/>
                        </a:cubicBezTo>
                        <a:cubicBezTo>
                          <a:pt x="567595" y="605605"/>
                          <a:pt x="557096" y="635944"/>
                          <a:pt x="557096" y="675418"/>
                        </a:cubicBezTo>
                        <a:cubicBezTo>
                          <a:pt x="557096" y="705025"/>
                          <a:pt x="563065" y="729318"/>
                          <a:pt x="575002" y="748297"/>
                        </a:cubicBezTo>
                        <a:cubicBezTo>
                          <a:pt x="586939" y="767275"/>
                          <a:pt x="601128" y="780533"/>
                          <a:pt x="617569" y="788070"/>
                        </a:cubicBezTo>
                        <a:cubicBezTo>
                          <a:pt x="634010" y="795607"/>
                          <a:pt x="655198" y="799376"/>
                          <a:pt x="681135" y="799376"/>
                        </a:cubicBezTo>
                        <a:cubicBezTo>
                          <a:pt x="702513" y="799376"/>
                          <a:pt x="720121" y="796283"/>
                          <a:pt x="733957" y="790097"/>
                        </a:cubicBezTo>
                        <a:cubicBezTo>
                          <a:pt x="747794" y="783911"/>
                          <a:pt x="759378" y="774741"/>
                          <a:pt x="768711" y="762587"/>
                        </a:cubicBezTo>
                        <a:cubicBezTo>
                          <a:pt x="778044" y="750433"/>
                          <a:pt x="784881" y="735294"/>
                          <a:pt x="789221" y="717171"/>
                        </a:cubicBezTo>
                        <a:lnTo>
                          <a:pt x="724597" y="697638"/>
                        </a:lnTo>
                        <a:cubicBezTo>
                          <a:pt x="721342" y="712722"/>
                          <a:pt x="716106" y="724225"/>
                          <a:pt x="708889" y="732147"/>
                        </a:cubicBezTo>
                        <a:cubicBezTo>
                          <a:pt x="701672" y="740069"/>
                          <a:pt x="691010" y="744030"/>
                          <a:pt x="676903" y="744030"/>
                        </a:cubicBezTo>
                        <a:cubicBezTo>
                          <a:pt x="662361" y="744030"/>
                          <a:pt x="651075" y="739126"/>
                          <a:pt x="643044" y="729316"/>
                        </a:cubicBezTo>
                        <a:cubicBezTo>
                          <a:pt x="635014" y="719507"/>
                          <a:pt x="630998" y="701378"/>
                          <a:pt x="630998" y="674930"/>
                        </a:cubicBezTo>
                        <a:cubicBezTo>
                          <a:pt x="630998" y="653578"/>
                          <a:pt x="634363" y="637917"/>
                          <a:pt x="641091" y="627945"/>
                        </a:cubicBezTo>
                        <a:cubicBezTo>
                          <a:pt x="649990" y="614503"/>
                          <a:pt x="662795" y="607783"/>
                          <a:pt x="679507" y="607783"/>
                        </a:cubicBezTo>
                        <a:cubicBezTo>
                          <a:pt x="686886" y="607783"/>
                          <a:pt x="693561" y="609302"/>
                          <a:pt x="699529" y="612340"/>
                        </a:cubicBezTo>
                        <a:cubicBezTo>
                          <a:pt x="705498" y="615379"/>
                          <a:pt x="710544" y="619720"/>
                          <a:pt x="714668" y="625363"/>
                        </a:cubicBezTo>
                        <a:cubicBezTo>
                          <a:pt x="717164" y="628727"/>
                          <a:pt x="719551" y="634045"/>
                          <a:pt x="721830" y="641315"/>
                        </a:cubicBezTo>
                        <a:lnTo>
                          <a:pt x="786942" y="626828"/>
                        </a:lnTo>
                        <a:cubicBezTo>
                          <a:pt x="778586" y="601651"/>
                          <a:pt x="765808" y="582986"/>
                          <a:pt x="748608" y="570831"/>
                        </a:cubicBezTo>
                        <a:cubicBezTo>
                          <a:pt x="731407" y="558677"/>
                          <a:pt x="707777" y="552600"/>
                          <a:pt x="677716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Freeform: Shape 158"/>
                  <p:cNvSpPr>
                    <a:spLocks noChangeAspect="1"/>
                  </p:cNvSpPr>
                  <p:nvPr/>
                </p:nvSpPr>
                <p:spPr>
                  <a:xfrm>
                    <a:off x="7763270" y="3399215"/>
                    <a:ext cx="296386" cy="296386"/>
                  </a:xfrm>
                  <a:custGeom>
                    <a:avLst/>
                    <a:gdLst>
                      <a:gd name="connsiteX0" fmla="*/ 1139483 w 2278966"/>
                      <a:gd name="connsiteY0" fmla="*/ 379828 h 2278966"/>
                      <a:gd name="connsiteX1" fmla="*/ 1899138 w 2278966"/>
                      <a:gd name="connsiteY1" fmla="*/ 1139483 h 2278966"/>
                      <a:gd name="connsiteX2" fmla="*/ 1139483 w 2278966"/>
                      <a:gd name="connsiteY2" fmla="*/ 1899138 h 2278966"/>
                      <a:gd name="connsiteX3" fmla="*/ 379828 w 2278966"/>
                      <a:gd name="connsiteY3" fmla="*/ 1139483 h 2278966"/>
                      <a:gd name="connsiteX4" fmla="*/ 1139483 w 2278966"/>
                      <a:gd name="connsiteY4" fmla="*/ 379828 h 2278966"/>
                      <a:gd name="connsiteX5" fmla="*/ 1139482 w 2278966"/>
                      <a:gd name="connsiteY5" fmla="*/ 148132 h 2278966"/>
                      <a:gd name="connsiteX6" fmla="*/ 148132 w 2278966"/>
                      <a:gd name="connsiteY6" fmla="*/ 1139482 h 2278966"/>
                      <a:gd name="connsiteX7" fmla="*/ 1139482 w 2278966"/>
                      <a:gd name="connsiteY7" fmla="*/ 2130832 h 2278966"/>
                      <a:gd name="connsiteX8" fmla="*/ 2130832 w 2278966"/>
                      <a:gd name="connsiteY8" fmla="*/ 1139482 h 2278966"/>
                      <a:gd name="connsiteX9" fmla="*/ 1139482 w 2278966"/>
                      <a:gd name="connsiteY9" fmla="*/ 148132 h 2278966"/>
                      <a:gd name="connsiteX10" fmla="*/ 1139483 w 2278966"/>
                      <a:gd name="connsiteY10" fmla="*/ 0 h 2278966"/>
                      <a:gd name="connsiteX11" fmla="*/ 2278966 w 2278966"/>
                      <a:gd name="connsiteY11" fmla="*/ 1139483 h 2278966"/>
                      <a:gd name="connsiteX12" fmla="*/ 1139483 w 2278966"/>
                      <a:gd name="connsiteY12" fmla="*/ 2278966 h 2278966"/>
                      <a:gd name="connsiteX13" fmla="*/ 0 w 2278966"/>
                      <a:gd name="connsiteY13" fmla="*/ 1139483 h 2278966"/>
                      <a:gd name="connsiteX14" fmla="*/ 1139483 w 2278966"/>
                      <a:gd name="connsiteY14" fmla="*/ 0 h 22789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278966" h="2278966">
                        <a:moveTo>
                          <a:pt x="1139483" y="379828"/>
                        </a:moveTo>
                        <a:cubicBezTo>
                          <a:pt x="1559029" y="379828"/>
                          <a:pt x="1899138" y="719937"/>
                          <a:pt x="1899138" y="1139483"/>
                        </a:cubicBezTo>
                        <a:cubicBezTo>
                          <a:pt x="1899138" y="1559029"/>
                          <a:pt x="1559029" y="1899138"/>
                          <a:pt x="1139483" y="1899138"/>
                        </a:cubicBezTo>
                        <a:cubicBezTo>
                          <a:pt x="719937" y="1899138"/>
                          <a:pt x="379828" y="1559029"/>
                          <a:pt x="379828" y="1139483"/>
                        </a:cubicBezTo>
                        <a:cubicBezTo>
                          <a:pt x="379828" y="719937"/>
                          <a:pt x="719937" y="379828"/>
                          <a:pt x="1139483" y="379828"/>
                        </a:cubicBezTo>
                        <a:close/>
                        <a:moveTo>
                          <a:pt x="1139482" y="148132"/>
                        </a:moveTo>
                        <a:cubicBezTo>
                          <a:pt x="591975" y="148132"/>
                          <a:pt x="148132" y="591975"/>
                          <a:pt x="148132" y="1139482"/>
                        </a:cubicBezTo>
                        <a:cubicBezTo>
                          <a:pt x="148132" y="1686989"/>
                          <a:pt x="591975" y="2130832"/>
                          <a:pt x="1139482" y="2130832"/>
                        </a:cubicBezTo>
                        <a:cubicBezTo>
                          <a:pt x="1686989" y="2130832"/>
                          <a:pt x="2130832" y="1686989"/>
                          <a:pt x="2130832" y="1139482"/>
                        </a:cubicBezTo>
                        <a:cubicBezTo>
                          <a:pt x="2130832" y="591975"/>
                          <a:pt x="1686989" y="148132"/>
                          <a:pt x="1139482" y="148132"/>
                        </a:cubicBezTo>
                        <a:close/>
                        <a:moveTo>
                          <a:pt x="1139483" y="0"/>
                        </a:moveTo>
                        <a:cubicBezTo>
                          <a:pt x="1768802" y="0"/>
                          <a:pt x="2278966" y="510164"/>
                          <a:pt x="2278966" y="1139483"/>
                        </a:cubicBezTo>
                        <a:cubicBezTo>
                          <a:pt x="2278966" y="1768802"/>
                          <a:pt x="1768802" y="2278966"/>
                          <a:pt x="1139483" y="2278966"/>
                        </a:cubicBezTo>
                        <a:cubicBezTo>
                          <a:pt x="510164" y="2278966"/>
                          <a:pt x="0" y="1768802"/>
                          <a:pt x="0" y="1139483"/>
                        </a:cubicBezTo>
                        <a:cubicBezTo>
                          <a:pt x="0" y="510164"/>
                          <a:pt x="510164" y="0"/>
                          <a:pt x="1139483" y="0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" name="Freeform: Shape 159"/>
                  <p:cNvSpPr>
                    <a:spLocks noChangeAspect="1"/>
                  </p:cNvSpPr>
                  <p:nvPr/>
                </p:nvSpPr>
                <p:spPr>
                  <a:xfrm>
                    <a:off x="2589506" y="2529081"/>
                    <a:ext cx="317624" cy="3176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85104" y="616225"/>
                        </a:moveTo>
                        <a:lnTo>
                          <a:pt x="711444" y="702011"/>
                        </a:lnTo>
                        <a:lnTo>
                          <a:pt x="659039" y="702011"/>
                        </a:lnTo>
                        <a:close/>
                        <a:moveTo>
                          <a:pt x="444219" y="602877"/>
                        </a:moveTo>
                        <a:lnTo>
                          <a:pt x="465218" y="602877"/>
                        </a:lnTo>
                        <a:cubicBezTo>
                          <a:pt x="479000" y="602877"/>
                          <a:pt x="488387" y="605482"/>
                          <a:pt x="493379" y="610691"/>
                        </a:cubicBezTo>
                        <a:cubicBezTo>
                          <a:pt x="498371" y="615900"/>
                          <a:pt x="500867" y="622248"/>
                          <a:pt x="500867" y="629736"/>
                        </a:cubicBezTo>
                        <a:cubicBezTo>
                          <a:pt x="500867" y="637441"/>
                          <a:pt x="497991" y="643762"/>
                          <a:pt x="492239" y="648700"/>
                        </a:cubicBezTo>
                        <a:cubicBezTo>
                          <a:pt x="486488" y="653638"/>
                          <a:pt x="476504" y="656107"/>
                          <a:pt x="462288" y="656107"/>
                        </a:cubicBezTo>
                        <a:lnTo>
                          <a:pt x="444219" y="656107"/>
                        </a:lnTo>
                        <a:close/>
                        <a:moveTo>
                          <a:pt x="645793" y="554369"/>
                        </a:moveTo>
                        <a:lnTo>
                          <a:pt x="556100" y="793005"/>
                        </a:lnTo>
                        <a:lnTo>
                          <a:pt x="631392" y="793005"/>
                        </a:lnTo>
                        <a:lnTo>
                          <a:pt x="643023" y="753612"/>
                        </a:lnTo>
                        <a:lnTo>
                          <a:pt x="726741" y="753612"/>
                        </a:lnTo>
                        <a:lnTo>
                          <a:pt x="738679" y="793005"/>
                        </a:lnTo>
                        <a:lnTo>
                          <a:pt x="815899" y="793005"/>
                        </a:lnTo>
                        <a:lnTo>
                          <a:pt x="726227" y="554369"/>
                        </a:lnTo>
                        <a:close/>
                        <a:moveTo>
                          <a:pt x="370154" y="554369"/>
                        </a:moveTo>
                        <a:lnTo>
                          <a:pt x="370154" y="793005"/>
                        </a:lnTo>
                        <a:lnTo>
                          <a:pt x="444219" y="793005"/>
                        </a:lnTo>
                        <a:lnTo>
                          <a:pt x="444219" y="704452"/>
                        </a:lnTo>
                        <a:lnTo>
                          <a:pt x="484589" y="704452"/>
                        </a:lnTo>
                        <a:cubicBezTo>
                          <a:pt x="514323" y="704452"/>
                          <a:pt x="536434" y="697670"/>
                          <a:pt x="550922" y="684105"/>
                        </a:cubicBezTo>
                        <a:cubicBezTo>
                          <a:pt x="565409" y="670540"/>
                          <a:pt x="572653" y="651711"/>
                          <a:pt x="572653" y="627620"/>
                        </a:cubicBezTo>
                        <a:cubicBezTo>
                          <a:pt x="572653" y="604179"/>
                          <a:pt x="566006" y="586111"/>
                          <a:pt x="552712" y="573414"/>
                        </a:cubicBezTo>
                        <a:cubicBezTo>
                          <a:pt x="539419" y="560717"/>
                          <a:pt x="519424" y="554369"/>
                          <a:pt x="492728" y="554369"/>
                        </a:cubicBezTo>
                        <a:close/>
                        <a:moveTo>
                          <a:pt x="934710" y="550299"/>
                        </a:moveTo>
                        <a:cubicBezTo>
                          <a:pt x="909859" y="550299"/>
                          <a:pt x="890298" y="553419"/>
                          <a:pt x="876027" y="559659"/>
                        </a:cubicBezTo>
                        <a:cubicBezTo>
                          <a:pt x="861757" y="565899"/>
                          <a:pt x="851068" y="574472"/>
                          <a:pt x="843960" y="585378"/>
                        </a:cubicBezTo>
                        <a:cubicBezTo>
                          <a:pt x="836852" y="596285"/>
                          <a:pt x="833298" y="607869"/>
                          <a:pt x="833298" y="620132"/>
                        </a:cubicBezTo>
                        <a:cubicBezTo>
                          <a:pt x="833298" y="638797"/>
                          <a:pt x="840243" y="654153"/>
                          <a:pt x="854133" y="666199"/>
                        </a:cubicBezTo>
                        <a:cubicBezTo>
                          <a:pt x="867916" y="678245"/>
                          <a:pt x="890976" y="687903"/>
                          <a:pt x="923315" y="695174"/>
                        </a:cubicBezTo>
                        <a:cubicBezTo>
                          <a:pt x="943066" y="699515"/>
                          <a:pt x="955654" y="704127"/>
                          <a:pt x="961080" y="709010"/>
                        </a:cubicBezTo>
                        <a:cubicBezTo>
                          <a:pt x="966506" y="713894"/>
                          <a:pt x="969219" y="719428"/>
                          <a:pt x="969219" y="725614"/>
                        </a:cubicBezTo>
                        <a:cubicBezTo>
                          <a:pt x="969219" y="732125"/>
                          <a:pt x="966371" y="737850"/>
                          <a:pt x="960673" y="742787"/>
                        </a:cubicBezTo>
                        <a:cubicBezTo>
                          <a:pt x="954976" y="747725"/>
                          <a:pt x="946864" y="750194"/>
                          <a:pt x="936338" y="750194"/>
                        </a:cubicBezTo>
                        <a:cubicBezTo>
                          <a:pt x="922230" y="750194"/>
                          <a:pt x="911378" y="745365"/>
                          <a:pt x="903782" y="735706"/>
                        </a:cubicBezTo>
                        <a:cubicBezTo>
                          <a:pt x="899115" y="729738"/>
                          <a:pt x="896022" y="721056"/>
                          <a:pt x="894503" y="709661"/>
                        </a:cubicBezTo>
                        <a:lnTo>
                          <a:pt x="824345" y="714056"/>
                        </a:lnTo>
                        <a:cubicBezTo>
                          <a:pt x="826407" y="738148"/>
                          <a:pt x="835251" y="758007"/>
                          <a:pt x="850878" y="773634"/>
                        </a:cubicBezTo>
                        <a:cubicBezTo>
                          <a:pt x="866505" y="789261"/>
                          <a:pt x="894612" y="797075"/>
                          <a:pt x="935198" y="797075"/>
                        </a:cubicBezTo>
                        <a:cubicBezTo>
                          <a:pt x="958313" y="797075"/>
                          <a:pt x="977467" y="793738"/>
                          <a:pt x="992660" y="787064"/>
                        </a:cubicBezTo>
                        <a:cubicBezTo>
                          <a:pt x="1007853" y="780390"/>
                          <a:pt x="1019681" y="770596"/>
                          <a:pt x="1028146" y="757682"/>
                        </a:cubicBezTo>
                        <a:cubicBezTo>
                          <a:pt x="1036611" y="744768"/>
                          <a:pt x="1040843" y="730660"/>
                          <a:pt x="1040843" y="715359"/>
                        </a:cubicBezTo>
                        <a:cubicBezTo>
                          <a:pt x="1040843" y="702336"/>
                          <a:pt x="1037669" y="690562"/>
                          <a:pt x="1031320" y="680035"/>
                        </a:cubicBezTo>
                        <a:cubicBezTo>
                          <a:pt x="1024972" y="669509"/>
                          <a:pt x="1014825" y="660692"/>
                          <a:pt x="1000880" y="653583"/>
                        </a:cubicBezTo>
                        <a:cubicBezTo>
                          <a:pt x="986935" y="646475"/>
                          <a:pt x="963848" y="639449"/>
                          <a:pt x="931617" y="632503"/>
                        </a:cubicBezTo>
                        <a:cubicBezTo>
                          <a:pt x="918595" y="629790"/>
                          <a:pt x="910347" y="626860"/>
                          <a:pt x="906874" y="623713"/>
                        </a:cubicBezTo>
                        <a:cubicBezTo>
                          <a:pt x="903293" y="620675"/>
                          <a:pt x="901503" y="617256"/>
                          <a:pt x="901503" y="613458"/>
                        </a:cubicBezTo>
                        <a:cubicBezTo>
                          <a:pt x="901503" y="608249"/>
                          <a:pt x="903673" y="603827"/>
                          <a:pt x="908014" y="600191"/>
                        </a:cubicBezTo>
                        <a:cubicBezTo>
                          <a:pt x="912355" y="596556"/>
                          <a:pt x="918812" y="594738"/>
                          <a:pt x="927385" y="594738"/>
                        </a:cubicBezTo>
                        <a:cubicBezTo>
                          <a:pt x="937803" y="594738"/>
                          <a:pt x="945969" y="597180"/>
                          <a:pt x="951883" y="602063"/>
                        </a:cubicBezTo>
                        <a:cubicBezTo>
                          <a:pt x="957798" y="606947"/>
                          <a:pt x="961677" y="614760"/>
                          <a:pt x="963522" y="625504"/>
                        </a:cubicBezTo>
                        <a:lnTo>
                          <a:pt x="1033030" y="621434"/>
                        </a:lnTo>
                        <a:cubicBezTo>
                          <a:pt x="1029991" y="596692"/>
                          <a:pt x="1020468" y="578650"/>
                          <a:pt x="1004461" y="567310"/>
                        </a:cubicBezTo>
                        <a:cubicBezTo>
                          <a:pt x="988455" y="555969"/>
                          <a:pt x="965204" y="550299"/>
                          <a:pt x="934710" y="550299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8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8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Freeform: Shape 160"/>
                  <p:cNvSpPr>
                    <a:spLocks noChangeAspect="1"/>
                  </p:cNvSpPr>
                  <p:nvPr/>
                </p:nvSpPr>
                <p:spPr>
                  <a:xfrm>
                    <a:off x="1412804" y="2529081"/>
                    <a:ext cx="317624" cy="3176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85204" y="552600"/>
                        </a:moveTo>
                        <a:cubicBezTo>
                          <a:pt x="657857" y="552600"/>
                          <a:pt x="636099" y="556452"/>
                          <a:pt x="619929" y="564157"/>
                        </a:cubicBezTo>
                        <a:cubicBezTo>
                          <a:pt x="599202" y="574141"/>
                          <a:pt x="583466" y="588764"/>
                          <a:pt x="572723" y="608027"/>
                        </a:cubicBezTo>
                        <a:cubicBezTo>
                          <a:pt x="561979" y="627289"/>
                          <a:pt x="556607" y="649943"/>
                          <a:pt x="556607" y="675988"/>
                        </a:cubicBezTo>
                        <a:cubicBezTo>
                          <a:pt x="556607" y="700730"/>
                          <a:pt x="561518" y="722652"/>
                          <a:pt x="571339" y="741751"/>
                        </a:cubicBezTo>
                        <a:cubicBezTo>
                          <a:pt x="581160" y="760851"/>
                          <a:pt x="594997" y="775230"/>
                          <a:pt x="612848" y="784888"/>
                        </a:cubicBezTo>
                        <a:cubicBezTo>
                          <a:pt x="630700" y="794546"/>
                          <a:pt x="653788" y="799376"/>
                          <a:pt x="682111" y="799376"/>
                        </a:cubicBezTo>
                        <a:cubicBezTo>
                          <a:pt x="705118" y="799376"/>
                          <a:pt x="725004" y="796690"/>
                          <a:pt x="741771" y="791318"/>
                        </a:cubicBezTo>
                        <a:cubicBezTo>
                          <a:pt x="758537" y="785946"/>
                          <a:pt x="777827" y="775827"/>
                          <a:pt x="799639" y="760959"/>
                        </a:cubicBezTo>
                        <a:lnTo>
                          <a:pt x="799639" y="659221"/>
                        </a:lnTo>
                        <a:lnTo>
                          <a:pt x="685693" y="659221"/>
                        </a:lnTo>
                        <a:lnTo>
                          <a:pt x="685693" y="708869"/>
                        </a:lnTo>
                        <a:lnTo>
                          <a:pt x="735015" y="708869"/>
                        </a:lnTo>
                        <a:lnTo>
                          <a:pt x="735015" y="731333"/>
                        </a:lnTo>
                        <a:cubicBezTo>
                          <a:pt x="725357" y="737085"/>
                          <a:pt x="716784" y="741154"/>
                          <a:pt x="709296" y="743542"/>
                        </a:cubicBezTo>
                        <a:cubicBezTo>
                          <a:pt x="701808" y="745929"/>
                          <a:pt x="693940" y="747123"/>
                          <a:pt x="685693" y="747123"/>
                        </a:cubicBezTo>
                        <a:cubicBezTo>
                          <a:pt x="668329" y="747123"/>
                          <a:pt x="654791" y="741588"/>
                          <a:pt x="645079" y="730519"/>
                        </a:cubicBezTo>
                        <a:cubicBezTo>
                          <a:pt x="635366" y="719450"/>
                          <a:pt x="630510" y="701002"/>
                          <a:pt x="630510" y="675174"/>
                        </a:cubicBezTo>
                        <a:cubicBezTo>
                          <a:pt x="630510" y="650865"/>
                          <a:pt x="635312" y="633095"/>
                          <a:pt x="644916" y="621863"/>
                        </a:cubicBezTo>
                        <a:cubicBezTo>
                          <a:pt x="654520" y="610631"/>
                          <a:pt x="667407" y="605015"/>
                          <a:pt x="683576" y="605015"/>
                        </a:cubicBezTo>
                        <a:cubicBezTo>
                          <a:pt x="694429" y="605015"/>
                          <a:pt x="703354" y="607403"/>
                          <a:pt x="710354" y="612178"/>
                        </a:cubicBezTo>
                        <a:cubicBezTo>
                          <a:pt x="717353" y="616953"/>
                          <a:pt x="722318" y="623844"/>
                          <a:pt x="725248" y="632851"/>
                        </a:cubicBezTo>
                        <a:lnTo>
                          <a:pt x="796384" y="620154"/>
                        </a:lnTo>
                        <a:cubicBezTo>
                          <a:pt x="792043" y="604744"/>
                          <a:pt x="785559" y="592020"/>
                          <a:pt x="776931" y="581982"/>
                        </a:cubicBezTo>
                        <a:cubicBezTo>
                          <a:pt x="768304" y="571944"/>
                          <a:pt x="757452" y="564537"/>
                          <a:pt x="744375" y="559762"/>
                        </a:cubicBezTo>
                        <a:cubicBezTo>
                          <a:pt x="731298" y="554987"/>
                          <a:pt x="711575" y="552600"/>
                          <a:pt x="685204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7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7" y="230163"/>
                          <a:pt x="690488" y="230163"/>
                        </a:cubicBezTo>
                        <a:close/>
                        <a:moveTo>
                          <a:pt x="690487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7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7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Freeform: Shape 161"/>
                  <p:cNvSpPr>
                    <a:spLocks noChangeAspect="1"/>
                  </p:cNvSpPr>
                  <p:nvPr/>
                </p:nvSpPr>
                <p:spPr>
                  <a:xfrm>
                    <a:off x="1806510" y="2529081"/>
                    <a:ext cx="317624" cy="3176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842248" y="618526"/>
                        </a:moveTo>
                        <a:lnTo>
                          <a:pt x="868588" y="704312"/>
                        </a:lnTo>
                        <a:lnTo>
                          <a:pt x="816183" y="704312"/>
                        </a:lnTo>
                        <a:close/>
                        <a:moveTo>
                          <a:pt x="802937" y="556669"/>
                        </a:moveTo>
                        <a:lnTo>
                          <a:pt x="713245" y="795306"/>
                        </a:lnTo>
                        <a:lnTo>
                          <a:pt x="788536" y="795306"/>
                        </a:lnTo>
                        <a:lnTo>
                          <a:pt x="800167" y="755913"/>
                        </a:lnTo>
                        <a:lnTo>
                          <a:pt x="883885" y="755913"/>
                        </a:lnTo>
                        <a:lnTo>
                          <a:pt x="895824" y="795306"/>
                        </a:lnTo>
                        <a:lnTo>
                          <a:pt x="973043" y="795306"/>
                        </a:lnTo>
                        <a:lnTo>
                          <a:pt x="883371" y="556669"/>
                        </a:lnTo>
                        <a:close/>
                        <a:moveTo>
                          <a:pt x="580429" y="552600"/>
                        </a:moveTo>
                        <a:cubicBezTo>
                          <a:pt x="553082" y="552600"/>
                          <a:pt x="531324" y="556452"/>
                          <a:pt x="515154" y="564157"/>
                        </a:cubicBezTo>
                        <a:cubicBezTo>
                          <a:pt x="494427" y="574141"/>
                          <a:pt x="478691" y="588764"/>
                          <a:pt x="467948" y="608027"/>
                        </a:cubicBezTo>
                        <a:cubicBezTo>
                          <a:pt x="457204" y="627289"/>
                          <a:pt x="451833" y="649943"/>
                          <a:pt x="451833" y="675988"/>
                        </a:cubicBezTo>
                        <a:cubicBezTo>
                          <a:pt x="451833" y="700731"/>
                          <a:pt x="456743" y="722652"/>
                          <a:pt x="466564" y="741751"/>
                        </a:cubicBezTo>
                        <a:cubicBezTo>
                          <a:pt x="476385" y="760851"/>
                          <a:pt x="490222" y="775230"/>
                          <a:pt x="508073" y="784888"/>
                        </a:cubicBezTo>
                        <a:cubicBezTo>
                          <a:pt x="525925" y="794546"/>
                          <a:pt x="549013" y="799376"/>
                          <a:pt x="577337" y="799376"/>
                        </a:cubicBezTo>
                        <a:cubicBezTo>
                          <a:pt x="600343" y="799376"/>
                          <a:pt x="620229" y="796690"/>
                          <a:pt x="636996" y="791318"/>
                        </a:cubicBezTo>
                        <a:cubicBezTo>
                          <a:pt x="653762" y="785946"/>
                          <a:pt x="673052" y="775827"/>
                          <a:pt x="694864" y="760959"/>
                        </a:cubicBezTo>
                        <a:lnTo>
                          <a:pt x="694864" y="659221"/>
                        </a:lnTo>
                        <a:lnTo>
                          <a:pt x="580918" y="659221"/>
                        </a:lnTo>
                        <a:lnTo>
                          <a:pt x="580918" y="708870"/>
                        </a:lnTo>
                        <a:lnTo>
                          <a:pt x="630240" y="708870"/>
                        </a:lnTo>
                        <a:lnTo>
                          <a:pt x="630240" y="731333"/>
                        </a:lnTo>
                        <a:cubicBezTo>
                          <a:pt x="620582" y="737085"/>
                          <a:pt x="612009" y="741154"/>
                          <a:pt x="604521" y="743542"/>
                        </a:cubicBezTo>
                        <a:cubicBezTo>
                          <a:pt x="597033" y="745929"/>
                          <a:pt x="589165" y="747123"/>
                          <a:pt x="580918" y="747123"/>
                        </a:cubicBezTo>
                        <a:cubicBezTo>
                          <a:pt x="563554" y="747123"/>
                          <a:pt x="550017" y="741588"/>
                          <a:pt x="540304" y="730519"/>
                        </a:cubicBezTo>
                        <a:cubicBezTo>
                          <a:pt x="530591" y="719450"/>
                          <a:pt x="525735" y="701002"/>
                          <a:pt x="525735" y="675174"/>
                        </a:cubicBezTo>
                        <a:cubicBezTo>
                          <a:pt x="525735" y="650865"/>
                          <a:pt x="530537" y="633095"/>
                          <a:pt x="540141" y="621863"/>
                        </a:cubicBezTo>
                        <a:cubicBezTo>
                          <a:pt x="549745" y="610631"/>
                          <a:pt x="562632" y="605015"/>
                          <a:pt x="578802" y="605015"/>
                        </a:cubicBezTo>
                        <a:cubicBezTo>
                          <a:pt x="589654" y="605015"/>
                          <a:pt x="598580" y="607403"/>
                          <a:pt x="605579" y="612178"/>
                        </a:cubicBezTo>
                        <a:cubicBezTo>
                          <a:pt x="612579" y="616953"/>
                          <a:pt x="617543" y="623844"/>
                          <a:pt x="620474" y="632851"/>
                        </a:cubicBezTo>
                        <a:lnTo>
                          <a:pt x="691609" y="620154"/>
                        </a:lnTo>
                        <a:cubicBezTo>
                          <a:pt x="687268" y="604744"/>
                          <a:pt x="680784" y="592020"/>
                          <a:pt x="672156" y="581982"/>
                        </a:cubicBezTo>
                        <a:cubicBezTo>
                          <a:pt x="663529" y="571944"/>
                          <a:pt x="652677" y="564537"/>
                          <a:pt x="639600" y="559762"/>
                        </a:cubicBezTo>
                        <a:cubicBezTo>
                          <a:pt x="626524" y="554987"/>
                          <a:pt x="606800" y="552600"/>
                          <a:pt x="5804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Freeform: Shape 162"/>
                  <p:cNvSpPr>
                    <a:spLocks noChangeAspect="1"/>
                  </p:cNvSpPr>
                  <p:nvPr/>
                </p:nvSpPr>
                <p:spPr>
                  <a:xfrm>
                    <a:off x="2199471" y="2529081"/>
                    <a:ext cx="317624" cy="3176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63229" y="552600"/>
                        </a:moveTo>
                        <a:cubicBezTo>
                          <a:pt x="638378" y="552600"/>
                          <a:pt x="618817" y="555720"/>
                          <a:pt x="604547" y="561960"/>
                        </a:cubicBezTo>
                        <a:cubicBezTo>
                          <a:pt x="590276" y="568200"/>
                          <a:pt x="579587" y="576773"/>
                          <a:pt x="572479" y="587679"/>
                        </a:cubicBezTo>
                        <a:cubicBezTo>
                          <a:pt x="565371" y="598586"/>
                          <a:pt x="561817" y="610170"/>
                          <a:pt x="561817" y="622433"/>
                        </a:cubicBezTo>
                        <a:cubicBezTo>
                          <a:pt x="561817" y="641098"/>
                          <a:pt x="568762" y="656454"/>
                          <a:pt x="582653" y="668500"/>
                        </a:cubicBezTo>
                        <a:cubicBezTo>
                          <a:pt x="596435" y="680546"/>
                          <a:pt x="619495" y="690204"/>
                          <a:pt x="651834" y="697475"/>
                        </a:cubicBezTo>
                        <a:cubicBezTo>
                          <a:pt x="671585" y="701816"/>
                          <a:pt x="684173" y="706428"/>
                          <a:pt x="689599" y="711311"/>
                        </a:cubicBezTo>
                        <a:cubicBezTo>
                          <a:pt x="695025" y="716195"/>
                          <a:pt x="697739" y="721729"/>
                          <a:pt x="697739" y="727915"/>
                        </a:cubicBezTo>
                        <a:cubicBezTo>
                          <a:pt x="697739" y="734426"/>
                          <a:pt x="694890" y="740151"/>
                          <a:pt x="689193" y="745088"/>
                        </a:cubicBezTo>
                        <a:cubicBezTo>
                          <a:pt x="683495" y="750026"/>
                          <a:pt x="675383" y="752495"/>
                          <a:pt x="664857" y="752495"/>
                        </a:cubicBezTo>
                        <a:cubicBezTo>
                          <a:pt x="650749" y="752495"/>
                          <a:pt x="639897" y="747666"/>
                          <a:pt x="632301" y="738007"/>
                        </a:cubicBezTo>
                        <a:cubicBezTo>
                          <a:pt x="627634" y="732039"/>
                          <a:pt x="624541" y="723357"/>
                          <a:pt x="623022" y="711962"/>
                        </a:cubicBezTo>
                        <a:lnTo>
                          <a:pt x="552864" y="716357"/>
                        </a:lnTo>
                        <a:cubicBezTo>
                          <a:pt x="554926" y="740449"/>
                          <a:pt x="563770" y="760308"/>
                          <a:pt x="579397" y="775935"/>
                        </a:cubicBezTo>
                        <a:cubicBezTo>
                          <a:pt x="595024" y="791562"/>
                          <a:pt x="623131" y="799376"/>
                          <a:pt x="663717" y="799376"/>
                        </a:cubicBezTo>
                        <a:cubicBezTo>
                          <a:pt x="686832" y="799376"/>
                          <a:pt x="705986" y="796039"/>
                          <a:pt x="721179" y="789365"/>
                        </a:cubicBezTo>
                        <a:cubicBezTo>
                          <a:pt x="736372" y="782691"/>
                          <a:pt x="748201" y="772897"/>
                          <a:pt x="756665" y="759983"/>
                        </a:cubicBezTo>
                        <a:cubicBezTo>
                          <a:pt x="765130" y="747069"/>
                          <a:pt x="769362" y="732961"/>
                          <a:pt x="769362" y="717660"/>
                        </a:cubicBezTo>
                        <a:cubicBezTo>
                          <a:pt x="769362" y="704637"/>
                          <a:pt x="766188" y="692863"/>
                          <a:pt x="759839" y="682336"/>
                        </a:cubicBezTo>
                        <a:cubicBezTo>
                          <a:pt x="753491" y="671810"/>
                          <a:pt x="743344" y="662993"/>
                          <a:pt x="729399" y="655884"/>
                        </a:cubicBezTo>
                        <a:cubicBezTo>
                          <a:pt x="715455" y="648776"/>
                          <a:pt x="692367" y="641750"/>
                          <a:pt x="660136" y="634804"/>
                        </a:cubicBezTo>
                        <a:cubicBezTo>
                          <a:pt x="647114" y="632091"/>
                          <a:pt x="638866" y="629161"/>
                          <a:pt x="635394" y="626014"/>
                        </a:cubicBezTo>
                        <a:cubicBezTo>
                          <a:pt x="631812" y="622976"/>
                          <a:pt x="630022" y="619557"/>
                          <a:pt x="630022" y="615759"/>
                        </a:cubicBezTo>
                        <a:cubicBezTo>
                          <a:pt x="630022" y="610550"/>
                          <a:pt x="632192" y="606128"/>
                          <a:pt x="636533" y="602492"/>
                        </a:cubicBezTo>
                        <a:cubicBezTo>
                          <a:pt x="640874" y="598857"/>
                          <a:pt x="647331" y="597039"/>
                          <a:pt x="655904" y="597039"/>
                        </a:cubicBezTo>
                        <a:cubicBezTo>
                          <a:pt x="666322" y="597039"/>
                          <a:pt x="674488" y="599481"/>
                          <a:pt x="680402" y="604364"/>
                        </a:cubicBezTo>
                        <a:cubicBezTo>
                          <a:pt x="686317" y="609248"/>
                          <a:pt x="690196" y="617061"/>
                          <a:pt x="692041" y="627805"/>
                        </a:cubicBezTo>
                        <a:lnTo>
                          <a:pt x="761549" y="623735"/>
                        </a:lnTo>
                        <a:cubicBezTo>
                          <a:pt x="758510" y="598992"/>
                          <a:pt x="748987" y="580951"/>
                          <a:pt x="732981" y="569611"/>
                        </a:cubicBezTo>
                        <a:cubicBezTo>
                          <a:pt x="716974" y="558270"/>
                          <a:pt x="693723" y="552600"/>
                          <a:pt x="6632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Freeform: Shape 163"/>
                  <p:cNvSpPr>
                    <a:spLocks noChangeAspect="1"/>
                  </p:cNvSpPr>
                  <p:nvPr/>
                </p:nvSpPr>
                <p:spPr>
                  <a:xfrm>
                    <a:off x="4148177" y="2529081"/>
                    <a:ext cx="317624" cy="3176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85104" y="616225"/>
                        </a:moveTo>
                        <a:lnTo>
                          <a:pt x="711444" y="702011"/>
                        </a:lnTo>
                        <a:lnTo>
                          <a:pt x="659039" y="702011"/>
                        </a:lnTo>
                        <a:close/>
                        <a:moveTo>
                          <a:pt x="444219" y="602877"/>
                        </a:moveTo>
                        <a:lnTo>
                          <a:pt x="465218" y="602877"/>
                        </a:lnTo>
                        <a:cubicBezTo>
                          <a:pt x="479000" y="602877"/>
                          <a:pt x="488387" y="605482"/>
                          <a:pt x="493379" y="610691"/>
                        </a:cubicBezTo>
                        <a:cubicBezTo>
                          <a:pt x="498371" y="615900"/>
                          <a:pt x="500867" y="622248"/>
                          <a:pt x="500867" y="629736"/>
                        </a:cubicBezTo>
                        <a:cubicBezTo>
                          <a:pt x="500867" y="637441"/>
                          <a:pt x="497991" y="643762"/>
                          <a:pt x="492239" y="648700"/>
                        </a:cubicBezTo>
                        <a:cubicBezTo>
                          <a:pt x="486488" y="653638"/>
                          <a:pt x="476504" y="656107"/>
                          <a:pt x="462288" y="656107"/>
                        </a:cubicBezTo>
                        <a:lnTo>
                          <a:pt x="444219" y="656107"/>
                        </a:lnTo>
                        <a:close/>
                        <a:moveTo>
                          <a:pt x="645793" y="554369"/>
                        </a:moveTo>
                        <a:lnTo>
                          <a:pt x="556100" y="793005"/>
                        </a:lnTo>
                        <a:lnTo>
                          <a:pt x="631392" y="793005"/>
                        </a:lnTo>
                        <a:lnTo>
                          <a:pt x="643023" y="753612"/>
                        </a:lnTo>
                        <a:lnTo>
                          <a:pt x="726741" y="753612"/>
                        </a:lnTo>
                        <a:lnTo>
                          <a:pt x="738679" y="793005"/>
                        </a:lnTo>
                        <a:lnTo>
                          <a:pt x="815899" y="793005"/>
                        </a:lnTo>
                        <a:lnTo>
                          <a:pt x="726227" y="554369"/>
                        </a:lnTo>
                        <a:close/>
                        <a:moveTo>
                          <a:pt x="370154" y="554369"/>
                        </a:moveTo>
                        <a:lnTo>
                          <a:pt x="370154" y="793005"/>
                        </a:lnTo>
                        <a:lnTo>
                          <a:pt x="444219" y="793005"/>
                        </a:lnTo>
                        <a:lnTo>
                          <a:pt x="444219" y="704452"/>
                        </a:lnTo>
                        <a:lnTo>
                          <a:pt x="484589" y="704452"/>
                        </a:lnTo>
                        <a:cubicBezTo>
                          <a:pt x="514323" y="704452"/>
                          <a:pt x="536434" y="697670"/>
                          <a:pt x="550922" y="684105"/>
                        </a:cubicBezTo>
                        <a:cubicBezTo>
                          <a:pt x="565409" y="670540"/>
                          <a:pt x="572653" y="651711"/>
                          <a:pt x="572653" y="627620"/>
                        </a:cubicBezTo>
                        <a:cubicBezTo>
                          <a:pt x="572653" y="604179"/>
                          <a:pt x="566006" y="586111"/>
                          <a:pt x="552712" y="573414"/>
                        </a:cubicBezTo>
                        <a:cubicBezTo>
                          <a:pt x="539419" y="560717"/>
                          <a:pt x="519424" y="554369"/>
                          <a:pt x="492728" y="554369"/>
                        </a:cubicBezTo>
                        <a:close/>
                        <a:moveTo>
                          <a:pt x="934710" y="550299"/>
                        </a:moveTo>
                        <a:cubicBezTo>
                          <a:pt x="909859" y="550299"/>
                          <a:pt x="890298" y="553419"/>
                          <a:pt x="876027" y="559659"/>
                        </a:cubicBezTo>
                        <a:cubicBezTo>
                          <a:pt x="861757" y="565899"/>
                          <a:pt x="851068" y="574472"/>
                          <a:pt x="843960" y="585378"/>
                        </a:cubicBezTo>
                        <a:cubicBezTo>
                          <a:pt x="836852" y="596285"/>
                          <a:pt x="833298" y="607869"/>
                          <a:pt x="833298" y="620132"/>
                        </a:cubicBezTo>
                        <a:cubicBezTo>
                          <a:pt x="833298" y="638797"/>
                          <a:pt x="840243" y="654153"/>
                          <a:pt x="854133" y="666199"/>
                        </a:cubicBezTo>
                        <a:cubicBezTo>
                          <a:pt x="867916" y="678245"/>
                          <a:pt x="890976" y="687903"/>
                          <a:pt x="923315" y="695174"/>
                        </a:cubicBezTo>
                        <a:cubicBezTo>
                          <a:pt x="943066" y="699515"/>
                          <a:pt x="955654" y="704127"/>
                          <a:pt x="961080" y="709010"/>
                        </a:cubicBezTo>
                        <a:cubicBezTo>
                          <a:pt x="966506" y="713894"/>
                          <a:pt x="969219" y="719428"/>
                          <a:pt x="969219" y="725614"/>
                        </a:cubicBezTo>
                        <a:cubicBezTo>
                          <a:pt x="969219" y="732125"/>
                          <a:pt x="966371" y="737850"/>
                          <a:pt x="960673" y="742787"/>
                        </a:cubicBezTo>
                        <a:cubicBezTo>
                          <a:pt x="954976" y="747725"/>
                          <a:pt x="946864" y="750194"/>
                          <a:pt x="936338" y="750194"/>
                        </a:cubicBezTo>
                        <a:cubicBezTo>
                          <a:pt x="922230" y="750194"/>
                          <a:pt x="911378" y="745365"/>
                          <a:pt x="903782" y="735706"/>
                        </a:cubicBezTo>
                        <a:cubicBezTo>
                          <a:pt x="899115" y="729738"/>
                          <a:pt x="896022" y="721056"/>
                          <a:pt x="894503" y="709661"/>
                        </a:cubicBezTo>
                        <a:lnTo>
                          <a:pt x="824345" y="714056"/>
                        </a:lnTo>
                        <a:cubicBezTo>
                          <a:pt x="826407" y="738148"/>
                          <a:pt x="835251" y="758007"/>
                          <a:pt x="850878" y="773634"/>
                        </a:cubicBezTo>
                        <a:cubicBezTo>
                          <a:pt x="866505" y="789261"/>
                          <a:pt x="894612" y="797075"/>
                          <a:pt x="935198" y="797075"/>
                        </a:cubicBezTo>
                        <a:cubicBezTo>
                          <a:pt x="958313" y="797075"/>
                          <a:pt x="977467" y="793738"/>
                          <a:pt x="992660" y="787064"/>
                        </a:cubicBezTo>
                        <a:cubicBezTo>
                          <a:pt x="1007853" y="780390"/>
                          <a:pt x="1019681" y="770596"/>
                          <a:pt x="1028146" y="757682"/>
                        </a:cubicBezTo>
                        <a:cubicBezTo>
                          <a:pt x="1036611" y="744768"/>
                          <a:pt x="1040843" y="730660"/>
                          <a:pt x="1040843" y="715359"/>
                        </a:cubicBezTo>
                        <a:cubicBezTo>
                          <a:pt x="1040843" y="702336"/>
                          <a:pt x="1037669" y="690562"/>
                          <a:pt x="1031320" y="680035"/>
                        </a:cubicBezTo>
                        <a:cubicBezTo>
                          <a:pt x="1024972" y="669509"/>
                          <a:pt x="1014825" y="660692"/>
                          <a:pt x="1000880" y="653583"/>
                        </a:cubicBezTo>
                        <a:cubicBezTo>
                          <a:pt x="986935" y="646475"/>
                          <a:pt x="963848" y="639449"/>
                          <a:pt x="931617" y="632503"/>
                        </a:cubicBezTo>
                        <a:cubicBezTo>
                          <a:pt x="918595" y="629790"/>
                          <a:pt x="910347" y="626860"/>
                          <a:pt x="906874" y="623713"/>
                        </a:cubicBezTo>
                        <a:cubicBezTo>
                          <a:pt x="903293" y="620675"/>
                          <a:pt x="901503" y="617256"/>
                          <a:pt x="901503" y="613458"/>
                        </a:cubicBezTo>
                        <a:cubicBezTo>
                          <a:pt x="901503" y="608249"/>
                          <a:pt x="903673" y="603827"/>
                          <a:pt x="908014" y="600191"/>
                        </a:cubicBezTo>
                        <a:cubicBezTo>
                          <a:pt x="912355" y="596556"/>
                          <a:pt x="918812" y="594738"/>
                          <a:pt x="927385" y="594738"/>
                        </a:cubicBezTo>
                        <a:cubicBezTo>
                          <a:pt x="937803" y="594738"/>
                          <a:pt x="945969" y="597180"/>
                          <a:pt x="951883" y="602063"/>
                        </a:cubicBezTo>
                        <a:cubicBezTo>
                          <a:pt x="957798" y="606947"/>
                          <a:pt x="961677" y="614760"/>
                          <a:pt x="963522" y="625504"/>
                        </a:cubicBezTo>
                        <a:lnTo>
                          <a:pt x="1033030" y="621434"/>
                        </a:lnTo>
                        <a:cubicBezTo>
                          <a:pt x="1029991" y="596692"/>
                          <a:pt x="1020468" y="578650"/>
                          <a:pt x="1004461" y="567310"/>
                        </a:cubicBezTo>
                        <a:cubicBezTo>
                          <a:pt x="988455" y="555969"/>
                          <a:pt x="965204" y="550299"/>
                          <a:pt x="934710" y="550299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8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8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Freeform: Shape 164"/>
                  <p:cNvSpPr>
                    <a:spLocks noChangeAspect="1"/>
                  </p:cNvSpPr>
                  <p:nvPr/>
                </p:nvSpPr>
                <p:spPr>
                  <a:xfrm>
                    <a:off x="2979541" y="2529081"/>
                    <a:ext cx="317624" cy="3176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85204" y="552600"/>
                        </a:moveTo>
                        <a:cubicBezTo>
                          <a:pt x="657857" y="552600"/>
                          <a:pt x="636099" y="556452"/>
                          <a:pt x="619929" y="564157"/>
                        </a:cubicBezTo>
                        <a:cubicBezTo>
                          <a:pt x="599202" y="574141"/>
                          <a:pt x="583466" y="588764"/>
                          <a:pt x="572723" y="608027"/>
                        </a:cubicBezTo>
                        <a:cubicBezTo>
                          <a:pt x="561979" y="627289"/>
                          <a:pt x="556607" y="649943"/>
                          <a:pt x="556607" y="675988"/>
                        </a:cubicBezTo>
                        <a:cubicBezTo>
                          <a:pt x="556607" y="700730"/>
                          <a:pt x="561518" y="722652"/>
                          <a:pt x="571339" y="741751"/>
                        </a:cubicBezTo>
                        <a:cubicBezTo>
                          <a:pt x="581160" y="760851"/>
                          <a:pt x="594997" y="775230"/>
                          <a:pt x="612848" y="784888"/>
                        </a:cubicBezTo>
                        <a:cubicBezTo>
                          <a:pt x="630700" y="794546"/>
                          <a:pt x="653788" y="799376"/>
                          <a:pt x="682111" y="799376"/>
                        </a:cubicBezTo>
                        <a:cubicBezTo>
                          <a:pt x="705118" y="799376"/>
                          <a:pt x="725004" y="796690"/>
                          <a:pt x="741771" y="791318"/>
                        </a:cubicBezTo>
                        <a:cubicBezTo>
                          <a:pt x="758537" y="785946"/>
                          <a:pt x="777827" y="775827"/>
                          <a:pt x="799639" y="760959"/>
                        </a:cubicBezTo>
                        <a:lnTo>
                          <a:pt x="799639" y="659221"/>
                        </a:lnTo>
                        <a:lnTo>
                          <a:pt x="685693" y="659221"/>
                        </a:lnTo>
                        <a:lnTo>
                          <a:pt x="685693" y="708869"/>
                        </a:lnTo>
                        <a:lnTo>
                          <a:pt x="735015" y="708869"/>
                        </a:lnTo>
                        <a:lnTo>
                          <a:pt x="735015" y="731333"/>
                        </a:lnTo>
                        <a:cubicBezTo>
                          <a:pt x="725357" y="737085"/>
                          <a:pt x="716784" y="741154"/>
                          <a:pt x="709296" y="743542"/>
                        </a:cubicBezTo>
                        <a:cubicBezTo>
                          <a:pt x="701808" y="745929"/>
                          <a:pt x="693940" y="747123"/>
                          <a:pt x="685693" y="747123"/>
                        </a:cubicBezTo>
                        <a:cubicBezTo>
                          <a:pt x="668329" y="747123"/>
                          <a:pt x="654791" y="741588"/>
                          <a:pt x="645079" y="730519"/>
                        </a:cubicBezTo>
                        <a:cubicBezTo>
                          <a:pt x="635366" y="719450"/>
                          <a:pt x="630510" y="701002"/>
                          <a:pt x="630510" y="675174"/>
                        </a:cubicBezTo>
                        <a:cubicBezTo>
                          <a:pt x="630510" y="650865"/>
                          <a:pt x="635312" y="633095"/>
                          <a:pt x="644916" y="621863"/>
                        </a:cubicBezTo>
                        <a:cubicBezTo>
                          <a:pt x="654520" y="610631"/>
                          <a:pt x="667407" y="605015"/>
                          <a:pt x="683576" y="605015"/>
                        </a:cubicBezTo>
                        <a:cubicBezTo>
                          <a:pt x="694429" y="605015"/>
                          <a:pt x="703354" y="607403"/>
                          <a:pt x="710354" y="612178"/>
                        </a:cubicBezTo>
                        <a:cubicBezTo>
                          <a:pt x="717353" y="616953"/>
                          <a:pt x="722318" y="623844"/>
                          <a:pt x="725248" y="632851"/>
                        </a:cubicBezTo>
                        <a:lnTo>
                          <a:pt x="796384" y="620154"/>
                        </a:lnTo>
                        <a:cubicBezTo>
                          <a:pt x="792043" y="604744"/>
                          <a:pt x="785559" y="592020"/>
                          <a:pt x="776931" y="581982"/>
                        </a:cubicBezTo>
                        <a:cubicBezTo>
                          <a:pt x="768304" y="571944"/>
                          <a:pt x="757452" y="564537"/>
                          <a:pt x="744375" y="559762"/>
                        </a:cubicBezTo>
                        <a:cubicBezTo>
                          <a:pt x="731298" y="554987"/>
                          <a:pt x="711575" y="552600"/>
                          <a:pt x="685204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7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7" y="230163"/>
                          <a:pt x="690488" y="230163"/>
                        </a:cubicBezTo>
                        <a:close/>
                        <a:moveTo>
                          <a:pt x="690487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7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7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Freeform: Shape 165"/>
                  <p:cNvSpPr>
                    <a:spLocks noChangeAspect="1"/>
                  </p:cNvSpPr>
                  <p:nvPr/>
                </p:nvSpPr>
                <p:spPr>
                  <a:xfrm>
                    <a:off x="3369086" y="2529081"/>
                    <a:ext cx="317624" cy="3176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842248" y="618526"/>
                        </a:moveTo>
                        <a:lnTo>
                          <a:pt x="868588" y="704312"/>
                        </a:lnTo>
                        <a:lnTo>
                          <a:pt x="816183" y="704312"/>
                        </a:lnTo>
                        <a:close/>
                        <a:moveTo>
                          <a:pt x="802937" y="556669"/>
                        </a:moveTo>
                        <a:lnTo>
                          <a:pt x="713245" y="795306"/>
                        </a:lnTo>
                        <a:lnTo>
                          <a:pt x="788536" y="795306"/>
                        </a:lnTo>
                        <a:lnTo>
                          <a:pt x="800167" y="755913"/>
                        </a:lnTo>
                        <a:lnTo>
                          <a:pt x="883885" y="755913"/>
                        </a:lnTo>
                        <a:lnTo>
                          <a:pt x="895824" y="795306"/>
                        </a:lnTo>
                        <a:lnTo>
                          <a:pt x="973043" y="795306"/>
                        </a:lnTo>
                        <a:lnTo>
                          <a:pt x="883371" y="556669"/>
                        </a:lnTo>
                        <a:close/>
                        <a:moveTo>
                          <a:pt x="580429" y="552600"/>
                        </a:moveTo>
                        <a:cubicBezTo>
                          <a:pt x="553082" y="552600"/>
                          <a:pt x="531324" y="556452"/>
                          <a:pt x="515154" y="564157"/>
                        </a:cubicBezTo>
                        <a:cubicBezTo>
                          <a:pt x="494427" y="574141"/>
                          <a:pt x="478691" y="588764"/>
                          <a:pt x="467948" y="608027"/>
                        </a:cubicBezTo>
                        <a:cubicBezTo>
                          <a:pt x="457204" y="627289"/>
                          <a:pt x="451833" y="649943"/>
                          <a:pt x="451833" y="675988"/>
                        </a:cubicBezTo>
                        <a:cubicBezTo>
                          <a:pt x="451833" y="700731"/>
                          <a:pt x="456743" y="722652"/>
                          <a:pt x="466564" y="741751"/>
                        </a:cubicBezTo>
                        <a:cubicBezTo>
                          <a:pt x="476385" y="760851"/>
                          <a:pt x="490222" y="775230"/>
                          <a:pt x="508073" y="784888"/>
                        </a:cubicBezTo>
                        <a:cubicBezTo>
                          <a:pt x="525925" y="794546"/>
                          <a:pt x="549013" y="799376"/>
                          <a:pt x="577337" y="799376"/>
                        </a:cubicBezTo>
                        <a:cubicBezTo>
                          <a:pt x="600343" y="799376"/>
                          <a:pt x="620229" y="796690"/>
                          <a:pt x="636996" y="791318"/>
                        </a:cubicBezTo>
                        <a:cubicBezTo>
                          <a:pt x="653762" y="785946"/>
                          <a:pt x="673052" y="775827"/>
                          <a:pt x="694864" y="760959"/>
                        </a:cubicBezTo>
                        <a:lnTo>
                          <a:pt x="694864" y="659221"/>
                        </a:lnTo>
                        <a:lnTo>
                          <a:pt x="580918" y="659221"/>
                        </a:lnTo>
                        <a:lnTo>
                          <a:pt x="580918" y="708870"/>
                        </a:lnTo>
                        <a:lnTo>
                          <a:pt x="630240" y="708870"/>
                        </a:lnTo>
                        <a:lnTo>
                          <a:pt x="630240" y="731333"/>
                        </a:lnTo>
                        <a:cubicBezTo>
                          <a:pt x="620582" y="737085"/>
                          <a:pt x="612009" y="741154"/>
                          <a:pt x="604521" y="743542"/>
                        </a:cubicBezTo>
                        <a:cubicBezTo>
                          <a:pt x="597033" y="745929"/>
                          <a:pt x="589165" y="747123"/>
                          <a:pt x="580918" y="747123"/>
                        </a:cubicBezTo>
                        <a:cubicBezTo>
                          <a:pt x="563554" y="747123"/>
                          <a:pt x="550017" y="741588"/>
                          <a:pt x="540304" y="730519"/>
                        </a:cubicBezTo>
                        <a:cubicBezTo>
                          <a:pt x="530591" y="719450"/>
                          <a:pt x="525735" y="701002"/>
                          <a:pt x="525735" y="675174"/>
                        </a:cubicBezTo>
                        <a:cubicBezTo>
                          <a:pt x="525735" y="650865"/>
                          <a:pt x="530537" y="633095"/>
                          <a:pt x="540141" y="621863"/>
                        </a:cubicBezTo>
                        <a:cubicBezTo>
                          <a:pt x="549745" y="610631"/>
                          <a:pt x="562632" y="605015"/>
                          <a:pt x="578802" y="605015"/>
                        </a:cubicBezTo>
                        <a:cubicBezTo>
                          <a:pt x="589654" y="605015"/>
                          <a:pt x="598580" y="607403"/>
                          <a:pt x="605579" y="612178"/>
                        </a:cubicBezTo>
                        <a:cubicBezTo>
                          <a:pt x="612579" y="616953"/>
                          <a:pt x="617543" y="623844"/>
                          <a:pt x="620474" y="632851"/>
                        </a:cubicBezTo>
                        <a:lnTo>
                          <a:pt x="691609" y="620154"/>
                        </a:lnTo>
                        <a:cubicBezTo>
                          <a:pt x="687268" y="604744"/>
                          <a:pt x="680784" y="592020"/>
                          <a:pt x="672156" y="581982"/>
                        </a:cubicBezTo>
                        <a:cubicBezTo>
                          <a:pt x="663529" y="571944"/>
                          <a:pt x="652677" y="564537"/>
                          <a:pt x="639600" y="559762"/>
                        </a:cubicBezTo>
                        <a:cubicBezTo>
                          <a:pt x="626524" y="554987"/>
                          <a:pt x="606800" y="552600"/>
                          <a:pt x="5804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Freeform: Shape 166"/>
                  <p:cNvSpPr>
                    <a:spLocks noChangeAspect="1"/>
                  </p:cNvSpPr>
                  <p:nvPr/>
                </p:nvSpPr>
                <p:spPr>
                  <a:xfrm>
                    <a:off x="3758631" y="2529081"/>
                    <a:ext cx="317624" cy="3176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63229" y="552600"/>
                        </a:moveTo>
                        <a:cubicBezTo>
                          <a:pt x="638378" y="552600"/>
                          <a:pt x="618817" y="555720"/>
                          <a:pt x="604547" y="561960"/>
                        </a:cubicBezTo>
                        <a:cubicBezTo>
                          <a:pt x="590276" y="568200"/>
                          <a:pt x="579587" y="576773"/>
                          <a:pt x="572479" y="587679"/>
                        </a:cubicBezTo>
                        <a:cubicBezTo>
                          <a:pt x="565371" y="598586"/>
                          <a:pt x="561817" y="610170"/>
                          <a:pt x="561817" y="622433"/>
                        </a:cubicBezTo>
                        <a:cubicBezTo>
                          <a:pt x="561817" y="641098"/>
                          <a:pt x="568762" y="656454"/>
                          <a:pt x="582653" y="668500"/>
                        </a:cubicBezTo>
                        <a:cubicBezTo>
                          <a:pt x="596435" y="680546"/>
                          <a:pt x="619495" y="690204"/>
                          <a:pt x="651834" y="697475"/>
                        </a:cubicBezTo>
                        <a:cubicBezTo>
                          <a:pt x="671585" y="701816"/>
                          <a:pt x="684173" y="706428"/>
                          <a:pt x="689599" y="711311"/>
                        </a:cubicBezTo>
                        <a:cubicBezTo>
                          <a:pt x="695025" y="716195"/>
                          <a:pt x="697739" y="721729"/>
                          <a:pt x="697739" y="727915"/>
                        </a:cubicBezTo>
                        <a:cubicBezTo>
                          <a:pt x="697739" y="734426"/>
                          <a:pt x="694890" y="740151"/>
                          <a:pt x="689193" y="745088"/>
                        </a:cubicBezTo>
                        <a:cubicBezTo>
                          <a:pt x="683495" y="750026"/>
                          <a:pt x="675383" y="752495"/>
                          <a:pt x="664857" y="752495"/>
                        </a:cubicBezTo>
                        <a:cubicBezTo>
                          <a:pt x="650749" y="752495"/>
                          <a:pt x="639897" y="747666"/>
                          <a:pt x="632301" y="738007"/>
                        </a:cubicBezTo>
                        <a:cubicBezTo>
                          <a:pt x="627634" y="732039"/>
                          <a:pt x="624541" y="723357"/>
                          <a:pt x="623022" y="711962"/>
                        </a:cubicBezTo>
                        <a:lnTo>
                          <a:pt x="552864" y="716357"/>
                        </a:lnTo>
                        <a:cubicBezTo>
                          <a:pt x="554926" y="740449"/>
                          <a:pt x="563770" y="760308"/>
                          <a:pt x="579397" y="775935"/>
                        </a:cubicBezTo>
                        <a:cubicBezTo>
                          <a:pt x="595024" y="791562"/>
                          <a:pt x="623131" y="799376"/>
                          <a:pt x="663717" y="799376"/>
                        </a:cubicBezTo>
                        <a:cubicBezTo>
                          <a:pt x="686832" y="799376"/>
                          <a:pt x="705986" y="796039"/>
                          <a:pt x="721179" y="789365"/>
                        </a:cubicBezTo>
                        <a:cubicBezTo>
                          <a:pt x="736372" y="782691"/>
                          <a:pt x="748201" y="772897"/>
                          <a:pt x="756665" y="759983"/>
                        </a:cubicBezTo>
                        <a:cubicBezTo>
                          <a:pt x="765130" y="747069"/>
                          <a:pt x="769362" y="732961"/>
                          <a:pt x="769362" y="717660"/>
                        </a:cubicBezTo>
                        <a:cubicBezTo>
                          <a:pt x="769362" y="704637"/>
                          <a:pt x="766188" y="692863"/>
                          <a:pt x="759839" y="682336"/>
                        </a:cubicBezTo>
                        <a:cubicBezTo>
                          <a:pt x="753491" y="671810"/>
                          <a:pt x="743344" y="662993"/>
                          <a:pt x="729399" y="655884"/>
                        </a:cubicBezTo>
                        <a:cubicBezTo>
                          <a:pt x="715455" y="648776"/>
                          <a:pt x="692367" y="641750"/>
                          <a:pt x="660136" y="634804"/>
                        </a:cubicBezTo>
                        <a:cubicBezTo>
                          <a:pt x="647114" y="632091"/>
                          <a:pt x="638866" y="629161"/>
                          <a:pt x="635394" y="626014"/>
                        </a:cubicBezTo>
                        <a:cubicBezTo>
                          <a:pt x="631812" y="622976"/>
                          <a:pt x="630022" y="619557"/>
                          <a:pt x="630022" y="615759"/>
                        </a:cubicBezTo>
                        <a:cubicBezTo>
                          <a:pt x="630022" y="610550"/>
                          <a:pt x="632192" y="606128"/>
                          <a:pt x="636533" y="602492"/>
                        </a:cubicBezTo>
                        <a:cubicBezTo>
                          <a:pt x="640874" y="598857"/>
                          <a:pt x="647331" y="597039"/>
                          <a:pt x="655904" y="597039"/>
                        </a:cubicBezTo>
                        <a:cubicBezTo>
                          <a:pt x="666322" y="597039"/>
                          <a:pt x="674488" y="599481"/>
                          <a:pt x="680402" y="604364"/>
                        </a:cubicBezTo>
                        <a:cubicBezTo>
                          <a:pt x="686317" y="609248"/>
                          <a:pt x="690196" y="617061"/>
                          <a:pt x="692041" y="627805"/>
                        </a:cubicBezTo>
                        <a:lnTo>
                          <a:pt x="761549" y="623735"/>
                        </a:lnTo>
                        <a:cubicBezTo>
                          <a:pt x="758510" y="598992"/>
                          <a:pt x="748987" y="580951"/>
                          <a:pt x="732981" y="569611"/>
                        </a:cubicBezTo>
                        <a:cubicBezTo>
                          <a:pt x="716974" y="558270"/>
                          <a:pt x="693723" y="552600"/>
                          <a:pt x="6632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Freeform: Shape 167"/>
                  <p:cNvSpPr>
                    <a:spLocks noChangeAspect="1"/>
                  </p:cNvSpPr>
                  <p:nvPr/>
                </p:nvSpPr>
                <p:spPr>
                  <a:xfrm>
                    <a:off x="4534871" y="2529081"/>
                    <a:ext cx="294166" cy="2941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85204" y="552600"/>
                        </a:moveTo>
                        <a:cubicBezTo>
                          <a:pt x="657857" y="552600"/>
                          <a:pt x="636099" y="556452"/>
                          <a:pt x="619929" y="564157"/>
                        </a:cubicBezTo>
                        <a:cubicBezTo>
                          <a:pt x="599202" y="574141"/>
                          <a:pt x="583466" y="588764"/>
                          <a:pt x="572723" y="608027"/>
                        </a:cubicBezTo>
                        <a:cubicBezTo>
                          <a:pt x="561979" y="627289"/>
                          <a:pt x="556607" y="649943"/>
                          <a:pt x="556607" y="675988"/>
                        </a:cubicBezTo>
                        <a:cubicBezTo>
                          <a:pt x="556607" y="700730"/>
                          <a:pt x="561518" y="722652"/>
                          <a:pt x="571339" y="741751"/>
                        </a:cubicBezTo>
                        <a:cubicBezTo>
                          <a:pt x="581160" y="760851"/>
                          <a:pt x="594997" y="775230"/>
                          <a:pt x="612848" y="784888"/>
                        </a:cubicBezTo>
                        <a:cubicBezTo>
                          <a:pt x="630700" y="794546"/>
                          <a:pt x="653788" y="799376"/>
                          <a:pt x="682111" y="799376"/>
                        </a:cubicBezTo>
                        <a:cubicBezTo>
                          <a:pt x="705118" y="799376"/>
                          <a:pt x="725004" y="796690"/>
                          <a:pt x="741771" y="791318"/>
                        </a:cubicBezTo>
                        <a:cubicBezTo>
                          <a:pt x="758537" y="785946"/>
                          <a:pt x="777827" y="775827"/>
                          <a:pt x="799639" y="760959"/>
                        </a:cubicBezTo>
                        <a:lnTo>
                          <a:pt x="799639" y="659221"/>
                        </a:lnTo>
                        <a:lnTo>
                          <a:pt x="685693" y="659221"/>
                        </a:lnTo>
                        <a:lnTo>
                          <a:pt x="685693" y="708869"/>
                        </a:lnTo>
                        <a:lnTo>
                          <a:pt x="735015" y="708869"/>
                        </a:lnTo>
                        <a:lnTo>
                          <a:pt x="735015" y="731333"/>
                        </a:lnTo>
                        <a:cubicBezTo>
                          <a:pt x="725357" y="737085"/>
                          <a:pt x="716784" y="741154"/>
                          <a:pt x="709296" y="743542"/>
                        </a:cubicBezTo>
                        <a:cubicBezTo>
                          <a:pt x="701808" y="745929"/>
                          <a:pt x="693940" y="747123"/>
                          <a:pt x="685693" y="747123"/>
                        </a:cubicBezTo>
                        <a:cubicBezTo>
                          <a:pt x="668329" y="747123"/>
                          <a:pt x="654791" y="741588"/>
                          <a:pt x="645079" y="730519"/>
                        </a:cubicBezTo>
                        <a:cubicBezTo>
                          <a:pt x="635366" y="719450"/>
                          <a:pt x="630510" y="701002"/>
                          <a:pt x="630510" y="675174"/>
                        </a:cubicBezTo>
                        <a:cubicBezTo>
                          <a:pt x="630510" y="650865"/>
                          <a:pt x="635312" y="633095"/>
                          <a:pt x="644916" y="621863"/>
                        </a:cubicBezTo>
                        <a:cubicBezTo>
                          <a:pt x="654520" y="610631"/>
                          <a:pt x="667407" y="605015"/>
                          <a:pt x="683576" y="605015"/>
                        </a:cubicBezTo>
                        <a:cubicBezTo>
                          <a:pt x="694429" y="605015"/>
                          <a:pt x="703354" y="607403"/>
                          <a:pt x="710354" y="612178"/>
                        </a:cubicBezTo>
                        <a:cubicBezTo>
                          <a:pt x="717353" y="616953"/>
                          <a:pt x="722318" y="623844"/>
                          <a:pt x="725248" y="632851"/>
                        </a:cubicBezTo>
                        <a:lnTo>
                          <a:pt x="796384" y="620154"/>
                        </a:lnTo>
                        <a:cubicBezTo>
                          <a:pt x="792043" y="604744"/>
                          <a:pt x="785559" y="592020"/>
                          <a:pt x="776931" y="581982"/>
                        </a:cubicBezTo>
                        <a:cubicBezTo>
                          <a:pt x="768304" y="571944"/>
                          <a:pt x="757452" y="564537"/>
                          <a:pt x="744375" y="559762"/>
                        </a:cubicBezTo>
                        <a:cubicBezTo>
                          <a:pt x="731298" y="554987"/>
                          <a:pt x="711575" y="552600"/>
                          <a:pt x="685204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7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7" y="230163"/>
                          <a:pt x="690488" y="230163"/>
                        </a:cubicBezTo>
                        <a:close/>
                        <a:moveTo>
                          <a:pt x="690487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7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7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Freeform: Shape 168"/>
                  <p:cNvSpPr>
                    <a:spLocks noChangeAspect="1"/>
                  </p:cNvSpPr>
                  <p:nvPr/>
                </p:nvSpPr>
                <p:spPr>
                  <a:xfrm>
                    <a:off x="4908633" y="2529081"/>
                    <a:ext cx="294166" cy="2941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842248" y="618526"/>
                        </a:moveTo>
                        <a:lnTo>
                          <a:pt x="868588" y="704312"/>
                        </a:lnTo>
                        <a:lnTo>
                          <a:pt x="816183" y="704312"/>
                        </a:lnTo>
                        <a:close/>
                        <a:moveTo>
                          <a:pt x="802937" y="556669"/>
                        </a:moveTo>
                        <a:lnTo>
                          <a:pt x="713245" y="795306"/>
                        </a:lnTo>
                        <a:lnTo>
                          <a:pt x="788536" y="795306"/>
                        </a:lnTo>
                        <a:lnTo>
                          <a:pt x="800167" y="755913"/>
                        </a:lnTo>
                        <a:lnTo>
                          <a:pt x="883885" y="755913"/>
                        </a:lnTo>
                        <a:lnTo>
                          <a:pt x="895824" y="795306"/>
                        </a:lnTo>
                        <a:lnTo>
                          <a:pt x="973043" y="795306"/>
                        </a:lnTo>
                        <a:lnTo>
                          <a:pt x="883371" y="556669"/>
                        </a:lnTo>
                        <a:close/>
                        <a:moveTo>
                          <a:pt x="580429" y="552600"/>
                        </a:moveTo>
                        <a:cubicBezTo>
                          <a:pt x="553082" y="552600"/>
                          <a:pt x="531324" y="556452"/>
                          <a:pt x="515154" y="564157"/>
                        </a:cubicBezTo>
                        <a:cubicBezTo>
                          <a:pt x="494427" y="574141"/>
                          <a:pt x="478691" y="588764"/>
                          <a:pt x="467948" y="608027"/>
                        </a:cubicBezTo>
                        <a:cubicBezTo>
                          <a:pt x="457204" y="627289"/>
                          <a:pt x="451833" y="649943"/>
                          <a:pt x="451833" y="675988"/>
                        </a:cubicBezTo>
                        <a:cubicBezTo>
                          <a:pt x="451833" y="700731"/>
                          <a:pt x="456743" y="722652"/>
                          <a:pt x="466564" y="741751"/>
                        </a:cubicBezTo>
                        <a:cubicBezTo>
                          <a:pt x="476385" y="760851"/>
                          <a:pt x="490222" y="775230"/>
                          <a:pt x="508073" y="784888"/>
                        </a:cubicBezTo>
                        <a:cubicBezTo>
                          <a:pt x="525925" y="794546"/>
                          <a:pt x="549013" y="799376"/>
                          <a:pt x="577337" y="799376"/>
                        </a:cubicBezTo>
                        <a:cubicBezTo>
                          <a:pt x="600343" y="799376"/>
                          <a:pt x="620229" y="796690"/>
                          <a:pt x="636996" y="791318"/>
                        </a:cubicBezTo>
                        <a:cubicBezTo>
                          <a:pt x="653762" y="785946"/>
                          <a:pt x="673052" y="775827"/>
                          <a:pt x="694864" y="760959"/>
                        </a:cubicBezTo>
                        <a:lnTo>
                          <a:pt x="694864" y="659221"/>
                        </a:lnTo>
                        <a:lnTo>
                          <a:pt x="580918" y="659221"/>
                        </a:lnTo>
                        <a:lnTo>
                          <a:pt x="580918" y="708870"/>
                        </a:lnTo>
                        <a:lnTo>
                          <a:pt x="630240" y="708870"/>
                        </a:lnTo>
                        <a:lnTo>
                          <a:pt x="630240" y="731333"/>
                        </a:lnTo>
                        <a:cubicBezTo>
                          <a:pt x="620582" y="737085"/>
                          <a:pt x="612009" y="741154"/>
                          <a:pt x="604521" y="743542"/>
                        </a:cubicBezTo>
                        <a:cubicBezTo>
                          <a:pt x="597033" y="745929"/>
                          <a:pt x="589165" y="747123"/>
                          <a:pt x="580918" y="747123"/>
                        </a:cubicBezTo>
                        <a:cubicBezTo>
                          <a:pt x="563554" y="747123"/>
                          <a:pt x="550017" y="741588"/>
                          <a:pt x="540304" y="730519"/>
                        </a:cubicBezTo>
                        <a:cubicBezTo>
                          <a:pt x="530591" y="719450"/>
                          <a:pt x="525735" y="701002"/>
                          <a:pt x="525735" y="675174"/>
                        </a:cubicBezTo>
                        <a:cubicBezTo>
                          <a:pt x="525735" y="650865"/>
                          <a:pt x="530537" y="633095"/>
                          <a:pt x="540141" y="621863"/>
                        </a:cubicBezTo>
                        <a:cubicBezTo>
                          <a:pt x="549745" y="610631"/>
                          <a:pt x="562632" y="605015"/>
                          <a:pt x="578802" y="605015"/>
                        </a:cubicBezTo>
                        <a:cubicBezTo>
                          <a:pt x="589654" y="605015"/>
                          <a:pt x="598580" y="607403"/>
                          <a:pt x="605579" y="612178"/>
                        </a:cubicBezTo>
                        <a:cubicBezTo>
                          <a:pt x="612579" y="616953"/>
                          <a:pt x="617543" y="623844"/>
                          <a:pt x="620474" y="632851"/>
                        </a:cubicBezTo>
                        <a:lnTo>
                          <a:pt x="691609" y="620154"/>
                        </a:lnTo>
                        <a:cubicBezTo>
                          <a:pt x="687268" y="604744"/>
                          <a:pt x="680784" y="592020"/>
                          <a:pt x="672156" y="581982"/>
                        </a:cubicBezTo>
                        <a:cubicBezTo>
                          <a:pt x="663529" y="571944"/>
                          <a:pt x="652677" y="564537"/>
                          <a:pt x="639600" y="559762"/>
                        </a:cubicBezTo>
                        <a:cubicBezTo>
                          <a:pt x="626524" y="554987"/>
                          <a:pt x="606800" y="552600"/>
                          <a:pt x="5804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Freeform: Shape 169"/>
                  <p:cNvSpPr>
                    <a:spLocks noChangeAspect="1"/>
                  </p:cNvSpPr>
                  <p:nvPr/>
                </p:nvSpPr>
                <p:spPr>
                  <a:xfrm>
                    <a:off x="5273855" y="2529081"/>
                    <a:ext cx="294166" cy="2941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63229" y="552600"/>
                        </a:moveTo>
                        <a:cubicBezTo>
                          <a:pt x="638378" y="552600"/>
                          <a:pt x="618817" y="555720"/>
                          <a:pt x="604547" y="561960"/>
                        </a:cubicBezTo>
                        <a:cubicBezTo>
                          <a:pt x="590276" y="568200"/>
                          <a:pt x="579587" y="576773"/>
                          <a:pt x="572479" y="587679"/>
                        </a:cubicBezTo>
                        <a:cubicBezTo>
                          <a:pt x="565371" y="598586"/>
                          <a:pt x="561817" y="610170"/>
                          <a:pt x="561817" y="622433"/>
                        </a:cubicBezTo>
                        <a:cubicBezTo>
                          <a:pt x="561817" y="641098"/>
                          <a:pt x="568762" y="656454"/>
                          <a:pt x="582653" y="668500"/>
                        </a:cubicBezTo>
                        <a:cubicBezTo>
                          <a:pt x="596435" y="680546"/>
                          <a:pt x="619495" y="690204"/>
                          <a:pt x="651834" y="697475"/>
                        </a:cubicBezTo>
                        <a:cubicBezTo>
                          <a:pt x="671585" y="701816"/>
                          <a:pt x="684173" y="706428"/>
                          <a:pt x="689599" y="711311"/>
                        </a:cubicBezTo>
                        <a:cubicBezTo>
                          <a:pt x="695025" y="716195"/>
                          <a:pt x="697739" y="721729"/>
                          <a:pt x="697739" y="727915"/>
                        </a:cubicBezTo>
                        <a:cubicBezTo>
                          <a:pt x="697739" y="734426"/>
                          <a:pt x="694890" y="740151"/>
                          <a:pt x="689193" y="745088"/>
                        </a:cubicBezTo>
                        <a:cubicBezTo>
                          <a:pt x="683495" y="750026"/>
                          <a:pt x="675383" y="752495"/>
                          <a:pt x="664857" y="752495"/>
                        </a:cubicBezTo>
                        <a:cubicBezTo>
                          <a:pt x="650749" y="752495"/>
                          <a:pt x="639897" y="747666"/>
                          <a:pt x="632301" y="738007"/>
                        </a:cubicBezTo>
                        <a:cubicBezTo>
                          <a:pt x="627634" y="732039"/>
                          <a:pt x="624541" y="723357"/>
                          <a:pt x="623022" y="711962"/>
                        </a:cubicBezTo>
                        <a:lnTo>
                          <a:pt x="552864" y="716357"/>
                        </a:lnTo>
                        <a:cubicBezTo>
                          <a:pt x="554926" y="740449"/>
                          <a:pt x="563770" y="760308"/>
                          <a:pt x="579397" y="775935"/>
                        </a:cubicBezTo>
                        <a:cubicBezTo>
                          <a:pt x="595024" y="791562"/>
                          <a:pt x="623131" y="799376"/>
                          <a:pt x="663717" y="799376"/>
                        </a:cubicBezTo>
                        <a:cubicBezTo>
                          <a:pt x="686832" y="799376"/>
                          <a:pt x="705986" y="796039"/>
                          <a:pt x="721179" y="789365"/>
                        </a:cubicBezTo>
                        <a:cubicBezTo>
                          <a:pt x="736372" y="782691"/>
                          <a:pt x="748201" y="772897"/>
                          <a:pt x="756665" y="759983"/>
                        </a:cubicBezTo>
                        <a:cubicBezTo>
                          <a:pt x="765130" y="747069"/>
                          <a:pt x="769362" y="732961"/>
                          <a:pt x="769362" y="717660"/>
                        </a:cubicBezTo>
                        <a:cubicBezTo>
                          <a:pt x="769362" y="704637"/>
                          <a:pt x="766188" y="692863"/>
                          <a:pt x="759839" y="682336"/>
                        </a:cubicBezTo>
                        <a:cubicBezTo>
                          <a:pt x="753491" y="671810"/>
                          <a:pt x="743344" y="662993"/>
                          <a:pt x="729399" y="655884"/>
                        </a:cubicBezTo>
                        <a:cubicBezTo>
                          <a:pt x="715455" y="648776"/>
                          <a:pt x="692367" y="641750"/>
                          <a:pt x="660136" y="634804"/>
                        </a:cubicBezTo>
                        <a:cubicBezTo>
                          <a:pt x="647114" y="632091"/>
                          <a:pt x="638866" y="629161"/>
                          <a:pt x="635394" y="626014"/>
                        </a:cubicBezTo>
                        <a:cubicBezTo>
                          <a:pt x="631812" y="622976"/>
                          <a:pt x="630022" y="619557"/>
                          <a:pt x="630022" y="615759"/>
                        </a:cubicBezTo>
                        <a:cubicBezTo>
                          <a:pt x="630022" y="610550"/>
                          <a:pt x="632192" y="606128"/>
                          <a:pt x="636533" y="602492"/>
                        </a:cubicBezTo>
                        <a:cubicBezTo>
                          <a:pt x="640874" y="598857"/>
                          <a:pt x="647331" y="597039"/>
                          <a:pt x="655904" y="597039"/>
                        </a:cubicBezTo>
                        <a:cubicBezTo>
                          <a:pt x="666322" y="597039"/>
                          <a:pt x="674488" y="599481"/>
                          <a:pt x="680402" y="604364"/>
                        </a:cubicBezTo>
                        <a:cubicBezTo>
                          <a:pt x="686317" y="609248"/>
                          <a:pt x="690196" y="617061"/>
                          <a:pt x="692041" y="627805"/>
                        </a:cubicBezTo>
                        <a:lnTo>
                          <a:pt x="761549" y="623735"/>
                        </a:lnTo>
                        <a:cubicBezTo>
                          <a:pt x="758510" y="598992"/>
                          <a:pt x="748987" y="580951"/>
                          <a:pt x="732981" y="569611"/>
                        </a:cubicBezTo>
                        <a:cubicBezTo>
                          <a:pt x="716974" y="558270"/>
                          <a:pt x="693723" y="552600"/>
                          <a:pt x="6632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Freeform: Shape 170"/>
                  <p:cNvSpPr>
                    <a:spLocks noChangeAspect="1"/>
                  </p:cNvSpPr>
                  <p:nvPr/>
                </p:nvSpPr>
                <p:spPr>
                  <a:xfrm>
                    <a:off x="5645630" y="2529081"/>
                    <a:ext cx="294166" cy="2941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785098" y="618526"/>
                        </a:moveTo>
                        <a:lnTo>
                          <a:pt x="811438" y="704312"/>
                        </a:lnTo>
                        <a:lnTo>
                          <a:pt x="759033" y="704312"/>
                        </a:lnTo>
                        <a:close/>
                        <a:moveTo>
                          <a:pt x="745787" y="556669"/>
                        </a:moveTo>
                        <a:lnTo>
                          <a:pt x="656094" y="795306"/>
                        </a:lnTo>
                        <a:lnTo>
                          <a:pt x="731386" y="795306"/>
                        </a:lnTo>
                        <a:lnTo>
                          <a:pt x="743017" y="755913"/>
                        </a:lnTo>
                        <a:lnTo>
                          <a:pt x="826735" y="755913"/>
                        </a:lnTo>
                        <a:lnTo>
                          <a:pt x="838673" y="795306"/>
                        </a:lnTo>
                        <a:lnTo>
                          <a:pt x="915893" y="795306"/>
                        </a:lnTo>
                        <a:lnTo>
                          <a:pt x="826221" y="556669"/>
                        </a:lnTo>
                        <a:close/>
                        <a:moveTo>
                          <a:pt x="444182" y="556669"/>
                        </a:moveTo>
                        <a:lnTo>
                          <a:pt x="444182" y="615596"/>
                        </a:lnTo>
                        <a:lnTo>
                          <a:pt x="519387" y="615596"/>
                        </a:lnTo>
                        <a:lnTo>
                          <a:pt x="519387" y="795306"/>
                        </a:lnTo>
                        <a:lnTo>
                          <a:pt x="593126" y="795306"/>
                        </a:lnTo>
                        <a:lnTo>
                          <a:pt x="593126" y="615596"/>
                        </a:lnTo>
                        <a:lnTo>
                          <a:pt x="668331" y="615596"/>
                        </a:lnTo>
                        <a:lnTo>
                          <a:pt x="668331" y="556669"/>
                        </a:ln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Freeform: Shape 171"/>
                  <p:cNvSpPr>
                    <a:spLocks noChangeAspect="1"/>
                  </p:cNvSpPr>
                  <p:nvPr/>
                </p:nvSpPr>
                <p:spPr>
                  <a:xfrm>
                    <a:off x="6017405" y="2529081"/>
                    <a:ext cx="294166" cy="2941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892580" y="609655"/>
                        </a:moveTo>
                        <a:lnTo>
                          <a:pt x="924974" y="609655"/>
                        </a:lnTo>
                        <a:cubicBezTo>
                          <a:pt x="938430" y="609655"/>
                          <a:pt x="947600" y="611716"/>
                          <a:pt x="952484" y="615840"/>
                        </a:cubicBezTo>
                        <a:cubicBezTo>
                          <a:pt x="957367" y="619964"/>
                          <a:pt x="959809" y="625878"/>
                          <a:pt x="959809" y="633583"/>
                        </a:cubicBezTo>
                        <a:cubicBezTo>
                          <a:pt x="959809" y="638792"/>
                          <a:pt x="958262" y="643404"/>
                          <a:pt x="955169" y="647420"/>
                        </a:cubicBezTo>
                        <a:cubicBezTo>
                          <a:pt x="952077" y="651435"/>
                          <a:pt x="948088" y="653931"/>
                          <a:pt x="943205" y="654908"/>
                        </a:cubicBezTo>
                        <a:cubicBezTo>
                          <a:pt x="933547" y="657078"/>
                          <a:pt x="927035" y="658163"/>
                          <a:pt x="923671" y="658163"/>
                        </a:cubicBezTo>
                        <a:lnTo>
                          <a:pt x="892580" y="658163"/>
                        </a:lnTo>
                        <a:close/>
                        <a:moveTo>
                          <a:pt x="818515" y="561471"/>
                        </a:moveTo>
                        <a:lnTo>
                          <a:pt x="818515" y="800108"/>
                        </a:lnTo>
                        <a:lnTo>
                          <a:pt x="892580" y="800108"/>
                        </a:lnTo>
                        <a:lnTo>
                          <a:pt x="892580" y="703254"/>
                        </a:lnTo>
                        <a:lnTo>
                          <a:pt x="899091" y="703254"/>
                        </a:lnTo>
                        <a:cubicBezTo>
                          <a:pt x="905820" y="703254"/>
                          <a:pt x="911843" y="705098"/>
                          <a:pt x="917160" y="708788"/>
                        </a:cubicBezTo>
                        <a:cubicBezTo>
                          <a:pt x="921067" y="711610"/>
                          <a:pt x="925516" y="717741"/>
                          <a:pt x="930508" y="727182"/>
                        </a:cubicBezTo>
                        <a:lnTo>
                          <a:pt x="969924" y="800108"/>
                        </a:lnTo>
                        <a:lnTo>
                          <a:pt x="1053245" y="800108"/>
                        </a:lnTo>
                        <a:lnTo>
                          <a:pt x="1017535" y="730959"/>
                        </a:lnTo>
                        <a:cubicBezTo>
                          <a:pt x="1015800" y="727483"/>
                          <a:pt x="1012357" y="722541"/>
                          <a:pt x="1007206" y="716132"/>
                        </a:cubicBezTo>
                        <a:cubicBezTo>
                          <a:pt x="1002055" y="709724"/>
                          <a:pt x="998123" y="705542"/>
                          <a:pt x="995412" y="703587"/>
                        </a:cubicBezTo>
                        <a:cubicBezTo>
                          <a:pt x="991398" y="700655"/>
                          <a:pt x="985000" y="697722"/>
                          <a:pt x="976216" y="694789"/>
                        </a:cubicBezTo>
                        <a:cubicBezTo>
                          <a:pt x="987184" y="692293"/>
                          <a:pt x="995816" y="689146"/>
                          <a:pt x="1002114" y="685348"/>
                        </a:cubicBezTo>
                        <a:cubicBezTo>
                          <a:pt x="1011994" y="679379"/>
                          <a:pt x="1019758" y="671593"/>
                          <a:pt x="1025404" y="661989"/>
                        </a:cubicBezTo>
                        <a:cubicBezTo>
                          <a:pt x="1031051" y="652385"/>
                          <a:pt x="1033874" y="640963"/>
                          <a:pt x="1033874" y="627723"/>
                        </a:cubicBezTo>
                        <a:cubicBezTo>
                          <a:pt x="1033874" y="612530"/>
                          <a:pt x="1030184" y="599644"/>
                          <a:pt x="1022805" y="589063"/>
                        </a:cubicBezTo>
                        <a:cubicBezTo>
                          <a:pt x="1015425" y="578482"/>
                          <a:pt x="1005713" y="571238"/>
                          <a:pt x="993667" y="567332"/>
                        </a:cubicBezTo>
                        <a:cubicBezTo>
                          <a:pt x="981621" y="563425"/>
                          <a:pt x="964204" y="561471"/>
                          <a:pt x="941414" y="561471"/>
                        </a:cubicBezTo>
                        <a:close/>
                        <a:moveTo>
                          <a:pt x="598463" y="561471"/>
                        </a:moveTo>
                        <a:lnTo>
                          <a:pt x="598463" y="800108"/>
                        </a:lnTo>
                        <a:lnTo>
                          <a:pt x="787289" y="800108"/>
                        </a:lnTo>
                        <a:lnTo>
                          <a:pt x="787289" y="741344"/>
                        </a:lnTo>
                        <a:lnTo>
                          <a:pt x="672203" y="741344"/>
                        </a:lnTo>
                        <a:lnTo>
                          <a:pt x="672203" y="561471"/>
                        </a:lnTo>
                        <a:close/>
                        <a:moveTo>
                          <a:pt x="453282" y="557402"/>
                        </a:moveTo>
                        <a:cubicBezTo>
                          <a:pt x="414865" y="557402"/>
                          <a:pt x="385158" y="568003"/>
                          <a:pt x="364159" y="589205"/>
                        </a:cubicBezTo>
                        <a:cubicBezTo>
                          <a:pt x="343160" y="610407"/>
                          <a:pt x="332661" y="640746"/>
                          <a:pt x="332661" y="680220"/>
                        </a:cubicBezTo>
                        <a:cubicBezTo>
                          <a:pt x="332661" y="709827"/>
                          <a:pt x="338630" y="734120"/>
                          <a:pt x="350567" y="753099"/>
                        </a:cubicBezTo>
                        <a:cubicBezTo>
                          <a:pt x="362504" y="772077"/>
                          <a:pt x="376693" y="785335"/>
                          <a:pt x="393134" y="792872"/>
                        </a:cubicBezTo>
                        <a:cubicBezTo>
                          <a:pt x="409575" y="800409"/>
                          <a:pt x="430764" y="804178"/>
                          <a:pt x="456700" y="804178"/>
                        </a:cubicBezTo>
                        <a:cubicBezTo>
                          <a:pt x="478078" y="804178"/>
                          <a:pt x="495686" y="801085"/>
                          <a:pt x="509522" y="794899"/>
                        </a:cubicBezTo>
                        <a:cubicBezTo>
                          <a:pt x="523359" y="788713"/>
                          <a:pt x="534943" y="779543"/>
                          <a:pt x="544276" y="767389"/>
                        </a:cubicBezTo>
                        <a:cubicBezTo>
                          <a:pt x="553609" y="755235"/>
                          <a:pt x="560446" y="740096"/>
                          <a:pt x="564786" y="721973"/>
                        </a:cubicBezTo>
                        <a:lnTo>
                          <a:pt x="500162" y="702440"/>
                        </a:lnTo>
                        <a:cubicBezTo>
                          <a:pt x="496907" y="717524"/>
                          <a:pt x="491671" y="729027"/>
                          <a:pt x="484454" y="736949"/>
                        </a:cubicBezTo>
                        <a:cubicBezTo>
                          <a:pt x="477237" y="744871"/>
                          <a:pt x="466575" y="748832"/>
                          <a:pt x="452468" y="748832"/>
                        </a:cubicBezTo>
                        <a:cubicBezTo>
                          <a:pt x="437926" y="748832"/>
                          <a:pt x="426640" y="743928"/>
                          <a:pt x="418609" y="734118"/>
                        </a:cubicBezTo>
                        <a:cubicBezTo>
                          <a:pt x="410579" y="724309"/>
                          <a:pt x="406563" y="706180"/>
                          <a:pt x="406563" y="679732"/>
                        </a:cubicBezTo>
                        <a:cubicBezTo>
                          <a:pt x="406563" y="658380"/>
                          <a:pt x="409928" y="642719"/>
                          <a:pt x="416656" y="632747"/>
                        </a:cubicBezTo>
                        <a:cubicBezTo>
                          <a:pt x="425555" y="619305"/>
                          <a:pt x="438360" y="612585"/>
                          <a:pt x="455072" y="612585"/>
                        </a:cubicBezTo>
                        <a:cubicBezTo>
                          <a:pt x="462452" y="612585"/>
                          <a:pt x="469126" y="614104"/>
                          <a:pt x="475094" y="617142"/>
                        </a:cubicBezTo>
                        <a:cubicBezTo>
                          <a:pt x="481063" y="620181"/>
                          <a:pt x="486109" y="624522"/>
                          <a:pt x="490233" y="630165"/>
                        </a:cubicBezTo>
                        <a:cubicBezTo>
                          <a:pt x="492729" y="633529"/>
                          <a:pt x="495116" y="638847"/>
                          <a:pt x="497395" y="646117"/>
                        </a:cubicBezTo>
                        <a:lnTo>
                          <a:pt x="562507" y="631630"/>
                        </a:lnTo>
                        <a:cubicBezTo>
                          <a:pt x="554151" y="606453"/>
                          <a:pt x="541373" y="587788"/>
                          <a:pt x="524173" y="575633"/>
                        </a:cubicBezTo>
                        <a:cubicBezTo>
                          <a:pt x="506972" y="563479"/>
                          <a:pt x="483342" y="557402"/>
                          <a:pt x="453282" y="557402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Freeform: Shape 172"/>
                  <p:cNvSpPr>
                    <a:spLocks noChangeAspect="1"/>
                  </p:cNvSpPr>
                  <p:nvPr/>
                </p:nvSpPr>
                <p:spPr>
                  <a:xfrm>
                    <a:off x="7129712" y="2529081"/>
                    <a:ext cx="296386" cy="2963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97346" y="615840"/>
                        </a:moveTo>
                        <a:lnTo>
                          <a:pt x="723686" y="701626"/>
                        </a:lnTo>
                        <a:lnTo>
                          <a:pt x="671281" y="701626"/>
                        </a:lnTo>
                        <a:close/>
                        <a:moveTo>
                          <a:pt x="806956" y="553983"/>
                        </a:moveTo>
                        <a:lnTo>
                          <a:pt x="897080" y="792620"/>
                        </a:lnTo>
                        <a:lnTo>
                          <a:pt x="977006" y="792620"/>
                        </a:lnTo>
                        <a:lnTo>
                          <a:pt x="1065615" y="553983"/>
                        </a:lnTo>
                        <a:lnTo>
                          <a:pt x="990774" y="553983"/>
                        </a:lnTo>
                        <a:lnTo>
                          <a:pt x="937750" y="725717"/>
                        </a:lnTo>
                        <a:lnTo>
                          <a:pt x="884040" y="553983"/>
                        </a:lnTo>
                        <a:close/>
                        <a:moveTo>
                          <a:pt x="658035" y="553983"/>
                        </a:moveTo>
                        <a:lnTo>
                          <a:pt x="568343" y="792620"/>
                        </a:lnTo>
                        <a:lnTo>
                          <a:pt x="643634" y="792620"/>
                        </a:lnTo>
                        <a:lnTo>
                          <a:pt x="655265" y="753227"/>
                        </a:lnTo>
                        <a:lnTo>
                          <a:pt x="738983" y="753227"/>
                        </a:lnTo>
                        <a:lnTo>
                          <a:pt x="750922" y="792620"/>
                        </a:lnTo>
                        <a:lnTo>
                          <a:pt x="828141" y="792620"/>
                        </a:lnTo>
                        <a:lnTo>
                          <a:pt x="738469" y="553983"/>
                        </a:lnTo>
                        <a:close/>
                        <a:moveTo>
                          <a:pt x="451652" y="549914"/>
                        </a:moveTo>
                        <a:cubicBezTo>
                          <a:pt x="426801" y="549914"/>
                          <a:pt x="407240" y="553034"/>
                          <a:pt x="392970" y="559274"/>
                        </a:cubicBezTo>
                        <a:cubicBezTo>
                          <a:pt x="378699" y="565514"/>
                          <a:pt x="368010" y="574087"/>
                          <a:pt x="360902" y="584993"/>
                        </a:cubicBezTo>
                        <a:cubicBezTo>
                          <a:pt x="353794" y="595900"/>
                          <a:pt x="350240" y="607484"/>
                          <a:pt x="350240" y="619747"/>
                        </a:cubicBezTo>
                        <a:cubicBezTo>
                          <a:pt x="350240" y="638412"/>
                          <a:pt x="357185" y="653768"/>
                          <a:pt x="371076" y="665814"/>
                        </a:cubicBezTo>
                        <a:cubicBezTo>
                          <a:pt x="384858" y="677860"/>
                          <a:pt x="407918" y="687518"/>
                          <a:pt x="440257" y="694789"/>
                        </a:cubicBezTo>
                        <a:cubicBezTo>
                          <a:pt x="460008" y="699130"/>
                          <a:pt x="472596" y="703742"/>
                          <a:pt x="478023" y="708625"/>
                        </a:cubicBezTo>
                        <a:cubicBezTo>
                          <a:pt x="483449" y="713509"/>
                          <a:pt x="486162" y="719043"/>
                          <a:pt x="486162" y="725229"/>
                        </a:cubicBezTo>
                        <a:cubicBezTo>
                          <a:pt x="486162" y="731740"/>
                          <a:pt x="483313" y="737465"/>
                          <a:pt x="477616" y="742402"/>
                        </a:cubicBezTo>
                        <a:cubicBezTo>
                          <a:pt x="471918" y="747340"/>
                          <a:pt x="463806" y="749809"/>
                          <a:pt x="453280" y="749809"/>
                        </a:cubicBezTo>
                        <a:cubicBezTo>
                          <a:pt x="439172" y="749809"/>
                          <a:pt x="428320" y="744980"/>
                          <a:pt x="420724" y="735321"/>
                        </a:cubicBezTo>
                        <a:cubicBezTo>
                          <a:pt x="416057" y="729353"/>
                          <a:pt x="412964" y="720671"/>
                          <a:pt x="411445" y="709276"/>
                        </a:cubicBezTo>
                        <a:lnTo>
                          <a:pt x="341287" y="713671"/>
                        </a:lnTo>
                        <a:cubicBezTo>
                          <a:pt x="343349" y="737763"/>
                          <a:pt x="352193" y="757622"/>
                          <a:pt x="367820" y="773249"/>
                        </a:cubicBezTo>
                        <a:cubicBezTo>
                          <a:pt x="383447" y="788876"/>
                          <a:pt x="411554" y="796690"/>
                          <a:pt x="452140" y="796690"/>
                        </a:cubicBezTo>
                        <a:cubicBezTo>
                          <a:pt x="475255" y="796690"/>
                          <a:pt x="494409" y="793353"/>
                          <a:pt x="509602" y="786679"/>
                        </a:cubicBezTo>
                        <a:cubicBezTo>
                          <a:pt x="524795" y="780005"/>
                          <a:pt x="536624" y="770211"/>
                          <a:pt x="545088" y="757297"/>
                        </a:cubicBezTo>
                        <a:cubicBezTo>
                          <a:pt x="553553" y="744383"/>
                          <a:pt x="557785" y="730275"/>
                          <a:pt x="557785" y="714974"/>
                        </a:cubicBezTo>
                        <a:cubicBezTo>
                          <a:pt x="557785" y="701951"/>
                          <a:pt x="554611" y="690177"/>
                          <a:pt x="548262" y="679650"/>
                        </a:cubicBezTo>
                        <a:cubicBezTo>
                          <a:pt x="541914" y="669124"/>
                          <a:pt x="531767" y="660306"/>
                          <a:pt x="517822" y="653198"/>
                        </a:cubicBezTo>
                        <a:cubicBezTo>
                          <a:pt x="503878" y="646090"/>
                          <a:pt x="480790" y="639064"/>
                          <a:pt x="448559" y="632118"/>
                        </a:cubicBezTo>
                        <a:cubicBezTo>
                          <a:pt x="435537" y="629405"/>
                          <a:pt x="427289" y="626475"/>
                          <a:pt x="423817" y="623328"/>
                        </a:cubicBezTo>
                        <a:cubicBezTo>
                          <a:pt x="420235" y="620290"/>
                          <a:pt x="418445" y="616871"/>
                          <a:pt x="418445" y="613073"/>
                        </a:cubicBezTo>
                        <a:cubicBezTo>
                          <a:pt x="418445" y="607864"/>
                          <a:pt x="420615" y="603442"/>
                          <a:pt x="424956" y="599806"/>
                        </a:cubicBezTo>
                        <a:cubicBezTo>
                          <a:pt x="429297" y="596171"/>
                          <a:pt x="435754" y="594353"/>
                          <a:pt x="444327" y="594353"/>
                        </a:cubicBezTo>
                        <a:cubicBezTo>
                          <a:pt x="454745" y="594353"/>
                          <a:pt x="462911" y="596795"/>
                          <a:pt x="468825" y="601678"/>
                        </a:cubicBezTo>
                        <a:cubicBezTo>
                          <a:pt x="474740" y="606562"/>
                          <a:pt x="478619" y="614375"/>
                          <a:pt x="480464" y="625119"/>
                        </a:cubicBezTo>
                        <a:lnTo>
                          <a:pt x="549972" y="621049"/>
                        </a:lnTo>
                        <a:cubicBezTo>
                          <a:pt x="546933" y="596306"/>
                          <a:pt x="537410" y="578265"/>
                          <a:pt x="521404" y="566925"/>
                        </a:cubicBezTo>
                        <a:cubicBezTo>
                          <a:pt x="505397" y="555584"/>
                          <a:pt x="482146" y="549914"/>
                          <a:pt x="451652" y="549914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" name="Freeform: Shape 173"/>
                  <p:cNvSpPr>
                    <a:spLocks noChangeAspect="1"/>
                  </p:cNvSpPr>
                  <p:nvPr/>
                </p:nvSpPr>
                <p:spPr>
                  <a:xfrm>
                    <a:off x="6389179" y="2529081"/>
                    <a:ext cx="296386" cy="2963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849166" y="552600"/>
                        </a:moveTo>
                        <a:cubicBezTo>
                          <a:pt x="810750" y="552600"/>
                          <a:pt x="781043" y="563201"/>
                          <a:pt x="760044" y="584403"/>
                        </a:cubicBezTo>
                        <a:cubicBezTo>
                          <a:pt x="739045" y="605605"/>
                          <a:pt x="728546" y="635944"/>
                          <a:pt x="728546" y="675418"/>
                        </a:cubicBezTo>
                        <a:cubicBezTo>
                          <a:pt x="728546" y="705025"/>
                          <a:pt x="734515" y="729318"/>
                          <a:pt x="746452" y="748297"/>
                        </a:cubicBezTo>
                        <a:cubicBezTo>
                          <a:pt x="758389" y="767275"/>
                          <a:pt x="772578" y="780533"/>
                          <a:pt x="789019" y="788070"/>
                        </a:cubicBezTo>
                        <a:cubicBezTo>
                          <a:pt x="805460" y="795607"/>
                          <a:pt x="826649" y="799376"/>
                          <a:pt x="852585" y="799376"/>
                        </a:cubicBezTo>
                        <a:cubicBezTo>
                          <a:pt x="873963" y="799376"/>
                          <a:pt x="891571" y="796283"/>
                          <a:pt x="905407" y="790097"/>
                        </a:cubicBezTo>
                        <a:cubicBezTo>
                          <a:pt x="919244" y="783911"/>
                          <a:pt x="930828" y="774741"/>
                          <a:pt x="940161" y="762587"/>
                        </a:cubicBezTo>
                        <a:cubicBezTo>
                          <a:pt x="949494" y="750433"/>
                          <a:pt x="956331" y="735294"/>
                          <a:pt x="960671" y="717171"/>
                        </a:cubicBezTo>
                        <a:lnTo>
                          <a:pt x="896047" y="697638"/>
                        </a:lnTo>
                        <a:cubicBezTo>
                          <a:pt x="892792" y="712722"/>
                          <a:pt x="887556" y="724225"/>
                          <a:pt x="880339" y="732147"/>
                        </a:cubicBezTo>
                        <a:cubicBezTo>
                          <a:pt x="873122" y="740069"/>
                          <a:pt x="862460" y="744030"/>
                          <a:pt x="848353" y="744030"/>
                        </a:cubicBezTo>
                        <a:cubicBezTo>
                          <a:pt x="833811" y="744030"/>
                          <a:pt x="822525" y="739126"/>
                          <a:pt x="814494" y="729316"/>
                        </a:cubicBezTo>
                        <a:cubicBezTo>
                          <a:pt x="806464" y="719507"/>
                          <a:pt x="802448" y="701378"/>
                          <a:pt x="802448" y="674930"/>
                        </a:cubicBezTo>
                        <a:cubicBezTo>
                          <a:pt x="802448" y="653578"/>
                          <a:pt x="805813" y="637917"/>
                          <a:pt x="812541" y="627945"/>
                        </a:cubicBezTo>
                        <a:cubicBezTo>
                          <a:pt x="821440" y="614503"/>
                          <a:pt x="834245" y="607783"/>
                          <a:pt x="850957" y="607783"/>
                        </a:cubicBezTo>
                        <a:cubicBezTo>
                          <a:pt x="858336" y="607783"/>
                          <a:pt x="865011" y="609302"/>
                          <a:pt x="870979" y="612340"/>
                        </a:cubicBezTo>
                        <a:cubicBezTo>
                          <a:pt x="876948" y="615379"/>
                          <a:pt x="881994" y="619720"/>
                          <a:pt x="886118" y="625363"/>
                        </a:cubicBezTo>
                        <a:cubicBezTo>
                          <a:pt x="888614" y="628727"/>
                          <a:pt x="891001" y="634045"/>
                          <a:pt x="893280" y="641315"/>
                        </a:cubicBezTo>
                        <a:lnTo>
                          <a:pt x="958392" y="626828"/>
                        </a:lnTo>
                        <a:cubicBezTo>
                          <a:pt x="950036" y="601651"/>
                          <a:pt x="937258" y="582986"/>
                          <a:pt x="920058" y="570831"/>
                        </a:cubicBezTo>
                        <a:cubicBezTo>
                          <a:pt x="902857" y="558677"/>
                          <a:pt x="879227" y="552600"/>
                          <a:pt x="849166" y="552600"/>
                        </a:cubicBezTo>
                        <a:close/>
                        <a:moveTo>
                          <a:pt x="580429" y="552600"/>
                        </a:moveTo>
                        <a:cubicBezTo>
                          <a:pt x="553082" y="552600"/>
                          <a:pt x="531324" y="556452"/>
                          <a:pt x="515154" y="564157"/>
                        </a:cubicBezTo>
                        <a:cubicBezTo>
                          <a:pt x="494427" y="574141"/>
                          <a:pt x="478691" y="588764"/>
                          <a:pt x="467948" y="608027"/>
                        </a:cubicBezTo>
                        <a:cubicBezTo>
                          <a:pt x="457204" y="627289"/>
                          <a:pt x="451833" y="649943"/>
                          <a:pt x="451833" y="675988"/>
                        </a:cubicBezTo>
                        <a:cubicBezTo>
                          <a:pt x="451833" y="700730"/>
                          <a:pt x="456743" y="722652"/>
                          <a:pt x="466564" y="741751"/>
                        </a:cubicBezTo>
                        <a:cubicBezTo>
                          <a:pt x="476385" y="760851"/>
                          <a:pt x="490222" y="775230"/>
                          <a:pt x="508073" y="784888"/>
                        </a:cubicBezTo>
                        <a:cubicBezTo>
                          <a:pt x="525925" y="794546"/>
                          <a:pt x="549013" y="799376"/>
                          <a:pt x="577337" y="799376"/>
                        </a:cubicBezTo>
                        <a:cubicBezTo>
                          <a:pt x="600343" y="799376"/>
                          <a:pt x="620229" y="796690"/>
                          <a:pt x="636996" y="791318"/>
                        </a:cubicBezTo>
                        <a:cubicBezTo>
                          <a:pt x="653762" y="785946"/>
                          <a:pt x="673052" y="775827"/>
                          <a:pt x="694864" y="760959"/>
                        </a:cubicBezTo>
                        <a:lnTo>
                          <a:pt x="694864" y="659221"/>
                        </a:lnTo>
                        <a:lnTo>
                          <a:pt x="580918" y="659221"/>
                        </a:lnTo>
                        <a:lnTo>
                          <a:pt x="580918" y="708869"/>
                        </a:lnTo>
                        <a:lnTo>
                          <a:pt x="630240" y="708869"/>
                        </a:lnTo>
                        <a:lnTo>
                          <a:pt x="630240" y="731333"/>
                        </a:lnTo>
                        <a:cubicBezTo>
                          <a:pt x="620582" y="737085"/>
                          <a:pt x="612009" y="741154"/>
                          <a:pt x="604521" y="743542"/>
                        </a:cubicBezTo>
                        <a:cubicBezTo>
                          <a:pt x="597033" y="745929"/>
                          <a:pt x="589165" y="747123"/>
                          <a:pt x="580918" y="747123"/>
                        </a:cubicBezTo>
                        <a:cubicBezTo>
                          <a:pt x="563554" y="747123"/>
                          <a:pt x="550017" y="741588"/>
                          <a:pt x="540304" y="730519"/>
                        </a:cubicBezTo>
                        <a:cubicBezTo>
                          <a:pt x="530591" y="719450"/>
                          <a:pt x="525735" y="701002"/>
                          <a:pt x="525735" y="675174"/>
                        </a:cubicBezTo>
                        <a:cubicBezTo>
                          <a:pt x="525735" y="650865"/>
                          <a:pt x="530537" y="633095"/>
                          <a:pt x="540141" y="621863"/>
                        </a:cubicBezTo>
                        <a:cubicBezTo>
                          <a:pt x="549745" y="610631"/>
                          <a:pt x="562632" y="605015"/>
                          <a:pt x="578802" y="605015"/>
                        </a:cubicBezTo>
                        <a:cubicBezTo>
                          <a:pt x="589654" y="605015"/>
                          <a:pt x="598579" y="607403"/>
                          <a:pt x="605579" y="612178"/>
                        </a:cubicBezTo>
                        <a:cubicBezTo>
                          <a:pt x="612579" y="616953"/>
                          <a:pt x="617543" y="623844"/>
                          <a:pt x="620474" y="632851"/>
                        </a:cubicBezTo>
                        <a:lnTo>
                          <a:pt x="691609" y="620154"/>
                        </a:lnTo>
                        <a:cubicBezTo>
                          <a:pt x="687268" y="604744"/>
                          <a:pt x="680784" y="592020"/>
                          <a:pt x="672156" y="581982"/>
                        </a:cubicBezTo>
                        <a:cubicBezTo>
                          <a:pt x="663529" y="571944"/>
                          <a:pt x="652677" y="564537"/>
                          <a:pt x="639600" y="559762"/>
                        </a:cubicBezTo>
                        <a:cubicBezTo>
                          <a:pt x="626524" y="554987"/>
                          <a:pt x="606800" y="552600"/>
                          <a:pt x="5804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Freeform: Shape 174"/>
                  <p:cNvSpPr>
                    <a:spLocks noChangeAspect="1"/>
                  </p:cNvSpPr>
                  <p:nvPr/>
                </p:nvSpPr>
                <p:spPr>
                  <a:xfrm>
                    <a:off x="6760954" y="2529081"/>
                    <a:ext cx="296386" cy="2963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737499" y="556669"/>
                        </a:moveTo>
                        <a:lnTo>
                          <a:pt x="737499" y="795306"/>
                        </a:lnTo>
                        <a:lnTo>
                          <a:pt x="811239" y="795306"/>
                        </a:lnTo>
                        <a:lnTo>
                          <a:pt x="811239" y="737074"/>
                        </a:lnTo>
                        <a:lnTo>
                          <a:pt x="849337" y="697167"/>
                        </a:lnTo>
                        <a:lnTo>
                          <a:pt x="899651" y="795306"/>
                        </a:lnTo>
                        <a:lnTo>
                          <a:pt x="990460" y="795306"/>
                        </a:lnTo>
                        <a:lnTo>
                          <a:pt x="899471" y="646743"/>
                        </a:lnTo>
                        <a:lnTo>
                          <a:pt x="986553" y="556669"/>
                        </a:lnTo>
                        <a:lnTo>
                          <a:pt x="888481" y="556669"/>
                        </a:lnTo>
                        <a:lnTo>
                          <a:pt x="811239" y="646850"/>
                        </a:lnTo>
                        <a:lnTo>
                          <a:pt x="811239" y="556669"/>
                        </a:lnTo>
                        <a:close/>
                        <a:moveTo>
                          <a:pt x="580429" y="552600"/>
                        </a:moveTo>
                        <a:cubicBezTo>
                          <a:pt x="553082" y="552600"/>
                          <a:pt x="531324" y="556452"/>
                          <a:pt x="515154" y="564157"/>
                        </a:cubicBezTo>
                        <a:cubicBezTo>
                          <a:pt x="494427" y="574141"/>
                          <a:pt x="478691" y="588764"/>
                          <a:pt x="467948" y="608027"/>
                        </a:cubicBezTo>
                        <a:cubicBezTo>
                          <a:pt x="457204" y="627289"/>
                          <a:pt x="451833" y="649943"/>
                          <a:pt x="451833" y="675988"/>
                        </a:cubicBezTo>
                        <a:cubicBezTo>
                          <a:pt x="451833" y="700730"/>
                          <a:pt x="456743" y="722652"/>
                          <a:pt x="466564" y="741751"/>
                        </a:cubicBezTo>
                        <a:cubicBezTo>
                          <a:pt x="476385" y="760851"/>
                          <a:pt x="490222" y="775230"/>
                          <a:pt x="508073" y="784888"/>
                        </a:cubicBezTo>
                        <a:cubicBezTo>
                          <a:pt x="525925" y="794546"/>
                          <a:pt x="549013" y="799376"/>
                          <a:pt x="577337" y="799376"/>
                        </a:cubicBezTo>
                        <a:cubicBezTo>
                          <a:pt x="600343" y="799376"/>
                          <a:pt x="620229" y="796690"/>
                          <a:pt x="636996" y="791318"/>
                        </a:cubicBezTo>
                        <a:cubicBezTo>
                          <a:pt x="653762" y="785946"/>
                          <a:pt x="673052" y="775827"/>
                          <a:pt x="694864" y="760959"/>
                        </a:cubicBezTo>
                        <a:lnTo>
                          <a:pt x="694864" y="659221"/>
                        </a:lnTo>
                        <a:lnTo>
                          <a:pt x="580918" y="659221"/>
                        </a:lnTo>
                        <a:lnTo>
                          <a:pt x="580918" y="708869"/>
                        </a:lnTo>
                        <a:lnTo>
                          <a:pt x="630240" y="708869"/>
                        </a:lnTo>
                        <a:lnTo>
                          <a:pt x="630240" y="731333"/>
                        </a:lnTo>
                        <a:cubicBezTo>
                          <a:pt x="620582" y="737085"/>
                          <a:pt x="612009" y="741154"/>
                          <a:pt x="604521" y="743542"/>
                        </a:cubicBezTo>
                        <a:cubicBezTo>
                          <a:pt x="597033" y="745929"/>
                          <a:pt x="589165" y="747123"/>
                          <a:pt x="580918" y="747123"/>
                        </a:cubicBezTo>
                        <a:cubicBezTo>
                          <a:pt x="563554" y="747123"/>
                          <a:pt x="550017" y="741588"/>
                          <a:pt x="540304" y="730519"/>
                        </a:cubicBezTo>
                        <a:cubicBezTo>
                          <a:pt x="530591" y="719450"/>
                          <a:pt x="525735" y="701002"/>
                          <a:pt x="525735" y="675174"/>
                        </a:cubicBezTo>
                        <a:cubicBezTo>
                          <a:pt x="525735" y="650865"/>
                          <a:pt x="530537" y="633095"/>
                          <a:pt x="540141" y="621863"/>
                        </a:cubicBezTo>
                        <a:cubicBezTo>
                          <a:pt x="549745" y="610631"/>
                          <a:pt x="562632" y="605015"/>
                          <a:pt x="578802" y="605015"/>
                        </a:cubicBezTo>
                        <a:cubicBezTo>
                          <a:pt x="589654" y="605015"/>
                          <a:pt x="598579" y="607403"/>
                          <a:pt x="605579" y="612178"/>
                        </a:cubicBezTo>
                        <a:cubicBezTo>
                          <a:pt x="612579" y="616953"/>
                          <a:pt x="617543" y="623844"/>
                          <a:pt x="620473" y="632851"/>
                        </a:cubicBezTo>
                        <a:lnTo>
                          <a:pt x="691609" y="620154"/>
                        </a:lnTo>
                        <a:cubicBezTo>
                          <a:pt x="687268" y="604744"/>
                          <a:pt x="680784" y="592020"/>
                          <a:pt x="672156" y="581982"/>
                        </a:cubicBezTo>
                        <a:cubicBezTo>
                          <a:pt x="663529" y="571944"/>
                          <a:pt x="652677" y="564537"/>
                          <a:pt x="639600" y="559762"/>
                        </a:cubicBezTo>
                        <a:cubicBezTo>
                          <a:pt x="626524" y="554987"/>
                          <a:pt x="606800" y="552600"/>
                          <a:pt x="5804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Plus Sign 175"/>
                  <p:cNvSpPr>
                    <a:spLocks noChangeAspect="1"/>
                  </p:cNvSpPr>
                  <p:nvPr/>
                </p:nvSpPr>
                <p:spPr>
                  <a:xfrm>
                    <a:off x="7446491" y="2529081"/>
                    <a:ext cx="296386" cy="296386"/>
                  </a:xfrm>
                  <a:prstGeom prst="mathPlus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Arrow: Down 176"/>
                  <p:cNvSpPr/>
                  <p:nvPr/>
                </p:nvSpPr>
                <p:spPr>
                  <a:xfrm>
                    <a:off x="2080962" y="2929403"/>
                    <a:ext cx="112396" cy="394842"/>
                  </a:xfrm>
                  <a:prstGeom prst="downArrow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Arrow: Down 177"/>
                  <p:cNvSpPr/>
                  <p:nvPr/>
                </p:nvSpPr>
                <p:spPr>
                  <a:xfrm>
                    <a:off x="6852949" y="2925539"/>
                    <a:ext cx="112396" cy="394842"/>
                  </a:xfrm>
                  <a:prstGeom prst="downArrow">
                    <a:avLst/>
                  </a:prstGeom>
                  <a:solidFill>
                    <a:srgbClr val="55BE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Arrow: Down 178"/>
                  <p:cNvSpPr/>
                  <p:nvPr/>
                </p:nvSpPr>
                <p:spPr>
                  <a:xfrm>
                    <a:off x="5364740" y="2925539"/>
                    <a:ext cx="112396" cy="394842"/>
                  </a:xfrm>
                  <a:prstGeom prst="downArrow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Arrow: Down 179"/>
                  <p:cNvSpPr/>
                  <p:nvPr/>
                </p:nvSpPr>
                <p:spPr>
                  <a:xfrm>
                    <a:off x="3686710" y="2925539"/>
                    <a:ext cx="112396" cy="394842"/>
                  </a:xfrm>
                  <a:prstGeom prst="downArrow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Arrow: Down 180"/>
                  <p:cNvSpPr/>
                  <p:nvPr/>
                </p:nvSpPr>
                <p:spPr>
                  <a:xfrm>
                    <a:off x="7855265" y="2921841"/>
                    <a:ext cx="112396" cy="394842"/>
                  </a:xfrm>
                  <a:prstGeom prst="downArrow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Freeform: Shape 181"/>
                  <p:cNvSpPr>
                    <a:spLocks noChangeAspect="1"/>
                  </p:cNvSpPr>
                  <p:nvPr/>
                </p:nvSpPr>
                <p:spPr>
                  <a:xfrm>
                    <a:off x="4896904" y="3399215"/>
                    <a:ext cx="296386" cy="296386"/>
                  </a:xfrm>
                  <a:custGeom>
                    <a:avLst/>
                    <a:gdLst>
                      <a:gd name="connsiteX0" fmla="*/ 1139483 w 2278966"/>
                      <a:gd name="connsiteY0" fmla="*/ 379828 h 2278966"/>
                      <a:gd name="connsiteX1" fmla="*/ 1899138 w 2278966"/>
                      <a:gd name="connsiteY1" fmla="*/ 1139483 h 2278966"/>
                      <a:gd name="connsiteX2" fmla="*/ 1139483 w 2278966"/>
                      <a:gd name="connsiteY2" fmla="*/ 1899138 h 2278966"/>
                      <a:gd name="connsiteX3" fmla="*/ 379828 w 2278966"/>
                      <a:gd name="connsiteY3" fmla="*/ 1139483 h 2278966"/>
                      <a:gd name="connsiteX4" fmla="*/ 1139483 w 2278966"/>
                      <a:gd name="connsiteY4" fmla="*/ 379828 h 2278966"/>
                      <a:gd name="connsiteX5" fmla="*/ 1139482 w 2278966"/>
                      <a:gd name="connsiteY5" fmla="*/ 148132 h 2278966"/>
                      <a:gd name="connsiteX6" fmla="*/ 148132 w 2278966"/>
                      <a:gd name="connsiteY6" fmla="*/ 1139482 h 2278966"/>
                      <a:gd name="connsiteX7" fmla="*/ 1139482 w 2278966"/>
                      <a:gd name="connsiteY7" fmla="*/ 2130832 h 2278966"/>
                      <a:gd name="connsiteX8" fmla="*/ 2130832 w 2278966"/>
                      <a:gd name="connsiteY8" fmla="*/ 1139482 h 2278966"/>
                      <a:gd name="connsiteX9" fmla="*/ 1139482 w 2278966"/>
                      <a:gd name="connsiteY9" fmla="*/ 148132 h 2278966"/>
                      <a:gd name="connsiteX10" fmla="*/ 1139483 w 2278966"/>
                      <a:gd name="connsiteY10" fmla="*/ 0 h 2278966"/>
                      <a:gd name="connsiteX11" fmla="*/ 2278966 w 2278966"/>
                      <a:gd name="connsiteY11" fmla="*/ 1139483 h 2278966"/>
                      <a:gd name="connsiteX12" fmla="*/ 1139483 w 2278966"/>
                      <a:gd name="connsiteY12" fmla="*/ 2278966 h 2278966"/>
                      <a:gd name="connsiteX13" fmla="*/ 0 w 2278966"/>
                      <a:gd name="connsiteY13" fmla="*/ 1139483 h 2278966"/>
                      <a:gd name="connsiteX14" fmla="*/ 1139483 w 2278966"/>
                      <a:gd name="connsiteY14" fmla="*/ 0 h 22789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278966" h="2278966">
                        <a:moveTo>
                          <a:pt x="1139483" y="379828"/>
                        </a:moveTo>
                        <a:cubicBezTo>
                          <a:pt x="1559029" y="379828"/>
                          <a:pt x="1899138" y="719937"/>
                          <a:pt x="1899138" y="1139483"/>
                        </a:cubicBezTo>
                        <a:cubicBezTo>
                          <a:pt x="1899138" y="1559029"/>
                          <a:pt x="1559029" y="1899138"/>
                          <a:pt x="1139483" y="1899138"/>
                        </a:cubicBezTo>
                        <a:cubicBezTo>
                          <a:pt x="719937" y="1899138"/>
                          <a:pt x="379828" y="1559029"/>
                          <a:pt x="379828" y="1139483"/>
                        </a:cubicBezTo>
                        <a:cubicBezTo>
                          <a:pt x="379828" y="719937"/>
                          <a:pt x="719937" y="379828"/>
                          <a:pt x="1139483" y="379828"/>
                        </a:cubicBezTo>
                        <a:close/>
                        <a:moveTo>
                          <a:pt x="1139482" y="148132"/>
                        </a:moveTo>
                        <a:cubicBezTo>
                          <a:pt x="591975" y="148132"/>
                          <a:pt x="148132" y="591975"/>
                          <a:pt x="148132" y="1139482"/>
                        </a:cubicBezTo>
                        <a:cubicBezTo>
                          <a:pt x="148132" y="1686989"/>
                          <a:pt x="591975" y="2130832"/>
                          <a:pt x="1139482" y="2130832"/>
                        </a:cubicBezTo>
                        <a:cubicBezTo>
                          <a:pt x="1686989" y="2130832"/>
                          <a:pt x="2130832" y="1686989"/>
                          <a:pt x="2130832" y="1139482"/>
                        </a:cubicBezTo>
                        <a:cubicBezTo>
                          <a:pt x="2130832" y="591975"/>
                          <a:pt x="1686989" y="148132"/>
                          <a:pt x="1139482" y="148132"/>
                        </a:cubicBezTo>
                        <a:close/>
                        <a:moveTo>
                          <a:pt x="1139483" y="0"/>
                        </a:moveTo>
                        <a:cubicBezTo>
                          <a:pt x="1768802" y="0"/>
                          <a:pt x="2278966" y="510164"/>
                          <a:pt x="2278966" y="1139483"/>
                        </a:cubicBezTo>
                        <a:cubicBezTo>
                          <a:pt x="2278966" y="1768802"/>
                          <a:pt x="1768802" y="2278966"/>
                          <a:pt x="1139483" y="2278966"/>
                        </a:cubicBezTo>
                        <a:cubicBezTo>
                          <a:pt x="510164" y="2278966"/>
                          <a:pt x="0" y="1768802"/>
                          <a:pt x="0" y="1139483"/>
                        </a:cubicBezTo>
                        <a:cubicBezTo>
                          <a:pt x="0" y="510164"/>
                          <a:pt x="510164" y="0"/>
                          <a:pt x="1139483" y="0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Freeform: Shape 182"/>
                  <p:cNvSpPr>
                    <a:spLocks noChangeAspect="1"/>
                  </p:cNvSpPr>
                  <p:nvPr/>
                </p:nvSpPr>
                <p:spPr>
                  <a:xfrm>
                    <a:off x="1988967" y="3399215"/>
                    <a:ext cx="296386" cy="296386"/>
                  </a:xfrm>
                  <a:custGeom>
                    <a:avLst/>
                    <a:gdLst>
                      <a:gd name="connsiteX0" fmla="*/ 1139483 w 2278966"/>
                      <a:gd name="connsiteY0" fmla="*/ 379828 h 2278966"/>
                      <a:gd name="connsiteX1" fmla="*/ 1899138 w 2278966"/>
                      <a:gd name="connsiteY1" fmla="*/ 1139483 h 2278966"/>
                      <a:gd name="connsiteX2" fmla="*/ 1139483 w 2278966"/>
                      <a:gd name="connsiteY2" fmla="*/ 1899138 h 2278966"/>
                      <a:gd name="connsiteX3" fmla="*/ 379828 w 2278966"/>
                      <a:gd name="connsiteY3" fmla="*/ 1139483 h 2278966"/>
                      <a:gd name="connsiteX4" fmla="*/ 1139483 w 2278966"/>
                      <a:gd name="connsiteY4" fmla="*/ 379828 h 2278966"/>
                      <a:gd name="connsiteX5" fmla="*/ 1139482 w 2278966"/>
                      <a:gd name="connsiteY5" fmla="*/ 148132 h 2278966"/>
                      <a:gd name="connsiteX6" fmla="*/ 148132 w 2278966"/>
                      <a:gd name="connsiteY6" fmla="*/ 1139482 h 2278966"/>
                      <a:gd name="connsiteX7" fmla="*/ 1139482 w 2278966"/>
                      <a:gd name="connsiteY7" fmla="*/ 2130832 h 2278966"/>
                      <a:gd name="connsiteX8" fmla="*/ 2130832 w 2278966"/>
                      <a:gd name="connsiteY8" fmla="*/ 1139482 h 2278966"/>
                      <a:gd name="connsiteX9" fmla="*/ 1139482 w 2278966"/>
                      <a:gd name="connsiteY9" fmla="*/ 148132 h 2278966"/>
                      <a:gd name="connsiteX10" fmla="*/ 1139483 w 2278966"/>
                      <a:gd name="connsiteY10" fmla="*/ 0 h 2278966"/>
                      <a:gd name="connsiteX11" fmla="*/ 2278966 w 2278966"/>
                      <a:gd name="connsiteY11" fmla="*/ 1139483 h 2278966"/>
                      <a:gd name="connsiteX12" fmla="*/ 1139483 w 2278966"/>
                      <a:gd name="connsiteY12" fmla="*/ 2278966 h 2278966"/>
                      <a:gd name="connsiteX13" fmla="*/ 0 w 2278966"/>
                      <a:gd name="connsiteY13" fmla="*/ 1139483 h 2278966"/>
                      <a:gd name="connsiteX14" fmla="*/ 1139483 w 2278966"/>
                      <a:gd name="connsiteY14" fmla="*/ 0 h 22789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278966" h="2278966">
                        <a:moveTo>
                          <a:pt x="1139483" y="379828"/>
                        </a:moveTo>
                        <a:cubicBezTo>
                          <a:pt x="1559029" y="379828"/>
                          <a:pt x="1899138" y="719937"/>
                          <a:pt x="1899138" y="1139483"/>
                        </a:cubicBezTo>
                        <a:cubicBezTo>
                          <a:pt x="1899138" y="1559029"/>
                          <a:pt x="1559029" y="1899138"/>
                          <a:pt x="1139483" y="1899138"/>
                        </a:cubicBezTo>
                        <a:cubicBezTo>
                          <a:pt x="719937" y="1899138"/>
                          <a:pt x="379828" y="1559029"/>
                          <a:pt x="379828" y="1139483"/>
                        </a:cubicBezTo>
                        <a:cubicBezTo>
                          <a:pt x="379828" y="719937"/>
                          <a:pt x="719937" y="379828"/>
                          <a:pt x="1139483" y="379828"/>
                        </a:cubicBezTo>
                        <a:close/>
                        <a:moveTo>
                          <a:pt x="1139482" y="148132"/>
                        </a:moveTo>
                        <a:cubicBezTo>
                          <a:pt x="591975" y="148132"/>
                          <a:pt x="148132" y="591975"/>
                          <a:pt x="148132" y="1139482"/>
                        </a:cubicBezTo>
                        <a:cubicBezTo>
                          <a:pt x="148132" y="1686989"/>
                          <a:pt x="591975" y="2130832"/>
                          <a:pt x="1139482" y="2130832"/>
                        </a:cubicBezTo>
                        <a:cubicBezTo>
                          <a:pt x="1686989" y="2130832"/>
                          <a:pt x="2130832" y="1686989"/>
                          <a:pt x="2130832" y="1139482"/>
                        </a:cubicBezTo>
                        <a:cubicBezTo>
                          <a:pt x="2130832" y="591975"/>
                          <a:pt x="1686989" y="148132"/>
                          <a:pt x="1139482" y="148132"/>
                        </a:cubicBezTo>
                        <a:close/>
                        <a:moveTo>
                          <a:pt x="1139483" y="0"/>
                        </a:moveTo>
                        <a:cubicBezTo>
                          <a:pt x="1768802" y="0"/>
                          <a:pt x="2278966" y="510164"/>
                          <a:pt x="2278966" y="1139483"/>
                        </a:cubicBezTo>
                        <a:cubicBezTo>
                          <a:pt x="2278966" y="1768802"/>
                          <a:pt x="1768802" y="2278966"/>
                          <a:pt x="1139483" y="2278966"/>
                        </a:cubicBezTo>
                        <a:cubicBezTo>
                          <a:pt x="510164" y="2278966"/>
                          <a:pt x="0" y="1768802"/>
                          <a:pt x="0" y="1139483"/>
                        </a:cubicBezTo>
                        <a:cubicBezTo>
                          <a:pt x="0" y="510164"/>
                          <a:pt x="510164" y="0"/>
                          <a:pt x="1139483" y="0"/>
                        </a:cubicBezTo>
                        <a:close/>
                      </a:path>
                    </a:pathLst>
                  </a:cu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Freeform: Shape 183"/>
                  <p:cNvSpPr>
                    <a:spLocks noChangeAspect="1"/>
                  </p:cNvSpPr>
                  <p:nvPr/>
                </p:nvSpPr>
                <p:spPr>
                  <a:xfrm>
                    <a:off x="3369086" y="3399215"/>
                    <a:ext cx="296386" cy="296386"/>
                  </a:xfrm>
                  <a:custGeom>
                    <a:avLst/>
                    <a:gdLst>
                      <a:gd name="connsiteX0" fmla="*/ 1139483 w 2278966"/>
                      <a:gd name="connsiteY0" fmla="*/ 379828 h 2278966"/>
                      <a:gd name="connsiteX1" fmla="*/ 1899138 w 2278966"/>
                      <a:gd name="connsiteY1" fmla="*/ 1139483 h 2278966"/>
                      <a:gd name="connsiteX2" fmla="*/ 1139483 w 2278966"/>
                      <a:gd name="connsiteY2" fmla="*/ 1899138 h 2278966"/>
                      <a:gd name="connsiteX3" fmla="*/ 379828 w 2278966"/>
                      <a:gd name="connsiteY3" fmla="*/ 1139483 h 2278966"/>
                      <a:gd name="connsiteX4" fmla="*/ 1139483 w 2278966"/>
                      <a:gd name="connsiteY4" fmla="*/ 379828 h 2278966"/>
                      <a:gd name="connsiteX5" fmla="*/ 1139482 w 2278966"/>
                      <a:gd name="connsiteY5" fmla="*/ 148132 h 2278966"/>
                      <a:gd name="connsiteX6" fmla="*/ 148132 w 2278966"/>
                      <a:gd name="connsiteY6" fmla="*/ 1139482 h 2278966"/>
                      <a:gd name="connsiteX7" fmla="*/ 1139482 w 2278966"/>
                      <a:gd name="connsiteY7" fmla="*/ 2130832 h 2278966"/>
                      <a:gd name="connsiteX8" fmla="*/ 2130832 w 2278966"/>
                      <a:gd name="connsiteY8" fmla="*/ 1139482 h 2278966"/>
                      <a:gd name="connsiteX9" fmla="*/ 1139482 w 2278966"/>
                      <a:gd name="connsiteY9" fmla="*/ 148132 h 2278966"/>
                      <a:gd name="connsiteX10" fmla="*/ 1139483 w 2278966"/>
                      <a:gd name="connsiteY10" fmla="*/ 0 h 2278966"/>
                      <a:gd name="connsiteX11" fmla="*/ 2278966 w 2278966"/>
                      <a:gd name="connsiteY11" fmla="*/ 1139483 h 2278966"/>
                      <a:gd name="connsiteX12" fmla="*/ 1139483 w 2278966"/>
                      <a:gd name="connsiteY12" fmla="*/ 2278966 h 2278966"/>
                      <a:gd name="connsiteX13" fmla="*/ 0 w 2278966"/>
                      <a:gd name="connsiteY13" fmla="*/ 1139483 h 2278966"/>
                      <a:gd name="connsiteX14" fmla="*/ 1139483 w 2278966"/>
                      <a:gd name="connsiteY14" fmla="*/ 0 h 22789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278966" h="2278966">
                        <a:moveTo>
                          <a:pt x="1139483" y="379828"/>
                        </a:moveTo>
                        <a:cubicBezTo>
                          <a:pt x="1559029" y="379828"/>
                          <a:pt x="1899138" y="719937"/>
                          <a:pt x="1899138" y="1139483"/>
                        </a:cubicBezTo>
                        <a:cubicBezTo>
                          <a:pt x="1899138" y="1559029"/>
                          <a:pt x="1559029" y="1899138"/>
                          <a:pt x="1139483" y="1899138"/>
                        </a:cubicBezTo>
                        <a:cubicBezTo>
                          <a:pt x="719937" y="1899138"/>
                          <a:pt x="379828" y="1559029"/>
                          <a:pt x="379828" y="1139483"/>
                        </a:cubicBezTo>
                        <a:cubicBezTo>
                          <a:pt x="379828" y="719937"/>
                          <a:pt x="719937" y="379828"/>
                          <a:pt x="1139483" y="379828"/>
                        </a:cubicBezTo>
                        <a:close/>
                        <a:moveTo>
                          <a:pt x="1139482" y="148132"/>
                        </a:moveTo>
                        <a:cubicBezTo>
                          <a:pt x="591975" y="148132"/>
                          <a:pt x="148132" y="591975"/>
                          <a:pt x="148132" y="1139482"/>
                        </a:cubicBezTo>
                        <a:cubicBezTo>
                          <a:pt x="148132" y="1686989"/>
                          <a:pt x="591975" y="2130832"/>
                          <a:pt x="1139482" y="2130832"/>
                        </a:cubicBezTo>
                        <a:cubicBezTo>
                          <a:pt x="1686989" y="2130832"/>
                          <a:pt x="2130832" y="1686989"/>
                          <a:pt x="2130832" y="1139482"/>
                        </a:cubicBezTo>
                        <a:cubicBezTo>
                          <a:pt x="2130832" y="591975"/>
                          <a:pt x="1686989" y="148132"/>
                          <a:pt x="1139482" y="148132"/>
                        </a:cubicBezTo>
                        <a:close/>
                        <a:moveTo>
                          <a:pt x="1139483" y="0"/>
                        </a:moveTo>
                        <a:cubicBezTo>
                          <a:pt x="1768802" y="0"/>
                          <a:pt x="2278966" y="510164"/>
                          <a:pt x="2278966" y="1139483"/>
                        </a:cubicBezTo>
                        <a:cubicBezTo>
                          <a:pt x="2278966" y="1768802"/>
                          <a:pt x="1768802" y="2278966"/>
                          <a:pt x="1139483" y="2278966"/>
                        </a:cubicBezTo>
                        <a:cubicBezTo>
                          <a:pt x="510164" y="2278966"/>
                          <a:pt x="0" y="1768802"/>
                          <a:pt x="0" y="1139483"/>
                        </a:cubicBezTo>
                        <a:cubicBezTo>
                          <a:pt x="0" y="510164"/>
                          <a:pt x="510164" y="0"/>
                          <a:pt x="1139483" y="0"/>
                        </a:cubicBezTo>
                        <a:close/>
                      </a:path>
                    </a:pathLst>
                  </a:custGeom>
                  <a:solidFill>
                    <a:srgbClr val="3778B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Freeform: Shape 184"/>
                  <p:cNvSpPr>
                    <a:spLocks noChangeAspect="1"/>
                  </p:cNvSpPr>
                  <p:nvPr/>
                </p:nvSpPr>
                <p:spPr>
                  <a:xfrm>
                    <a:off x="3799106" y="3399215"/>
                    <a:ext cx="296386" cy="296386"/>
                  </a:xfrm>
                  <a:custGeom>
                    <a:avLst/>
                    <a:gdLst>
                      <a:gd name="connsiteX0" fmla="*/ 1139483 w 2278966"/>
                      <a:gd name="connsiteY0" fmla="*/ 379828 h 2278966"/>
                      <a:gd name="connsiteX1" fmla="*/ 1899138 w 2278966"/>
                      <a:gd name="connsiteY1" fmla="*/ 1139483 h 2278966"/>
                      <a:gd name="connsiteX2" fmla="*/ 1139483 w 2278966"/>
                      <a:gd name="connsiteY2" fmla="*/ 1899138 h 2278966"/>
                      <a:gd name="connsiteX3" fmla="*/ 379828 w 2278966"/>
                      <a:gd name="connsiteY3" fmla="*/ 1139483 h 2278966"/>
                      <a:gd name="connsiteX4" fmla="*/ 1139483 w 2278966"/>
                      <a:gd name="connsiteY4" fmla="*/ 379828 h 2278966"/>
                      <a:gd name="connsiteX5" fmla="*/ 1139482 w 2278966"/>
                      <a:gd name="connsiteY5" fmla="*/ 148132 h 2278966"/>
                      <a:gd name="connsiteX6" fmla="*/ 148132 w 2278966"/>
                      <a:gd name="connsiteY6" fmla="*/ 1139482 h 2278966"/>
                      <a:gd name="connsiteX7" fmla="*/ 1139482 w 2278966"/>
                      <a:gd name="connsiteY7" fmla="*/ 2130832 h 2278966"/>
                      <a:gd name="connsiteX8" fmla="*/ 2130832 w 2278966"/>
                      <a:gd name="connsiteY8" fmla="*/ 1139482 h 2278966"/>
                      <a:gd name="connsiteX9" fmla="*/ 1139482 w 2278966"/>
                      <a:gd name="connsiteY9" fmla="*/ 148132 h 2278966"/>
                      <a:gd name="connsiteX10" fmla="*/ 1139483 w 2278966"/>
                      <a:gd name="connsiteY10" fmla="*/ 0 h 2278966"/>
                      <a:gd name="connsiteX11" fmla="*/ 2278966 w 2278966"/>
                      <a:gd name="connsiteY11" fmla="*/ 1139483 h 2278966"/>
                      <a:gd name="connsiteX12" fmla="*/ 1139483 w 2278966"/>
                      <a:gd name="connsiteY12" fmla="*/ 2278966 h 2278966"/>
                      <a:gd name="connsiteX13" fmla="*/ 0 w 2278966"/>
                      <a:gd name="connsiteY13" fmla="*/ 1139483 h 2278966"/>
                      <a:gd name="connsiteX14" fmla="*/ 1139483 w 2278966"/>
                      <a:gd name="connsiteY14" fmla="*/ 0 h 22789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278966" h="2278966">
                        <a:moveTo>
                          <a:pt x="1139483" y="379828"/>
                        </a:moveTo>
                        <a:cubicBezTo>
                          <a:pt x="1559029" y="379828"/>
                          <a:pt x="1899138" y="719937"/>
                          <a:pt x="1899138" y="1139483"/>
                        </a:cubicBezTo>
                        <a:cubicBezTo>
                          <a:pt x="1899138" y="1559029"/>
                          <a:pt x="1559029" y="1899138"/>
                          <a:pt x="1139483" y="1899138"/>
                        </a:cubicBezTo>
                        <a:cubicBezTo>
                          <a:pt x="719937" y="1899138"/>
                          <a:pt x="379828" y="1559029"/>
                          <a:pt x="379828" y="1139483"/>
                        </a:cubicBezTo>
                        <a:cubicBezTo>
                          <a:pt x="379828" y="719937"/>
                          <a:pt x="719937" y="379828"/>
                          <a:pt x="1139483" y="379828"/>
                        </a:cubicBezTo>
                        <a:close/>
                        <a:moveTo>
                          <a:pt x="1139482" y="148132"/>
                        </a:moveTo>
                        <a:cubicBezTo>
                          <a:pt x="591975" y="148132"/>
                          <a:pt x="148132" y="591975"/>
                          <a:pt x="148132" y="1139482"/>
                        </a:cubicBezTo>
                        <a:cubicBezTo>
                          <a:pt x="148132" y="1686989"/>
                          <a:pt x="591975" y="2130832"/>
                          <a:pt x="1139482" y="2130832"/>
                        </a:cubicBezTo>
                        <a:cubicBezTo>
                          <a:pt x="1686989" y="2130832"/>
                          <a:pt x="2130832" y="1686989"/>
                          <a:pt x="2130832" y="1139482"/>
                        </a:cubicBezTo>
                        <a:cubicBezTo>
                          <a:pt x="2130832" y="591975"/>
                          <a:pt x="1686989" y="148132"/>
                          <a:pt x="1139482" y="148132"/>
                        </a:cubicBezTo>
                        <a:close/>
                        <a:moveTo>
                          <a:pt x="1139483" y="0"/>
                        </a:moveTo>
                        <a:cubicBezTo>
                          <a:pt x="1768802" y="0"/>
                          <a:pt x="2278966" y="510164"/>
                          <a:pt x="2278966" y="1139483"/>
                        </a:cubicBezTo>
                        <a:cubicBezTo>
                          <a:pt x="2278966" y="1768802"/>
                          <a:pt x="1768802" y="2278966"/>
                          <a:pt x="1139483" y="2278966"/>
                        </a:cubicBezTo>
                        <a:cubicBezTo>
                          <a:pt x="510164" y="2278966"/>
                          <a:pt x="0" y="1768802"/>
                          <a:pt x="0" y="1139483"/>
                        </a:cubicBezTo>
                        <a:cubicBezTo>
                          <a:pt x="0" y="510164"/>
                          <a:pt x="510164" y="0"/>
                          <a:pt x="1139483" y="0"/>
                        </a:cubicBezTo>
                        <a:close/>
                      </a:path>
                    </a:pathLst>
                  </a:custGeom>
                  <a:solidFill>
                    <a:srgbClr val="3778B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Freeform: Shape 185"/>
                  <p:cNvSpPr>
                    <a:spLocks noChangeAspect="1"/>
                  </p:cNvSpPr>
                  <p:nvPr/>
                </p:nvSpPr>
                <p:spPr>
                  <a:xfrm>
                    <a:off x="5271267" y="3399215"/>
                    <a:ext cx="296386" cy="296386"/>
                  </a:xfrm>
                  <a:custGeom>
                    <a:avLst/>
                    <a:gdLst>
                      <a:gd name="connsiteX0" fmla="*/ 1139483 w 2278966"/>
                      <a:gd name="connsiteY0" fmla="*/ 379828 h 2278966"/>
                      <a:gd name="connsiteX1" fmla="*/ 1899138 w 2278966"/>
                      <a:gd name="connsiteY1" fmla="*/ 1139483 h 2278966"/>
                      <a:gd name="connsiteX2" fmla="*/ 1139483 w 2278966"/>
                      <a:gd name="connsiteY2" fmla="*/ 1899138 h 2278966"/>
                      <a:gd name="connsiteX3" fmla="*/ 379828 w 2278966"/>
                      <a:gd name="connsiteY3" fmla="*/ 1139483 h 2278966"/>
                      <a:gd name="connsiteX4" fmla="*/ 1139483 w 2278966"/>
                      <a:gd name="connsiteY4" fmla="*/ 379828 h 2278966"/>
                      <a:gd name="connsiteX5" fmla="*/ 1139482 w 2278966"/>
                      <a:gd name="connsiteY5" fmla="*/ 148132 h 2278966"/>
                      <a:gd name="connsiteX6" fmla="*/ 148132 w 2278966"/>
                      <a:gd name="connsiteY6" fmla="*/ 1139482 h 2278966"/>
                      <a:gd name="connsiteX7" fmla="*/ 1139482 w 2278966"/>
                      <a:gd name="connsiteY7" fmla="*/ 2130832 h 2278966"/>
                      <a:gd name="connsiteX8" fmla="*/ 2130832 w 2278966"/>
                      <a:gd name="connsiteY8" fmla="*/ 1139482 h 2278966"/>
                      <a:gd name="connsiteX9" fmla="*/ 1139482 w 2278966"/>
                      <a:gd name="connsiteY9" fmla="*/ 148132 h 2278966"/>
                      <a:gd name="connsiteX10" fmla="*/ 1139483 w 2278966"/>
                      <a:gd name="connsiteY10" fmla="*/ 0 h 2278966"/>
                      <a:gd name="connsiteX11" fmla="*/ 2278966 w 2278966"/>
                      <a:gd name="connsiteY11" fmla="*/ 1139483 h 2278966"/>
                      <a:gd name="connsiteX12" fmla="*/ 1139483 w 2278966"/>
                      <a:gd name="connsiteY12" fmla="*/ 2278966 h 2278966"/>
                      <a:gd name="connsiteX13" fmla="*/ 0 w 2278966"/>
                      <a:gd name="connsiteY13" fmla="*/ 1139483 h 2278966"/>
                      <a:gd name="connsiteX14" fmla="*/ 1139483 w 2278966"/>
                      <a:gd name="connsiteY14" fmla="*/ 0 h 22789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278966" h="2278966">
                        <a:moveTo>
                          <a:pt x="1139483" y="379828"/>
                        </a:moveTo>
                        <a:cubicBezTo>
                          <a:pt x="1559029" y="379828"/>
                          <a:pt x="1899138" y="719937"/>
                          <a:pt x="1899138" y="1139483"/>
                        </a:cubicBezTo>
                        <a:cubicBezTo>
                          <a:pt x="1899138" y="1559029"/>
                          <a:pt x="1559029" y="1899138"/>
                          <a:pt x="1139483" y="1899138"/>
                        </a:cubicBezTo>
                        <a:cubicBezTo>
                          <a:pt x="719937" y="1899138"/>
                          <a:pt x="379828" y="1559029"/>
                          <a:pt x="379828" y="1139483"/>
                        </a:cubicBezTo>
                        <a:cubicBezTo>
                          <a:pt x="379828" y="719937"/>
                          <a:pt x="719937" y="379828"/>
                          <a:pt x="1139483" y="379828"/>
                        </a:cubicBezTo>
                        <a:close/>
                        <a:moveTo>
                          <a:pt x="1139482" y="148132"/>
                        </a:moveTo>
                        <a:cubicBezTo>
                          <a:pt x="591975" y="148132"/>
                          <a:pt x="148132" y="591975"/>
                          <a:pt x="148132" y="1139482"/>
                        </a:cubicBezTo>
                        <a:cubicBezTo>
                          <a:pt x="148132" y="1686989"/>
                          <a:pt x="591975" y="2130832"/>
                          <a:pt x="1139482" y="2130832"/>
                        </a:cubicBezTo>
                        <a:cubicBezTo>
                          <a:pt x="1686989" y="2130832"/>
                          <a:pt x="2130832" y="1686989"/>
                          <a:pt x="2130832" y="1139482"/>
                        </a:cubicBezTo>
                        <a:cubicBezTo>
                          <a:pt x="2130832" y="591975"/>
                          <a:pt x="1686989" y="148132"/>
                          <a:pt x="1139482" y="148132"/>
                        </a:cubicBezTo>
                        <a:close/>
                        <a:moveTo>
                          <a:pt x="1139483" y="0"/>
                        </a:moveTo>
                        <a:cubicBezTo>
                          <a:pt x="1768802" y="0"/>
                          <a:pt x="2278966" y="510164"/>
                          <a:pt x="2278966" y="1139483"/>
                        </a:cubicBezTo>
                        <a:cubicBezTo>
                          <a:pt x="2278966" y="1768802"/>
                          <a:pt x="1768802" y="2278966"/>
                          <a:pt x="1139483" y="2278966"/>
                        </a:cubicBezTo>
                        <a:cubicBezTo>
                          <a:pt x="510164" y="2278966"/>
                          <a:pt x="0" y="1768802"/>
                          <a:pt x="0" y="1139483"/>
                        </a:cubicBezTo>
                        <a:cubicBezTo>
                          <a:pt x="0" y="510164"/>
                          <a:pt x="510164" y="0"/>
                          <a:pt x="1139483" y="0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" name="Freeform: Shape 186"/>
                  <p:cNvSpPr>
                    <a:spLocks noChangeAspect="1"/>
                  </p:cNvSpPr>
                  <p:nvPr/>
                </p:nvSpPr>
                <p:spPr>
                  <a:xfrm>
                    <a:off x="5645630" y="3399215"/>
                    <a:ext cx="296386" cy="296386"/>
                  </a:xfrm>
                  <a:custGeom>
                    <a:avLst/>
                    <a:gdLst>
                      <a:gd name="connsiteX0" fmla="*/ 1139483 w 2278966"/>
                      <a:gd name="connsiteY0" fmla="*/ 379828 h 2278966"/>
                      <a:gd name="connsiteX1" fmla="*/ 1899138 w 2278966"/>
                      <a:gd name="connsiteY1" fmla="*/ 1139483 h 2278966"/>
                      <a:gd name="connsiteX2" fmla="*/ 1139483 w 2278966"/>
                      <a:gd name="connsiteY2" fmla="*/ 1899138 h 2278966"/>
                      <a:gd name="connsiteX3" fmla="*/ 379828 w 2278966"/>
                      <a:gd name="connsiteY3" fmla="*/ 1139483 h 2278966"/>
                      <a:gd name="connsiteX4" fmla="*/ 1139483 w 2278966"/>
                      <a:gd name="connsiteY4" fmla="*/ 379828 h 2278966"/>
                      <a:gd name="connsiteX5" fmla="*/ 1139482 w 2278966"/>
                      <a:gd name="connsiteY5" fmla="*/ 148132 h 2278966"/>
                      <a:gd name="connsiteX6" fmla="*/ 148132 w 2278966"/>
                      <a:gd name="connsiteY6" fmla="*/ 1139482 h 2278966"/>
                      <a:gd name="connsiteX7" fmla="*/ 1139482 w 2278966"/>
                      <a:gd name="connsiteY7" fmla="*/ 2130832 h 2278966"/>
                      <a:gd name="connsiteX8" fmla="*/ 2130832 w 2278966"/>
                      <a:gd name="connsiteY8" fmla="*/ 1139482 h 2278966"/>
                      <a:gd name="connsiteX9" fmla="*/ 1139482 w 2278966"/>
                      <a:gd name="connsiteY9" fmla="*/ 148132 h 2278966"/>
                      <a:gd name="connsiteX10" fmla="*/ 1139483 w 2278966"/>
                      <a:gd name="connsiteY10" fmla="*/ 0 h 2278966"/>
                      <a:gd name="connsiteX11" fmla="*/ 2278966 w 2278966"/>
                      <a:gd name="connsiteY11" fmla="*/ 1139483 h 2278966"/>
                      <a:gd name="connsiteX12" fmla="*/ 1139483 w 2278966"/>
                      <a:gd name="connsiteY12" fmla="*/ 2278966 h 2278966"/>
                      <a:gd name="connsiteX13" fmla="*/ 0 w 2278966"/>
                      <a:gd name="connsiteY13" fmla="*/ 1139483 h 2278966"/>
                      <a:gd name="connsiteX14" fmla="*/ 1139483 w 2278966"/>
                      <a:gd name="connsiteY14" fmla="*/ 0 h 22789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278966" h="2278966">
                        <a:moveTo>
                          <a:pt x="1139483" y="379828"/>
                        </a:moveTo>
                        <a:cubicBezTo>
                          <a:pt x="1559029" y="379828"/>
                          <a:pt x="1899138" y="719937"/>
                          <a:pt x="1899138" y="1139483"/>
                        </a:cubicBezTo>
                        <a:cubicBezTo>
                          <a:pt x="1899138" y="1559029"/>
                          <a:pt x="1559029" y="1899138"/>
                          <a:pt x="1139483" y="1899138"/>
                        </a:cubicBezTo>
                        <a:cubicBezTo>
                          <a:pt x="719937" y="1899138"/>
                          <a:pt x="379828" y="1559029"/>
                          <a:pt x="379828" y="1139483"/>
                        </a:cubicBezTo>
                        <a:cubicBezTo>
                          <a:pt x="379828" y="719937"/>
                          <a:pt x="719937" y="379828"/>
                          <a:pt x="1139483" y="379828"/>
                        </a:cubicBezTo>
                        <a:close/>
                        <a:moveTo>
                          <a:pt x="1139482" y="148132"/>
                        </a:moveTo>
                        <a:cubicBezTo>
                          <a:pt x="591975" y="148132"/>
                          <a:pt x="148132" y="591975"/>
                          <a:pt x="148132" y="1139482"/>
                        </a:cubicBezTo>
                        <a:cubicBezTo>
                          <a:pt x="148132" y="1686989"/>
                          <a:pt x="591975" y="2130832"/>
                          <a:pt x="1139482" y="2130832"/>
                        </a:cubicBezTo>
                        <a:cubicBezTo>
                          <a:pt x="1686989" y="2130832"/>
                          <a:pt x="2130832" y="1686989"/>
                          <a:pt x="2130832" y="1139482"/>
                        </a:cubicBezTo>
                        <a:cubicBezTo>
                          <a:pt x="2130832" y="591975"/>
                          <a:pt x="1686989" y="148132"/>
                          <a:pt x="1139482" y="148132"/>
                        </a:cubicBezTo>
                        <a:close/>
                        <a:moveTo>
                          <a:pt x="1139483" y="0"/>
                        </a:moveTo>
                        <a:cubicBezTo>
                          <a:pt x="1768802" y="0"/>
                          <a:pt x="2278966" y="510164"/>
                          <a:pt x="2278966" y="1139483"/>
                        </a:cubicBezTo>
                        <a:cubicBezTo>
                          <a:pt x="2278966" y="1768802"/>
                          <a:pt x="1768802" y="2278966"/>
                          <a:pt x="1139483" y="2278966"/>
                        </a:cubicBezTo>
                        <a:cubicBezTo>
                          <a:pt x="510164" y="2278966"/>
                          <a:pt x="0" y="1768802"/>
                          <a:pt x="0" y="1139483"/>
                        </a:cubicBezTo>
                        <a:cubicBezTo>
                          <a:pt x="0" y="510164"/>
                          <a:pt x="510164" y="0"/>
                          <a:pt x="1139483" y="0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" name="Freeform: Shape 187"/>
                  <p:cNvSpPr>
                    <a:spLocks noChangeAspect="1"/>
                  </p:cNvSpPr>
                  <p:nvPr/>
                </p:nvSpPr>
                <p:spPr>
                  <a:xfrm>
                    <a:off x="6535325" y="3399215"/>
                    <a:ext cx="296386" cy="296386"/>
                  </a:xfrm>
                  <a:custGeom>
                    <a:avLst/>
                    <a:gdLst>
                      <a:gd name="connsiteX0" fmla="*/ 1139483 w 2278966"/>
                      <a:gd name="connsiteY0" fmla="*/ 379828 h 2278966"/>
                      <a:gd name="connsiteX1" fmla="*/ 1899138 w 2278966"/>
                      <a:gd name="connsiteY1" fmla="*/ 1139483 h 2278966"/>
                      <a:gd name="connsiteX2" fmla="*/ 1139483 w 2278966"/>
                      <a:gd name="connsiteY2" fmla="*/ 1899138 h 2278966"/>
                      <a:gd name="connsiteX3" fmla="*/ 379828 w 2278966"/>
                      <a:gd name="connsiteY3" fmla="*/ 1139483 h 2278966"/>
                      <a:gd name="connsiteX4" fmla="*/ 1139483 w 2278966"/>
                      <a:gd name="connsiteY4" fmla="*/ 379828 h 2278966"/>
                      <a:gd name="connsiteX5" fmla="*/ 1139482 w 2278966"/>
                      <a:gd name="connsiteY5" fmla="*/ 148132 h 2278966"/>
                      <a:gd name="connsiteX6" fmla="*/ 148132 w 2278966"/>
                      <a:gd name="connsiteY6" fmla="*/ 1139482 h 2278966"/>
                      <a:gd name="connsiteX7" fmla="*/ 1139482 w 2278966"/>
                      <a:gd name="connsiteY7" fmla="*/ 2130832 h 2278966"/>
                      <a:gd name="connsiteX8" fmla="*/ 2130832 w 2278966"/>
                      <a:gd name="connsiteY8" fmla="*/ 1139482 h 2278966"/>
                      <a:gd name="connsiteX9" fmla="*/ 1139482 w 2278966"/>
                      <a:gd name="connsiteY9" fmla="*/ 148132 h 2278966"/>
                      <a:gd name="connsiteX10" fmla="*/ 1139483 w 2278966"/>
                      <a:gd name="connsiteY10" fmla="*/ 0 h 2278966"/>
                      <a:gd name="connsiteX11" fmla="*/ 2278966 w 2278966"/>
                      <a:gd name="connsiteY11" fmla="*/ 1139483 h 2278966"/>
                      <a:gd name="connsiteX12" fmla="*/ 1139483 w 2278966"/>
                      <a:gd name="connsiteY12" fmla="*/ 2278966 h 2278966"/>
                      <a:gd name="connsiteX13" fmla="*/ 0 w 2278966"/>
                      <a:gd name="connsiteY13" fmla="*/ 1139483 h 2278966"/>
                      <a:gd name="connsiteX14" fmla="*/ 1139483 w 2278966"/>
                      <a:gd name="connsiteY14" fmla="*/ 0 h 22789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278966" h="2278966">
                        <a:moveTo>
                          <a:pt x="1139483" y="379828"/>
                        </a:moveTo>
                        <a:cubicBezTo>
                          <a:pt x="1559029" y="379828"/>
                          <a:pt x="1899138" y="719937"/>
                          <a:pt x="1899138" y="1139483"/>
                        </a:cubicBezTo>
                        <a:cubicBezTo>
                          <a:pt x="1899138" y="1559029"/>
                          <a:pt x="1559029" y="1899138"/>
                          <a:pt x="1139483" y="1899138"/>
                        </a:cubicBezTo>
                        <a:cubicBezTo>
                          <a:pt x="719937" y="1899138"/>
                          <a:pt x="379828" y="1559029"/>
                          <a:pt x="379828" y="1139483"/>
                        </a:cubicBezTo>
                        <a:cubicBezTo>
                          <a:pt x="379828" y="719937"/>
                          <a:pt x="719937" y="379828"/>
                          <a:pt x="1139483" y="379828"/>
                        </a:cubicBezTo>
                        <a:close/>
                        <a:moveTo>
                          <a:pt x="1139482" y="148132"/>
                        </a:moveTo>
                        <a:cubicBezTo>
                          <a:pt x="591975" y="148132"/>
                          <a:pt x="148132" y="591975"/>
                          <a:pt x="148132" y="1139482"/>
                        </a:cubicBezTo>
                        <a:cubicBezTo>
                          <a:pt x="148132" y="1686989"/>
                          <a:pt x="591975" y="2130832"/>
                          <a:pt x="1139482" y="2130832"/>
                        </a:cubicBezTo>
                        <a:cubicBezTo>
                          <a:pt x="1686989" y="2130832"/>
                          <a:pt x="2130832" y="1686989"/>
                          <a:pt x="2130832" y="1139482"/>
                        </a:cubicBezTo>
                        <a:cubicBezTo>
                          <a:pt x="2130832" y="591975"/>
                          <a:pt x="1686989" y="148132"/>
                          <a:pt x="1139482" y="148132"/>
                        </a:cubicBezTo>
                        <a:close/>
                        <a:moveTo>
                          <a:pt x="1139483" y="0"/>
                        </a:moveTo>
                        <a:cubicBezTo>
                          <a:pt x="1768802" y="0"/>
                          <a:pt x="2278966" y="510164"/>
                          <a:pt x="2278966" y="1139483"/>
                        </a:cubicBezTo>
                        <a:cubicBezTo>
                          <a:pt x="2278966" y="1768802"/>
                          <a:pt x="1768802" y="2278966"/>
                          <a:pt x="1139483" y="2278966"/>
                        </a:cubicBezTo>
                        <a:cubicBezTo>
                          <a:pt x="510164" y="2278966"/>
                          <a:pt x="0" y="1768802"/>
                          <a:pt x="0" y="1139483"/>
                        </a:cubicBezTo>
                        <a:cubicBezTo>
                          <a:pt x="0" y="510164"/>
                          <a:pt x="510164" y="0"/>
                          <a:pt x="1139483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" name="Freeform: Shape 188"/>
                  <p:cNvSpPr>
                    <a:spLocks noChangeAspect="1"/>
                  </p:cNvSpPr>
                  <p:nvPr/>
                </p:nvSpPr>
                <p:spPr>
                  <a:xfrm>
                    <a:off x="6965345" y="3399215"/>
                    <a:ext cx="296386" cy="296386"/>
                  </a:xfrm>
                  <a:custGeom>
                    <a:avLst/>
                    <a:gdLst>
                      <a:gd name="connsiteX0" fmla="*/ 1139483 w 2278966"/>
                      <a:gd name="connsiteY0" fmla="*/ 379828 h 2278966"/>
                      <a:gd name="connsiteX1" fmla="*/ 1899138 w 2278966"/>
                      <a:gd name="connsiteY1" fmla="*/ 1139483 h 2278966"/>
                      <a:gd name="connsiteX2" fmla="*/ 1139483 w 2278966"/>
                      <a:gd name="connsiteY2" fmla="*/ 1899138 h 2278966"/>
                      <a:gd name="connsiteX3" fmla="*/ 379828 w 2278966"/>
                      <a:gd name="connsiteY3" fmla="*/ 1139483 h 2278966"/>
                      <a:gd name="connsiteX4" fmla="*/ 1139483 w 2278966"/>
                      <a:gd name="connsiteY4" fmla="*/ 379828 h 2278966"/>
                      <a:gd name="connsiteX5" fmla="*/ 1139482 w 2278966"/>
                      <a:gd name="connsiteY5" fmla="*/ 148132 h 2278966"/>
                      <a:gd name="connsiteX6" fmla="*/ 148132 w 2278966"/>
                      <a:gd name="connsiteY6" fmla="*/ 1139482 h 2278966"/>
                      <a:gd name="connsiteX7" fmla="*/ 1139482 w 2278966"/>
                      <a:gd name="connsiteY7" fmla="*/ 2130832 h 2278966"/>
                      <a:gd name="connsiteX8" fmla="*/ 2130832 w 2278966"/>
                      <a:gd name="connsiteY8" fmla="*/ 1139482 h 2278966"/>
                      <a:gd name="connsiteX9" fmla="*/ 1139482 w 2278966"/>
                      <a:gd name="connsiteY9" fmla="*/ 148132 h 2278966"/>
                      <a:gd name="connsiteX10" fmla="*/ 1139483 w 2278966"/>
                      <a:gd name="connsiteY10" fmla="*/ 0 h 2278966"/>
                      <a:gd name="connsiteX11" fmla="*/ 2278966 w 2278966"/>
                      <a:gd name="connsiteY11" fmla="*/ 1139483 h 2278966"/>
                      <a:gd name="connsiteX12" fmla="*/ 1139483 w 2278966"/>
                      <a:gd name="connsiteY12" fmla="*/ 2278966 h 2278966"/>
                      <a:gd name="connsiteX13" fmla="*/ 0 w 2278966"/>
                      <a:gd name="connsiteY13" fmla="*/ 1139483 h 2278966"/>
                      <a:gd name="connsiteX14" fmla="*/ 1139483 w 2278966"/>
                      <a:gd name="connsiteY14" fmla="*/ 0 h 22789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278966" h="2278966">
                        <a:moveTo>
                          <a:pt x="1139483" y="379828"/>
                        </a:moveTo>
                        <a:cubicBezTo>
                          <a:pt x="1559029" y="379828"/>
                          <a:pt x="1899138" y="719937"/>
                          <a:pt x="1899138" y="1139483"/>
                        </a:cubicBezTo>
                        <a:cubicBezTo>
                          <a:pt x="1899138" y="1559029"/>
                          <a:pt x="1559029" y="1899138"/>
                          <a:pt x="1139483" y="1899138"/>
                        </a:cubicBezTo>
                        <a:cubicBezTo>
                          <a:pt x="719937" y="1899138"/>
                          <a:pt x="379828" y="1559029"/>
                          <a:pt x="379828" y="1139483"/>
                        </a:cubicBezTo>
                        <a:cubicBezTo>
                          <a:pt x="379828" y="719937"/>
                          <a:pt x="719937" y="379828"/>
                          <a:pt x="1139483" y="379828"/>
                        </a:cubicBezTo>
                        <a:close/>
                        <a:moveTo>
                          <a:pt x="1139482" y="148132"/>
                        </a:moveTo>
                        <a:cubicBezTo>
                          <a:pt x="591975" y="148132"/>
                          <a:pt x="148132" y="591975"/>
                          <a:pt x="148132" y="1139482"/>
                        </a:cubicBezTo>
                        <a:cubicBezTo>
                          <a:pt x="148132" y="1686989"/>
                          <a:pt x="591975" y="2130832"/>
                          <a:pt x="1139482" y="2130832"/>
                        </a:cubicBezTo>
                        <a:cubicBezTo>
                          <a:pt x="1686989" y="2130832"/>
                          <a:pt x="2130832" y="1686989"/>
                          <a:pt x="2130832" y="1139482"/>
                        </a:cubicBezTo>
                        <a:cubicBezTo>
                          <a:pt x="2130832" y="591975"/>
                          <a:pt x="1686989" y="148132"/>
                          <a:pt x="1139482" y="148132"/>
                        </a:cubicBezTo>
                        <a:close/>
                        <a:moveTo>
                          <a:pt x="1139483" y="0"/>
                        </a:moveTo>
                        <a:cubicBezTo>
                          <a:pt x="1768802" y="0"/>
                          <a:pt x="2278966" y="510164"/>
                          <a:pt x="2278966" y="1139483"/>
                        </a:cubicBezTo>
                        <a:cubicBezTo>
                          <a:pt x="2278966" y="1768802"/>
                          <a:pt x="1768802" y="2278966"/>
                          <a:pt x="1139483" y="2278966"/>
                        </a:cubicBezTo>
                        <a:cubicBezTo>
                          <a:pt x="510164" y="2278966"/>
                          <a:pt x="0" y="1768802"/>
                          <a:pt x="0" y="1139483"/>
                        </a:cubicBezTo>
                        <a:cubicBezTo>
                          <a:pt x="0" y="510164"/>
                          <a:pt x="510164" y="0"/>
                          <a:pt x="1139483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0" name="TextBox 189"/>
                  <p:cNvSpPr txBox="1"/>
                  <p:nvPr/>
                </p:nvSpPr>
                <p:spPr>
                  <a:xfrm>
                    <a:off x="1441189" y="2966069"/>
                    <a:ext cx="84357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 Black" panose="020B0A04020102020204" pitchFamily="34" charset="0"/>
                      </a:rPr>
                      <a:t>75 %</a:t>
                    </a:r>
                    <a:endParaRPr lang="en-US" sz="1600" dirty="0">
                      <a:solidFill>
                        <a:schemeClr val="bg2">
                          <a:lumMod val="25000"/>
                        </a:schemeClr>
                      </a:solidFill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91" name="TextBox 190"/>
                  <p:cNvSpPr txBox="1"/>
                  <p:nvPr/>
                </p:nvSpPr>
                <p:spPr>
                  <a:xfrm>
                    <a:off x="3037023" y="2957098"/>
                    <a:ext cx="78320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 Black" panose="020B0A04020102020204" pitchFamily="34" charset="0"/>
                      </a:rPr>
                      <a:t>76 %</a:t>
                    </a:r>
                    <a:endParaRPr lang="en-US" sz="1600" dirty="0">
                      <a:solidFill>
                        <a:schemeClr val="bg2">
                          <a:lumMod val="25000"/>
                        </a:schemeClr>
                      </a:solidFill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92" name="TextBox 191"/>
                  <p:cNvSpPr txBox="1"/>
                  <p:nvPr/>
                </p:nvSpPr>
                <p:spPr>
                  <a:xfrm>
                    <a:off x="4724119" y="2945368"/>
                    <a:ext cx="78320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 Black" panose="020B0A04020102020204" pitchFamily="34" charset="0"/>
                      </a:rPr>
                      <a:t>71 %</a:t>
                    </a:r>
                    <a:endParaRPr lang="en-US" sz="1600" dirty="0">
                      <a:solidFill>
                        <a:schemeClr val="bg2">
                          <a:lumMod val="25000"/>
                        </a:schemeClr>
                      </a:solidFill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93" name="TextBox 192"/>
                  <p:cNvSpPr txBox="1"/>
                  <p:nvPr/>
                </p:nvSpPr>
                <p:spPr>
                  <a:xfrm>
                    <a:off x="6208053" y="2951628"/>
                    <a:ext cx="78320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 Black" panose="020B0A04020102020204" pitchFamily="34" charset="0"/>
                      </a:rPr>
                      <a:t>84 %</a:t>
                    </a:r>
                    <a:endParaRPr lang="en-US" sz="1600" dirty="0">
                      <a:solidFill>
                        <a:schemeClr val="bg2">
                          <a:lumMod val="25000"/>
                        </a:schemeClr>
                      </a:solidFill>
                      <a:latin typeface="Arial Black" panose="020B0A04020102020204" pitchFamily="34" charset="0"/>
                    </a:endParaRPr>
                  </a:p>
                </p:txBody>
              </p:sp>
            </p:grpSp>
          </p:grpSp>
          <p:sp>
            <p:nvSpPr>
              <p:cNvPr id="83" name="TextBox 82"/>
              <p:cNvSpPr txBox="1"/>
              <p:nvPr/>
            </p:nvSpPr>
            <p:spPr>
              <a:xfrm>
                <a:off x="881269" y="5759598"/>
                <a:ext cx="72458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 smtClean="0">
                    <a:solidFill>
                      <a:schemeClr val="accent3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	                 34 FEATURES  INTO 18 FEATURES</a:t>
                </a:r>
                <a:endParaRPr lang="en-GB" sz="1400" dirty="0">
                  <a:solidFill>
                    <a:schemeClr val="accent3">
                      <a:lumMod val="5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84" name="Freeform: Shape 119"/>
              <p:cNvSpPr>
                <a:spLocks noChangeAspect="1"/>
              </p:cNvSpPr>
              <p:nvPr/>
            </p:nvSpPr>
            <p:spPr>
              <a:xfrm>
                <a:off x="1480222" y="6352026"/>
                <a:ext cx="296386" cy="296386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677716" y="552600"/>
                    </a:moveTo>
                    <a:cubicBezTo>
                      <a:pt x="639300" y="552600"/>
                      <a:pt x="609593" y="563201"/>
                      <a:pt x="588594" y="584403"/>
                    </a:cubicBezTo>
                    <a:cubicBezTo>
                      <a:pt x="567595" y="605605"/>
                      <a:pt x="557096" y="635944"/>
                      <a:pt x="557096" y="675418"/>
                    </a:cubicBezTo>
                    <a:cubicBezTo>
                      <a:pt x="557096" y="705025"/>
                      <a:pt x="563065" y="729318"/>
                      <a:pt x="575002" y="748297"/>
                    </a:cubicBezTo>
                    <a:cubicBezTo>
                      <a:pt x="586939" y="767275"/>
                      <a:pt x="601128" y="780533"/>
                      <a:pt x="617569" y="788070"/>
                    </a:cubicBezTo>
                    <a:cubicBezTo>
                      <a:pt x="634010" y="795607"/>
                      <a:pt x="655198" y="799376"/>
                      <a:pt x="681135" y="799376"/>
                    </a:cubicBezTo>
                    <a:cubicBezTo>
                      <a:pt x="702513" y="799376"/>
                      <a:pt x="720121" y="796283"/>
                      <a:pt x="733957" y="790097"/>
                    </a:cubicBezTo>
                    <a:cubicBezTo>
                      <a:pt x="747794" y="783911"/>
                      <a:pt x="759378" y="774741"/>
                      <a:pt x="768711" y="762587"/>
                    </a:cubicBezTo>
                    <a:cubicBezTo>
                      <a:pt x="778044" y="750433"/>
                      <a:pt x="784881" y="735294"/>
                      <a:pt x="789221" y="717171"/>
                    </a:cubicBezTo>
                    <a:lnTo>
                      <a:pt x="724597" y="697638"/>
                    </a:lnTo>
                    <a:cubicBezTo>
                      <a:pt x="721342" y="712722"/>
                      <a:pt x="716106" y="724225"/>
                      <a:pt x="708889" y="732147"/>
                    </a:cubicBezTo>
                    <a:cubicBezTo>
                      <a:pt x="701672" y="740069"/>
                      <a:pt x="691010" y="744030"/>
                      <a:pt x="676903" y="744030"/>
                    </a:cubicBezTo>
                    <a:cubicBezTo>
                      <a:pt x="662361" y="744030"/>
                      <a:pt x="651075" y="739126"/>
                      <a:pt x="643044" y="729316"/>
                    </a:cubicBezTo>
                    <a:cubicBezTo>
                      <a:pt x="635014" y="719507"/>
                      <a:pt x="630998" y="701378"/>
                      <a:pt x="630998" y="674930"/>
                    </a:cubicBezTo>
                    <a:cubicBezTo>
                      <a:pt x="630998" y="653578"/>
                      <a:pt x="634363" y="637917"/>
                      <a:pt x="641091" y="627945"/>
                    </a:cubicBezTo>
                    <a:cubicBezTo>
                      <a:pt x="649990" y="614503"/>
                      <a:pt x="662795" y="607783"/>
                      <a:pt x="679507" y="607783"/>
                    </a:cubicBezTo>
                    <a:cubicBezTo>
                      <a:pt x="686886" y="607783"/>
                      <a:pt x="693561" y="609302"/>
                      <a:pt x="699529" y="612340"/>
                    </a:cubicBezTo>
                    <a:cubicBezTo>
                      <a:pt x="705498" y="615379"/>
                      <a:pt x="710544" y="619720"/>
                      <a:pt x="714668" y="625363"/>
                    </a:cubicBezTo>
                    <a:cubicBezTo>
                      <a:pt x="717164" y="628727"/>
                      <a:pt x="719551" y="634045"/>
                      <a:pt x="721830" y="641315"/>
                    </a:cubicBezTo>
                    <a:lnTo>
                      <a:pt x="786942" y="626828"/>
                    </a:lnTo>
                    <a:cubicBezTo>
                      <a:pt x="778586" y="601651"/>
                      <a:pt x="765808" y="582986"/>
                      <a:pt x="748608" y="570831"/>
                    </a:cubicBezTo>
                    <a:cubicBezTo>
                      <a:pt x="731407" y="558677"/>
                      <a:pt x="707777" y="552600"/>
                      <a:pt x="677716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7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7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797846" y="6340635"/>
                <a:ext cx="61096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 smtClean="0">
                    <a:solidFill>
                      <a:schemeClr val="accent3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- corners</a:t>
                </a:r>
                <a:endParaRPr lang="en-GB" sz="1400" dirty="0">
                  <a:solidFill>
                    <a:schemeClr val="accent3">
                      <a:lumMod val="5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797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10617</TotalTime>
  <Words>806</Words>
  <Application>Microsoft Office PowerPoint</Application>
  <PresentationFormat>On-screen Show (4:3)</PresentationFormat>
  <Paragraphs>476</Paragraphs>
  <Slides>19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  PREDICTING FOOTBALL MATCH RESULTS POWERED BY MACHINE LEARNING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</dc:creator>
  <cp:lastModifiedBy>Anton</cp:lastModifiedBy>
  <cp:revision>730</cp:revision>
  <dcterms:created xsi:type="dcterms:W3CDTF">2017-06-07T20:46:02Z</dcterms:created>
  <dcterms:modified xsi:type="dcterms:W3CDTF">2017-09-23T11:53:36Z</dcterms:modified>
</cp:coreProperties>
</file>