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61" r:id="rId3"/>
    <p:sldId id="258" r:id="rId4"/>
    <p:sldId id="259" r:id="rId5"/>
    <p:sldId id="268" r:id="rId6"/>
    <p:sldId id="274" r:id="rId7"/>
    <p:sldId id="269" r:id="rId8"/>
    <p:sldId id="267" r:id="rId9"/>
    <p:sldId id="279" r:id="rId10"/>
    <p:sldId id="280" r:id="rId11"/>
    <p:sldId id="273" r:id="rId12"/>
    <p:sldId id="281" r:id="rId13"/>
    <p:sldId id="282" r:id="rId14"/>
    <p:sldId id="285" r:id="rId15"/>
    <p:sldId id="284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BE46"/>
    <a:srgbClr val="54BB47"/>
    <a:srgbClr val="F83B35"/>
    <a:srgbClr val="FFFFFF"/>
    <a:srgbClr val="017801"/>
    <a:srgbClr val="3778BE"/>
    <a:srgbClr val="F6A12A"/>
    <a:srgbClr val="EAEAEA"/>
    <a:srgbClr val="31479F"/>
    <a:srgbClr val="F0A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5" autoAdjust="0"/>
    <p:restoredTop sz="94602" autoAdjust="0"/>
  </p:normalViewPr>
  <p:slideViewPr>
    <p:cSldViewPr>
      <p:cViewPr varScale="1">
        <p:scale>
          <a:sx n="65" d="100"/>
          <a:sy n="65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-2672" y="-5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0EBD7-00B8-47BC-BEF3-9F8C2B6329C6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AC5A0-67F0-4D8A-95B2-45701885308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2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37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8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1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691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2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8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40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97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0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7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8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3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84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7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36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AC5A0-67F0-4D8A-95B2-45701885308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83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5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96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9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23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9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1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03F0B-660C-4C37-9D09-366C0E059D44}" type="datetimeFigureOut">
              <a:rPr lang="en-GB" smtClean="0"/>
              <a:pPr/>
              <a:t>13/06/2017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19FC-02F5-4928-8E49-DA3A11CA87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01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1156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53244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0" y="630932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43166"/>
              </p:ext>
            </p:extLst>
          </p:nvPr>
        </p:nvGraphicFramePr>
        <p:xfrm>
          <a:off x="611560" y="1268761"/>
          <a:ext cx="7920880" cy="432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1084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780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78B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47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3B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3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79" y="1415130"/>
            <a:ext cx="810089" cy="75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514" y="1350379"/>
            <a:ext cx="971231" cy="88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3567" y="2174785"/>
            <a:ext cx="141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GB" sz="1600" dirty="0">
                <a:solidFill>
                  <a:schemeClr val="bg1"/>
                </a:solidFill>
              </a:rPr>
              <a:t>Preparation</a:t>
            </a:r>
          </a:p>
          <a:p>
            <a:pPr algn="ctr"/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9535" y="2239534"/>
            <a:ext cx="1418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Transformation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6115" y="2329207"/>
            <a:ext cx="141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56573" y="2309853"/>
            <a:ext cx="141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Further improvement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35808"/>
              </p:ext>
            </p:extLst>
          </p:nvPr>
        </p:nvGraphicFramePr>
        <p:xfrm>
          <a:off x="709217" y="2928875"/>
          <a:ext cx="1422662" cy="2522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Players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Teams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Fixtures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Market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19195"/>
              </p:ext>
            </p:extLst>
          </p:nvPr>
        </p:nvGraphicFramePr>
        <p:xfrm>
          <a:off x="2264798" y="2928875"/>
          <a:ext cx="1422662" cy="2522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Scaling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PCA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67085"/>
              </p:ext>
            </p:extLst>
          </p:nvPr>
        </p:nvGraphicFramePr>
        <p:xfrm>
          <a:off x="3863100" y="2928875"/>
          <a:ext cx="1422662" cy="267424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Classifier, SVM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Parameter grid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Training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81461">
                <a:tc>
                  <a:txBody>
                    <a:bodyPr/>
                    <a:lstStyle/>
                    <a:p>
                      <a:r>
                        <a:rPr lang="en-GB" sz="1600" dirty="0"/>
                        <a:t>Parameters’ selection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Predictions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00377"/>
              </p:ext>
            </p:extLst>
          </p:nvPr>
        </p:nvGraphicFramePr>
        <p:xfrm>
          <a:off x="6965213" y="2928875"/>
          <a:ext cx="1422662" cy="2522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824" y="1433323"/>
            <a:ext cx="1055638" cy="911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244" y="1407901"/>
            <a:ext cx="1034694" cy="87551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55854"/>
              </p:ext>
            </p:extLst>
          </p:nvPr>
        </p:nvGraphicFramePr>
        <p:xfrm>
          <a:off x="5438738" y="2928875"/>
          <a:ext cx="1422662" cy="2522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Accuracy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Profit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67369" y="2327214"/>
            <a:ext cx="141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352620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42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Team’s Defence and Goalkeeper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422995" y="2168860"/>
            <a:ext cx="5790652" cy="1644846"/>
            <a:chOff x="1422995" y="2168860"/>
            <a:chExt cx="5790652" cy="1644846"/>
          </a:xfrm>
        </p:grpSpPr>
        <p:sp>
          <p:nvSpPr>
            <p:cNvPr id="5" name="Plus Sign 4"/>
            <p:cNvSpPr>
              <a:spLocks noChangeAspect="1"/>
            </p:cNvSpPr>
            <p:nvPr/>
          </p:nvSpPr>
          <p:spPr>
            <a:xfrm>
              <a:off x="2354234" y="2903796"/>
              <a:ext cx="228600" cy="228600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3" name="Plus Sign 42"/>
            <p:cNvSpPr>
              <a:spLocks noChangeAspect="1"/>
            </p:cNvSpPr>
            <p:nvPr/>
          </p:nvSpPr>
          <p:spPr>
            <a:xfrm>
              <a:off x="4908220" y="2903796"/>
              <a:ext cx="228600" cy="228600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Plus Sign 43"/>
            <p:cNvSpPr>
              <a:spLocks noChangeAspect="1"/>
            </p:cNvSpPr>
            <p:nvPr/>
          </p:nvSpPr>
          <p:spPr>
            <a:xfrm>
              <a:off x="3643584" y="2903796"/>
              <a:ext cx="228600" cy="228600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Equals 6"/>
            <p:cNvSpPr>
              <a:spLocks noChangeAspect="1"/>
            </p:cNvSpPr>
            <p:nvPr/>
          </p:nvSpPr>
          <p:spPr>
            <a:xfrm>
              <a:off x="6406673" y="2903796"/>
              <a:ext cx="228600" cy="228600"/>
            </a:xfrm>
            <a:prstGeom prst="mathEqual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944342" y="2168860"/>
              <a:ext cx="269305" cy="1644846"/>
              <a:chOff x="6912640" y="4294295"/>
              <a:chExt cx="269305" cy="1644846"/>
            </a:xfrm>
          </p:grpSpPr>
          <p:sp>
            <p:nvSpPr>
              <p:cNvPr id="89" name="Freeform: Shape 88"/>
              <p:cNvSpPr>
                <a:spLocks noChangeAspect="1"/>
              </p:cNvSpPr>
              <p:nvPr/>
            </p:nvSpPr>
            <p:spPr>
              <a:xfrm>
                <a:off x="6912640" y="4294295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/>
              <p:cNvSpPr>
                <a:spLocks noChangeAspect="1"/>
              </p:cNvSpPr>
              <p:nvPr/>
            </p:nvSpPr>
            <p:spPr>
              <a:xfrm>
                <a:off x="6912640" y="4633053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90"/>
              <p:cNvSpPr>
                <a:spLocks noChangeAspect="1"/>
              </p:cNvSpPr>
              <p:nvPr/>
            </p:nvSpPr>
            <p:spPr>
              <a:xfrm>
                <a:off x="6912640" y="497135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/>
              <p:cNvSpPr>
                <a:spLocks noChangeAspect="1"/>
              </p:cNvSpPr>
              <p:nvPr/>
            </p:nvSpPr>
            <p:spPr>
              <a:xfrm>
                <a:off x="6912640" y="532913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/>
              <p:cNvSpPr>
                <a:spLocks noChangeAspect="1"/>
              </p:cNvSpPr>
              <p:nvPr/>
            </p:nvSpPr>
            <p:spPr>
              <a:xfrm>
                <a:off x="6912640" y="5669836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>
              <a:grpSpLocks noChangeAspect="1"/>
            </p:cNvGrpSpPr>
            <p:nvPr/>
          </p:nvGrpSpPr>
          <p:grpSpPr>
            <a:xfrm>
              <a:off x="1422995" y="2789179"/>
              <a:ext cx="473976" cy="473976"/>
              <a:chOff x="1363264" y="4112190"/>
              <a:chExt cx="455725" cy="455725"/>
            </a:xfrm>
          </p:grpSpPr>
          <p:sp>
            <p:nvSpPr>
              <p:cNvPr id="100" name="Rectangle 99"/>
              <p:cNvSpPr>
                <a:spLocks noChangeAspect="1"/>
              </p:cNvSpPr>
              <p:nvPr/>
            </p:nvSpPr>
            <p:spPr>
              <a:xfrm>
                <a:off x="1363264" y="4112190"/>
                <a:ext cx="455725" cy="45572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479" y="4126881"/>
                <a:ext cx="208000" cy="42260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</p:pic>
        </p:grpSp>
        <p:grpSp>
          <p:nvGrpSpPr>
            <p:cNvPr id="102" name="Group 101"/>
            <p:cNvGrpSpPr>
              <a:grpSpLocks noChangeAspect="1"/>
            </p:cNvGrpSpPr>
            <p:nvPr/>
          </p:nvGrpSpPr>
          <p:grpSpPr>
            <a:xfrm>
              <a:off x="2696973" y="2780642"/>
              <a:ext cx="473976" cy="473976"/>
              <a:chOff x="1363264" y="4112190"/>
              <a:chExt cx="455725" cy="455725"/>
            </a:xfrm>
          </p:grpSpPr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1363264" y="4112190"/>
                <a:ext cx="455725" cy="45572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Picture 10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479" y="4126881"/>
                <a:ext cx="208000" cy="42260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</p:pic>
        </p:grpSp>
        <p:grpSp>
          <p:nvGrpSpPr>
            <p:cNvPr id="105" name="Group 104"/>
            <p:cNvGrpSpPr>
              <a:grpSpLocks noChangeAspect="1"/>
            </p:cNvGrpSpPr>
            <p:nvPr/>
          </p:nvGrpSpPr>
          <p:grpSpPr>
            <a:xfrm>
              <a:off x="3984347" y="2787234"/>
              <a:ext cx="473976" cy="473976"/>
              <a:chOff x="1363264" y="4112190"/>
              <a:chExt cx="455725" cy="455725"/>
            </a:xfrm>
          </p:grpSpPr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1363264" y="4112190"/>
                <a:ext cx="455725" cy="45572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479" y="4126881"/>
                <a:ext cx="208000" cy="42260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</p:pic>
        </p:grpSp>
        <p:grpSp>
          <p:nvGrpSpPr>
            <p:cNvPr id="109" name="Group 108"/>
            <p:cNvGrpSpPr>
              <a:grpSpLocks noChangeAspect="1"/>
            </p:cNvGrpSpPr>
            <p:nvPr/>
          </p:nvGrpSpPr>
          <p:grpSpPr>
            <a:xfrm>
              <a:off x="5269584" y="2778538"/>
              <a:ext cx="473976" cy="473976"/>
              <a:chOff x="1363264" y="4112190"/>
              <a:chExt cx="455725" cy="455725"/>
            </a:xfrm>
          </p:grpSpPr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1363264" y="4112190"/>
                <a:ext cx="455725" cy="45572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0479" y="4126881"/>
                <a:ext cx="208000" cy="42260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</p:pic>
        </p:grpSp>
        <p:grpSp>
          <p:nvGrpSpPr>
            <p:cNvPr id="121" name="Group 120"/>
            <p:cNvGrpSpPr/>
            <p:nvPr/>
          </p:nvGrpSpPr>
          <p:grpSpPr>
            <a:xfrm>
              <a:off x="5876324" y="2168860"/>
              <a:ext cx="269305" cy="1644846"/>
              <a:chOff x="6912640" y="4294295"/>
              <a:chExt cx="269305" cy="1644846"/>
            </a:xfrm>
            <a:solidFill>
              <a:srgbClr val="54BB47"/>
            </a:solidFill>
          </p:grpSpPr>
          <p:sp>
            <p:nvSpPr>
              <p:cNvPr id="122" name="Freeform: Shape 121"/>
              <p:cNvSpPr>
                <a:spLocks noChangeAspect="1"/>
              </p:cNvSpPr>
              <p:nvPr/>
            </p:nvSpPr>
            <p:spPr>
              <a:xfrm>
                <a:off x="6912640" y="4294295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/>
              <p:cNvSpPr>
                <a:spLocks noChangeAspect="1"/>
              </p:cNvSpPr>
              <p:nvPr/>
            </p:nvSpPr>
            <p:spPr>
              <a:xfrm>
                <a:off x="6912640" y="4633053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/>
              <p:cNvSpPr>
                <a:spLocks noChangeAspect="1"/>
              </p:cNvSpPr>
              <p:nvPr/>
            </p:nvSpPr>
            <p:spPr>
              <a:xfrm>
                <a:off x="6912640" y="497135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/>
              <p:cNvSpPr>
                <a:spLocks noChangeAspect="1"/>
              </p:cNvSpPr>
              <p:nvPr/>
            </p:nvSpPr>
            <p:spPr>
              <a:xfrm>
                <a:off x="6912640" y="532913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/>
              <p:cNvSpPr>
                <a:spLocks noChangeAspect="1"/>
              </p:cNvSpPr>
              <p:nvPr/>
            </p:nvSpPr>
            <p:spPr>
              <a:xfrm>
                <a:off x="6912640" y="5669836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988972" y="2168860"/>
              <a:ext cx="269305" cy="1644846"/>
              <a:chOff x="6912640" y="4294295"/>
              <a:chExt cx="269305" cy="1644846"/>
            </a:xfrm>
            <a:solidFill>
              <a:srgbClr val="54BB47"/>
            </a:solidFill>
          </p:grpSpPr>
          <p:sp>
            <p:nvSpPr>
              <p:cNvPr id="128" name="Freeform: Shape 127"/>
              <p:cNvSpPr>
                <a:spLocks noChangeAspect="1"/>
              </p:cNvSpPr>
              <p:nvPr/>
            </p:nvSpPr>
            <p:spPr>
              <a:xfrm>
                <a:off x="6912640" y="4294295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/>
              <p:cNvSpPr>
                <a:spLocks noChangeAspect="1"/>
              </p:cNvSpPr>
              <p:nvPr/>
            </p:nvSpPr>
            <p:spPr>
              <a:xfrm>
                <a:off x="6912640" y="4633053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/>
              <p:cNvSpPr>
                <a:spLocks noChangeAspect="1"/>
              </p:cNvSpPr>
              <p:nvPr/>
            </p:nvSpPr>
            <p:spPr>
              <a:xfrm>
                <a:off x="6912640" y="497135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/>
              <p:cNvSpPr>
                <a:spLocks noChangeAspect="1"/>
              </p:cNvSpPr>
              <p:nvPr/>
            </p:nvSpPr>
            <p:spPr>
              <a:xfrm>
                <a:off x="6912640" y="532913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/>
              <p:cNvSpPr>
                <a:spLocks noChangeAspect="1"/>
              </p:cNvSpPr>
              <p:nvPr/>
            </p:nvSpPr>
            <p:spPr>
              <a:xfrm>
                <a:off x="6912640" y="5669836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291345" y="2168860"/>
              <a:ext cx="269305" cy="1644846"/>
              <a:chOff x="6912640" y="4294295"/>
              <a:chExt cx="269305" cy="1644846"/>
            </a:xfrm>
            <a:solidFill>
              <a:srgbClr val="54BB47"/>
            </a:solidFill>
          </p:grpSpPr>
          <p:sp>
            <p:nvSpPr>
              <p:cNvPr id="140" name="Freeform: Shape 139"/>
              <p:cNvSpPr>
                <a:spLocks noChangeAspect="1"/>
              </p:cNvSpPr>
              <p:nvPr/>
            </p:nvSpPr>
            <p:spPr>
              <a:xfrm>
                <a:off x="6912640" y="4294295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/>
              <p:cNvSpPr>
                <a:spLocks noChangeAspect="1"/>
              </p:cNvSpPr>
              <p:nvPr/>
            </p:nvSpPr>
            <p:spPr>
              <a:xfrm>
                <a:off x="6912640" y="4633053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/>
              <p:cNvSpPr>
                <a:spLocks noChangeAspect="1"/>
              </p:cNvSpPr>
              <p:nvPr/>
            </p:nvSpPr>
            <p:spPr>
              <a:xfrm>
                <a:off x="6912640" y="497135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/>
              <p:cNvSpPr>
                <a:spLocks noChangeAspect="1"/>
              </p:cNvSpPr>
              <p:nvPr/>
            </p:nvSpPr>
            <p:spPr>
              <a:xfrm>
                <a:off x="6912640" y="532913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/>
              <p:cNvSpPr>
                <a:spLocks noChangeAspect="1"/>
              </p:cNvSpPr>
              <p:nvPr/>
            </p:nvSpPr>
            <p:spPr>
              <a:xfrm>
                <a:off x="6912640" y="5669836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593718" y="2168860"/>
              <a:ext cx="269305" cy="1644846"/>
              <a:chOff x="6912640" y="4294295"/>
              <a:chExt cx="269305" cy="1644846"/>
            </a:xfrm>
            <a:solidFill>
              <a:srgbClr val="54BB47"/>
            </a:solidFill>
          </p:grpSpPr>
          <p:sp>
            <p:nvSpPr>
              <p:cNvPr id="146" name="Freeform: Shape 145"/>
              <p:cNvSpPr>
                <a:spLocks noChangeAspect="1"/>
              </p:cNvSpPr>
              <p:nvPr/>
            </p:nvSpPr>
            <p:spPr>
              <a:xfrm>
                <a:off x="6912640" y="4294295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/>
              <p:cNvSpPr>
                <a:spLocks noChangeAspect="1"/>
              </p:cNvSpPr>
              <p:nvPr/>
            </p:nvSpPr>
            <p:spPr>
              <a:xfrm>
                <a:off x="6912640" y="4633053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/>
              <p:cNvSpPr>
                <a:spLocks noChangeAspect="1"/>
              </p:cNvSpPr>
              <p:nvPr/>
            </p:nvSpPr>
            <p:spPr>
              <a:xfrm>
                <a:off x="6912640" y="497135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/>
              <p:cNvSpPr>
                <a:spLocks noChangeAspect="1"/>
              </p:cNvSpPr>
              <p:nvPr/>
            </p:nvSpPr>
            <p:spPr>
              <a:xfrm>
                <a:off x="6912640" y="5329130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/>
              <p:cNvSpPr>
                <a:spLocks noChangeAspect="1"/>
              </p:cNvSpPr>
              <p:nvPr/>
            </p:nvSpPr>
            <p:spPr>
              <a:xfrm>
                <a:off x="6912640" y="5669836"/>
                <a:ext cx="269305" cy="26930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Freeform: Shape 150"/>
          <p:cNvSpPr>
            <a:spLocks noChangeAspect="1"/>
          </p:cNvSpPr>
          <p:nvPr/>
        </p:nvSpPr>
        <p:spPr>
          <a:xfrm>
            <a:off x="5278709" y="4759495"/>
            <a:ext cx="455725" cy="455725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97346" y="615840"/>
                </a:moveTo>
                <a:lnTo>
                  <a:pt x="723686" y="701626"/>
                </a:lnTo>
                <a:lnTo>
                  <a:pt x="671281" y="701626"/>
                </a:lnTo>
                <a:close/>
                <a:moveTo>
                  <a:pt x="806956" y="553983"/>
                </a:moveTo>
                <a:lnTo>
                  <a:pt x="897080" y="792620"/>
                </a:lnTo>
                <a:lnTo>
                  <a:pt x="977006" y="792620"/>
                </a:lnTo>
                <a:lnTo>
                  <a:pt x="1065615" y="553983"/>
                </a:lnTo>
                <a:lnTo>
                  <a:pt x="990774" y="553983"/>
                </a:lnTo>
                <a:lnTo>
                  <a:pt x="937750" y="725717"/>
                </a:lnTo>
                <a:lnTo>
                  <a:pt x="884040" y="553983"/>
                </a:lnTo>
                <a:close/>
                <a:moveTo>
                  <a:pt x="658035" y="553983"/>
                </a:moveTo>
                <a:lnTo>
                  <a:pt x="568343" y="792620"/>
                </a:lnTo>
                <a:lnTo>
                  <a:pt x="643634" y="792620"/>
                </a:lnTo>
                <a:lnTo>
                  <a:pt x="655265" y="753227"/>
                </a:lnTo>
                <a:lnTo>
                  <a:pt x="738983" y="753227"/>
                </a:lnTo>
                <a:lnTo>
                  <a:pt x="750922" y="792620"/>
                </a:lnTo>
                <a:lnTo>
                  <a:pt x="828141" y="792620"/>
                </a:lnTo>
                <a:lnTo>
                  <a:pt x="738469" y="553983"/>
                </a:lnTo>
                <a:close/>
                <a:moveTo>
                  <a:pt x="451652" y="549914"/>
                </a:moveTo>
                <a:cubicBezTo>
                  <a:pt x="426801" y="549914"/>
                  <a:pt x="407240" y="553034"/>
                  <a:pt x="392970" y="559274"/>
                </a:cubicBezTo>
                <a:cubicBezTo>
                  <a:pt x="378699" y="565514"/>
                  <a:pt x="368010" y="574087"/>
                  <a:pt x="360902" y="584993"/>
                </a:cubicBezTo>
                <a:cubicBezTo>
                  <a:pt x="353794" y="595900"/>
                  <a:pt x="350240" y="607484"/>
                  <a:pt x="350240" y="619747"/>
                </a:cubicBezTo>
                <a:cubicBezTo>
                  <a:pt x="350240" y="638412"/>
                  <a:pt x="357185" y="653768"/>
                  <a:pt x="371076" y="665814"/>
                </a:cubicBezTo>
                <a:cubicBezTo>
                  <a:pt x="384858" y="677860"/>
                  <a:pt x="407918" y="687518"/>
                  <a:pt x="440257" y="694789"/>
                </a:cubicBezTo>
                <a:cubicBezTo>
                  <a:pt x="460008" y="699130"/>
                  <a:pt x="472596" y="703742"/>
                  <a:pt x="478023" y="708625"/>
                </a:cubicBezTo>
                <a:cubicBezTo>
                  <a:pt x="483449" y="713509"/>
                  <a:pt x="486162" y="719043"/>
                  <a:pt x="486162" y="725229"/>
                </a:cubicBezTo>
                <a:cubicBezTo>
                  <a:pt x="486162" y="731740"/>
                  <a:pt x="483313" y="737465"/>
                  <a:pt x="477616" y="742402"/>
                </a:cubicBezTo>
                <a:cubicBezTo>
                  <a:pt x="471918" y="747340"/>
                  <a:pt x="463806" y="749809"/>
                  <a:pt x="453280" y="749809"/>
                </a:cubicBezTo>
                <a:cubicBezTo>
                  <a:pt x="439172" y="749809"/>
                  <a:pt x="428320" y="744980"/>
                  <a:pt x="420724" y="735321"/>
                </a:cubicBezTo>
                <a:cubicBezTo>
                  <a:pt x="416057" y="729353"/>
                  <a:pt x="412964" y="720671"/>
                  <a:pt x="411445" y="709276"/>
                </a:cubicBezTo>
                <a:lnTo>
                  <a:pt x="341287" y="713671"/>
                </a:lnTo>
                <a:cubicBezTo>
                  <a:pt x="343349" y="737763"/>
                  <a:pt x="352193" y="757622"/>
                  <a:pt x="367820" y="773249"/>
                </a:cubicBezTo>
                <a:cubicBezTo>
                  <a:pt x="383447" y="788876"/>
                  <a:pt x="411554" y="796690"/>
                  <a:pt x="452140" y="796690"/>
                </a:cubicBezTo>
                <a:cubicBezTo>
                  <a:pt x="475255" y="796690"/>
                  <a:pt x="494409" y="793353"/>
                  <a:pt x="509602" y="786679"/>
                </a:cubicBezTo>
                <a:cubicBezTo>
                  <a:pt x="524795" y="780005"/>
                  <a:pt x="536624" y="770211"/>
                  <a:pt x="545088" y="757297"/>
                </a:cubicBezTo>
                <a:cubicBezTo>
                  <a:pt x="553553" y="744383"/>
                  <a:pt x="557785" y="730275"/>
                  <a:pt x="557785" y="714974"/>
                </a:cubicBezTo>
                <a:cubicBezTo>
                  <a:pt x="557785" y="701951"/>
                  <a:pt x="554611" y="690177"/>
                  <a:pt x="548262" y="679650"/>
                </a:cubicBezTo>
                <a:cubicBezTo>
                  <a:pt x="541914" y="669124"/>
                  <a:pt x="531767" y="660306"/>
                  <a:pt x="517822" y="653198"/>
                </a:cubicBezTo>
                <a:cubicBezTo>
                  <a:pt x="503878" y="646090"/>
                  <a:pt x="480790" y="639064"/>
                  <a:pt x="448559" y="632118"/>
                </a:cubicBezTo>
                <a:cubicBezTo>
                  <a:pt x="435537" y="629405"/>
                  <a:pt x="427289" y="626475"/>
                  <a:pt x="423817" y="623328"/>
                </a:cubicBezTo>
                <a:cubicBezTo>
                  <a:pt x="420235" y="620290"/>
                  <a:pt x="418445" y="616871"/>
                  <a:pt x="418445" y="613073"/>
                </a:cubicBezTo>
                <a:cubicBezTo>
                  <a:pt x="418445" y="607864"/>
                  <a:pt x="420615" y="603442"/>
                  <a:pt x="424956" y="599806"/>
                </a:cubicBezTo>
                <a:cubicBezTo>
                  <a:pt x="429297" y="596171"/>
                  <a:pt x="435754" y="594353"/>
                  <a:pt x="444327" y="594353"/>
                </a:cubicBezTo>
                <a:cubicBezTo>
                  <a:pt x="454745" y="594353"/>
                  <a:pt x="462911" y="596795"/>
                  <a:pt x="468825" y="601678"/>
                </a:cubicBezTo>
                <a:cubicBezTo>
                  <a:pt x="474740" y="606562"/>
                  <a:pt x="478619" y="614375"/>
                  <a:pt x="480464" y="625119"/>
                </a:cubicBezTo>
                <a:lnTo>
                  <a:pt x="549972" y="621049"/>
                </a:lnTo>
                <a:cubicBezTo>
                  <a:pt x="546933" y="596306"/>
                  <a:pt x="537410" y="578265"/>
                  <a:pt x="521404" y="566925"/>
                </a:cubicBezTo>
                <a:cubicBezTo>
                  <a:pt x="505397" y="555584"/>
                  <a:pt x="482146" y="549914"/>
                  <a:pt x="451652" y="549914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/>
          <p:cNvSpPr>
            <a:spLocks noChangeAspect="1"/>
          </p:cNvSpPr>
          <p:nvPr/>
        </p:nvSpPr>
        <p:spPr>
          <a:xfrm>
            <a:off x="2696973" y="4776148"/>
            <a:ext cx="455725" cy="455725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9166" y="552600"/>
                </a:moveTo>
                <a:cubicBezTo>
                  <a:pt x="810750" y="552600"/>
                  <a:pt x="781043" y="563201"/>
                  <a:pt x="760044" y="584403"/>
                </a:cubicBezTo>
                <a:cubicBezTo>
                  <a:pt x="739045" y="605605"/>
                  <a:pt x="728546" y="635944"/>
                  <a:pt x="728546" y="675418"/>
                </a:cubicBezTo>
                <a:cubicBezTo>
                  <a:pt x="728546" y="705025"/>
                  <a:pt x="734515" y="729318"/>
                  <a:pt x="746452" y="748297"/>
                </a:cubicBezTo>
                <a:cubicBezTo>
                  <a:pt x="758389" y="767275"/>
                  <a:pt x="772578" y="780533"/>
                  <a:pt x="789019" y="788070"/>
                </a:cubicBezTo>
                <a:cubicBezTo>
                  <a:pt x="805460" y="795607"/>
                  <a:pt x="826649" y="799376"/>
                  <a:pt x="852585" y="799376"/>
                </a:cubicBezTo>
                <a:cubicBezTo>
                  <a:pt x="873963" y="799376"/>
                  <a:pt x="891571" y="796283"/>
                  <a:pt x="905407" y="790097"/>
                </a:cubicBezTo>
                <a:cubicBezTo>
                  <a:pt x="919244" y="783911"/>
                  <a:pt x="930828" y="774741"/>
                  <a:pt x="940161" y="762587"/>
                </a:cubicBezTo>
                <a:cubicBezTo>
                  <a:pt x="949494" y="750433"/>
                  <a:pt x="956331" y="735294"/>
                  <a:pt x="960671" y="717171"/>
                </a:cubicBezTo>
                <a:lnTo>
                  <a:pt x="896047" y="697638"/>
                </a:lnTo>
                <a:cubicBezTo>
                  <a:pt x="892792" y="712722"/>
                  <a:pt x="887556" y="724225"/>
                  <a:pt x="880339" y="732147"/>
                </a:cubicBezTo>
                <a:cubicBezTo>
                  <a:pt x="873122" y="740069"/>
                  <a:pt x="862460" y="744030"/>
                  <a:pt x="848353" y="744030"/>
                </a:cubicBezTo>
                <a:cubicBezTo>
                  <a:pt x="833811" y="744030"/>
                  <a:pt x="822525" y="739126"/>
                  <a:pt x="814494" y="729316"/>
                </a:cubicBezTo>
                <a:cubicBezTo>
                  <a:pt x="806464" y="719507"/>
                  <a:pt x="802448" y="701378"/>
                  <a:pt x="802448" y="674930"/>
                </a:cubicBezTo>
                <a:cubicBezTo>
                  <a:pt x="802448" y="653578"/>
                  <a:pt x="805813" y="637917"/>
                  <a:pt x="812541" y="627945"/>
                </a:cubicBezTo>
                <a:cubicBezTo>
                  <a:pt x="821440" y="614503"/>
                  <a:pt x="834245" y="607783"/>
                  <a:pt x="850957" y="607783"/>
                </a:cubicBezTo>
                <a:cubicBezTo>
                  <a:pt x="858336" y="607783"/>
                  <a:pt x="865011" y="609302"/>
                  <a:pt x="870979" y="612340"/>
                </a:cubicBezTo>
                <a:cubicBezTo>
                  <a:pt x="876948" y="615379"/>
                  <a:pt x="881994" y="619720"/>
                  <a:pt x="886118" y="625363"/>
                </a:cubicBezTo>
                <a:cubicBezTo>
                  <a:pt x="888614" y="628727"/>
                  <a:pt x="891001" y="634045"/>
                  <a:pt x="893280" y="641315"/>
                </a:cubicBezTo>
                <a:lnTo>
                  <a:pt x="958392" y="626828"/>
                </a:lnTo>
                <a:cubicBezTo>
                  <a:pt x="950036" y="601651"/>
                  <a:pt x="937258" y="582986"/>
                  <a:pt x="920058" y="570831"/>
                </a:cubicBezTo>
                <a:cubicBezTo>
                  <a:pt x="902857" y="558677"/>
                  <a:pt x="879227" y="552600"/>
                  <a:pt x="849166" y="552600"/>
                </a:cubicBez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/>
          <p:cNvSpPr>
            <a:spLocks noChangeAspect="1"/>
          </p:cNvSpPr>
          <p:nvPr/>
        </p:nvSpPr>
        <p:spPr>
          <a:xfrm>
            <a:off x="3986558" y="4778550"/>
            <a:ext cx="455725" cy="455725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37499" y="556669"/>
                </a:moveTo>
                <a:lnTo>
                  <a:pt x="737499" y="795306"/>
                </a:lnTo>
                <a:lnTo>
                  <a:pt x="811239" y="795306"/>
                </a:lnTo>
                <a:lnTo>
                  <a:pt x="811239" y="737074"/>
                </a:lnTo>
                <a:lnTo>
                  <a:pt x="849337" y="697167"/>
                </a:lnTo>
                <a:lnTo>
                  <a:pt x="899651" y="795306"/>
                </a:lnTo>
                <a:lnTo>
                  <a:pt x="990460" y="795306"/>
                </a:lnTo>
                <a:lnTo>
                  <a:pt x="899471" y="646743"/>
                </a:lnTo>
                <a:lnTo>
                  <a:pt x="986553" y="556669"/>
                </a:lnTo>
                <a:lnTo>
                  <a:pt x="888481" y="556669"/>
                </a:lnTo>
                <a:lnTo>
                  <a:pt x="811239" y="646850"/>
                </a:lnTo>
                <a:lnTo>
                  <a:pt x="811239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3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1423727" y="4759495"/>
            <a:ext cx="455725" cy="455725"/>
            <a:chOff x="1386152" y="5238563"/>
            <a:chExt cx="455725" cy="455725"/>
          </a:xfrm>
        </p:grpSpPr>
        <p:sp>
          <p:nvSpPr>
            <p:cNvPr id="155" name="Rectangle 154"/>
            <p:cNvSpPr>
              <a:spLocks noChangeAspect="1"/>
            </p:cNvSpPr>
            <p:nvPr/>
          </p:nvSpPr>
          <p:spPr>
            <a:xfrm>
              <a:off x="1386152" y="5238563"/>
              <a:ext cx="455725" cy="455725"/>
            </a:xfrm>
            <a:prstGeom prst="rect">
              <a:avLst/>
            </a:prstGeom>
            <a:solidFill>
              <a:srgbClr val="55BE46"/>
            </a:solidFill>
            <a:ln>
              <a:solidFill>
                <a:srgbClr val="54BB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960" y="5334508"/>
              <a:ext cx="422603" cy="297143"/>
            </a:xfrm>
            <a:prstGeom prst="rect">
              <a:avLst/>
            </a:prstGeom>
          </p:spPr>
        </p:pic>
      </p:grpSp>
      <p:grpSp>
        <p:nvGrpSpPr>
          <p:cNvPr id="157" name="Group 156"/>
          <p:cNvGrpSpPr/>
          <p:nvPr/>
        </p:nvGrpSpPr>
        <p:grpSpPr>
          <a:xfrm>
            <a:off x="1407042" y="6186100"/>
            <a:ext cx="3532590" cy="369332"/>
            <a:chOff x="1407042" y="6186100"/>
            <a:chExt cx="3532590" cy="369332"/>
          </a:xfrm>
        </p:grpSpPr>
        <p:sp>
          <p:nvSpPr>
            <p:cNvPr id="158" name="Freeform: Shape 157"/>
            <p:cNvSpPr>
              <a:spLocks noChangeAspect="1"/>
            </p:cNvSpPr>
            <p:nvPr/>
          </p:nvSpPr>
          <p:spPr>
            <a:xfrm>
              <a:off x="1407042" y="6228881"/>
              <a:ext cx="271338" cy="271338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20818" y="6186100"/>
              <a:ext cx="3118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</a:rPr>
                <a:t>- mean values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87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Fixture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68669" y="2107829"/>
            <a:ext cx="6208190" cy="2650733"/>
            <a:chOff x="1368669" y="2107829"/>
            <a:chExt cx="6208190" cy="2650733"/>
          </a:xfrm>
        </p:grpSpPr>
        <p:grpSp>
          <p:nvGrpSpPr>
            <p:cNvPr id="56" name="Group 55"/>
            <p:cNvGrpSpPr/>
            <p:nvPr/>
          </p:nvGrpSpPr>
          <p:grpSpPr>
            <a:xfrm>
              <a:off x="1368669" y="2107829"/>
              <a:ext cx="6208190" cy="1793571"/>
              <a:chOff x="1638013" y="2236543"/>
              <a:chExt cx="6208190" cy="179357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761092" y="2756234"/>
                <a:ext cx="6085111" cy="416717"/>
                <a:chOff x="1551946" y="2922273"/>
                <a:chExt cx="6085111" cy="41671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51946" y="2922273"/>
                  <a:ext cx="6085111" cy="290781"/>
                  <a:chOff x="1916705" y="2426824"/>
                  <a:chExt cx="6085111" cy="290781"/>
                </a:xfrm>
              </p:grpSpPr>
              <p:sp>
                <p:nvSpPr>
                  <p:cNvPr id="8" name="Freeform: Shape 7"/>
                  <p:cNvSpPr>
                    <a:spLocks noChangeAspect="1"/>
                  </p:cNvSpPr>
                  <p:nvPr/>
                </p:nvSpPr>
                <p:spPr>
                  <a:xfrm>
                    <a:off x="2993961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Freeform: Shape 8"/>
                  <p:cNvSpPr>
                    <a:spLocks noChangeAspect="1"/>
                  </p:cNvSpPr>
                  <p:nvPr/>
                </p:nvSpPr>
                <p:spPr>
                  <a:xfrm>
                    <a:off x="1916705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Freeform: Shape 9"/>
                  <p:cNvSpPr>
                    <a:spLocks noChangeAspect="1"/>
                  </p:cNvSpPr>
                  <p:nvPr/>
                </p:nvSpPr>
                <p:spPr>
                  <a:xfrm>
                    <a:off x="2277138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Freeform: Shape 10"/>
                  <p:cNvSpPr>
                    <a:spLocks noChangeAspect="1"/>
                  </p:cNvSpPr>
                  <p:nvPr/>
                </p:nvSpPr>
                <p:spPr>
                  <a:xfrm>
                    <a:off x="2636889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Freeform: Shape 12"/>
                  <p:cNvSpPr>
                    <a:spLocks noChangeAspect="1"/>
                  </p:cNvSpPr>
                  <p:nvPr/>
                </p:nvSpPr>
                <p:spPr>
                  <a:xfrm>
                    <a:off x="4420905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Freeform: Shape 13"/>
                  <p:cNvSpPr>
                    <a:spLocks noChangeAspect="1"/>
                  </p:cNvSpPr>
                  <p:nvPr/>
                </p:nvSpPr>
                <p:spPr>
                  <a:xfrm>
                    <a:off x="3351033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: Shape 14"/>
                  <p:cNvSpPr>
                    <a:spLocks noChangeAspect="1"/>
                  </p:cNvSpPr>
                  <p:nvPr/>
                </p:nvSpPr>
                <p:spPr>
                  <a:xfrm>
                    <a:off x="3707657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: Shape 15"/>
                  <p:cNvSpPr>
                    <a:spLocks noChangeAspect="1"/>
                  </p:cNvSpPr>
                  <p:nvPr/>
                </p:nvSpPr>
                <p:spPr>
                  <a:xfrm>
                    <a:off x="4064281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Freeform: Shape 17"/>
                  <p:cNvSpPr>
                    <a:spLocks noChangeAspect="1"/>
                  </p:cNvSpPr>
                  <p:nvPr/>
                </p:nvSpPr>
                <p:spPr>
                  <a:xfrm>
                    <a:off x="4774919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reeform: Shape 18"/>
                  <p:cNvSpPr>
                    <a:spLocks noChangeAspect="1"/>
                  </p:cNvSpPr>
                  <p:nvPr/>
                </p:nvSpPr>
                <p:spPr>
                  <a:xfrm>
                    <a:off x="5117093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reeform: Shape 19"/>
                  <p:cNvSpPr>
                    <a:spLocks noChangeAspect="1"/>
                  </p:cNvSpPr>
                  <p:nvPr/>
                </p:nvSpPr>
                <p:spPr>
                  <a:xfrm>
                    <a:off x="5451450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: Shape 20"/>
                  <p:cNvSpPr>
                    <a:spLocks noChangeAspect="1"/>
                  </p:cNvSpPr>
                  <p:nvPr/>
                </p:nvSpPr>
                <p:spPr>
                  <a:xfrm>
                    <a:off x="5791805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85098" y="618526"/>
                        </a:moveTo>
                        <a:lnTo>
                          <a:pt x="811438" y="704312"/>
                        </a:lnTo>
                        <a:lnTo>
                          <a:pt x="759033" y="704312"/>
                        </a:lnTo>
                        <a:close/>
                        <a:moveTo>
                          <a:pt x="745787" y="556669"/>
                        </a:moveTo>
                        <a:lnTo>
                          <a:pt x="656094" y="795306"/>
                        </a:lnTo>
                        <a:lnTo>
                          <a:pt x="731386" y="795306"/>
                        </a:lnTo>
                        <a:lnTo>
                          <a:pt x="743017" y="755913"/>
                        </a:lnTo>
                        <a:lnTo>
                          <a:pt x="826735" y="755913"/>
                        </a:lnTo>
                        <a:lnTo>
                          <a:pt x="838673" y="795306"/>
                        </a:lnTo>
                        <a:lnTo>
                          <a:pt x="915893" y="795306"/>
                        </a:lnTo>
                        <a:lnTo>
                          <a:pt x="826221" y="556669"/>
                        </a:lnTo>
                        <a:close/>
                        <a:moveTo>
                          <a:pt x="444182" y="556669"/>
                        </a:moveTo>
                        <a:lnTo>
                          <a:pt x="444182" y="615596"/>
                        </a:lnTo>
                        <a:lnTo>
                          <a:pt x="519387" y="615596"/>
                        </a:lnTo>
                        <a:lnTo>
                          <a:pt x="519387" y="795306"/>
                        </a:lnTo>
                        <a:lnTo>
                          <a:pt x="593126" y="795306"/>
                        </a:lnTo>
                        <a:lnTo>
                          <a:pt x="593126" y="615596"/>
                        </a:lnTo>
                        <a:lnTo>
                          <a:pt x="668331" y="615596"/>
                        </a:lnTo>
                        <a:lnTo>
                          <a:pt x="668331" y="556669"/>
                        </a:ln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reeform: Shape 21"/>
                  <p:cNvSpPr>
                    <a:spLocks noChangeAspect="1"/>
                  </p:cNvSpPr>
                  <p:nvPr/>
                </p:nvSpPr>
                <p:spPr>
                  <a:xfrm>
                    <a:off x="6132160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92580" y="609655"/>
                        </a:moveTo>
                        <a:lnTo>
                          <a:pt x="924974" y="609655"/>
                        </a:lnTo>
                        <a:cubicBezTo>
                          <a:pt x="938430" y="609655"/>
                          <a:pt x="947600" y="611716"/>
                          <a:pt x="952484" y="615840"/>
                        </a:cubicBezTo>
                        <a:cubicBezTo>
                          <a:pt x="957367" y="619964"/>
                          <a:pt x="959809" y="625878"/>
                          <a:pt x="959809" y="633583"/>
                        </a:cubicBezTo>
                        <a:cubicBezTo>
                          <a:pt x="959809" y="638792"/>
                          <a:pt x="958262" y="643404"/>
                          <a:pt x="955169" y="647420"/>
                        </a:cubicBezTo>
                        <a:cubicBezTo>
                          <a:pt x="952077" y="651435"/>
                          <a:pt x="948088" y="653931"/>
                          <a:pt x="943205" y="654908"/>
                        </a:cubicBezTo>
                        <a:cubicBezTo>
                          <a:pt x="933547" y="657078"/>
                          <a:pt x="927035" y="658163"/>
                          <a:pt x="923671" y="658163"/>
                        </a:cubicBezTo>
                        <a:lnTo>
                          <a:pt x="892580" y="658163"/>
                        </a:lnTo>
                        <a:close/>
                        <a:moveTo>
                          <a:pt x="818515" y="561471"/>
                        </a:moveTo>
                        <a:lnTo>
                          <a:pt x="818515" y="800108"/>
                        </a:lnTo>
                        <a:lnTo>
                          <a:pt x="892580" y="800108"/>
                        </a:lnTo>
                        <a:lnTo>
                          <a:pt x="892580" y="703254"/>
                        </a:lnTo>
                        <a:lnTo>
                          <a:pt x="899091" y="703254"/>
                        </a:lnTo>
                        <a:cubicBezTo>
                          <a:pt x="905820" y="703254"/>
                          <a:pt x="911843" y="705098"/>
                          <a:pt x="917160" y="708788"/>
                        </a:cubicBezTo>
                        <a:cubicBezTo>
                          <a:pt x="921067" y="711610"/>
                          <a:pt x="925516" y="717741"/>
                          <a:pt x="930508" y="727182"/>
                        </a:cubicBezTo>
                        <a:lnTo>
                          <a:pt x="969924" y="800108"/>
                        </a:lnTo>
                        <a:lnTo>
                          <a:pt x="1053245" y="800108"/>
                        </a:lnTo>
                        <a:lnTo>
                          <a:pt x="1017535" y="730959"/>
                        </a:lnTo>
                        <a:cubicBezTo>
                          <a:pt x="1015800" y="727483"/>
                          <a:pt x="1012357" y="722541"/>
                          <a:pt x="1007206" y="716132"/>
                        </a:cubicBezTo>
                        <a:cubicBezTo>
                          <a:pt x="1002055" y="709724"/>
                          <a:pt x="998123" y="705542"/>
                          <a:pt x="995412" y="703587"/>
                        </a:cubicBezTo>
                        <a:cubicBezTo>
                          <a:pt x="991398" y="700655"/>
                          <a:pt x="985000" y="697722"/>
                          <a:pt x="976216" y="694789"/>
                        </a:cubicBezTo>
                        <a:cubicBezTo>
                          <a:pt x="987184" y="692293"/>
                          <a:pt x="995816" y="689146"/>
                          <a:pt x="1002114" y="685348"/>
                        </a:cubicBezTo>
                        <a:cubicBezTo>
                          <a:pt x="1011994" y="679379"/>
                          <a:pt x="1019758" y="671593"/>
                          <a:pt x="1025404" y="661989"/>
                        </a:cubicBezTo>
                        <a:cubicBezTo>
                          <a:pt x="1031051" y="652385"/>
                          <a:pt x="1033874" y="640963"/>
                          <a:pt x="1033874" y="627723"/>
                        </a:cubicBezTo>
                        <a:cubicBezTo>
                          <a:pt x="1033874" y="612530"/>
                          <a:pt x="1030184" y="599644"/>
                          <a:pt x="1022805" y="589063"/>
                        </a:cubicBezTo>
                        <a:cubicBezTo>
                          <a:pt x="1015425" y="578482"/>
                          <a:pt x="1005713" y="571238"/>
                          <a:pt x="993667" y="567332"/>
                        </a:cubicBezTo>
                        <a:cubicBezTo>
                          <a:pt x="981621" y="563425"/>
                          <a:pt x="964204" y="561471"/>
                          <a:pt x="941414" y="561471"/>
                        </a:cubicBezTo>
                        <a:close/>
                        <a:moveTo>
                          <a:pt x="598463" y="561471"/>
                        </a:moveTo>
                        <a:lnTo>
                          <a:pt x="598463" y="800108"/>
                        </a:lnTo>
                        <a:lnTo>
                          <a:pt x="787289" y="800108"/>
                        </a:lnTo>
                        <a:lnTo>
                          <a:pt x="787289" y="741344"/>
                        </a:lnTo>
                        <a:lnTo>
                          <a:pt x="672203" y="741344"/>
                        </a:lnTo>
                        <a:lnTo>
                          <a:pt x="672203" y="561471"/>
                        </a:lnTo>
                        <a:close/>
                        <a:moveTo>
                          <a:pt x="453282" y="557402"/>
                        </a:moveTo>
                        <a:cubicBezTo>
                          <a:pt x="414865" y="557402"/>
                          <a:pt x="385158" y="568003"/>
                          <a:pt x="364159" y="589205"/>
                        </a:cubicBezTo>
                        <a:cubicBezTo>
                          <a:pt x="343160" y="610407"/>
                          <a:pt x="332661" y="640746"/>
                          <a:pt x="332661" y="680220"/>
                        </a:cubicBezTo>
                        <a:cubicBezTo>
                          <a:pt x="332661" y="709827"/>
                          <a:pt x="338630" y="734120"/>
                          <a:pt x="350567" y="753099"/>
                        </a:cubicBezTo>
                        <a:cubicBezTo>
                          <a:pt x="362504" y="772077"/>
                          <a:pt x="376693" y="785335"/>
                          <a:pt x="393134" y="792872"/>
                        </a:cubicBezTo>
                        <a:cubicBezTo>
                          <a:pt x="409575" y="800409"/>
                          <a:pt x="430764" y="804178"/>
                          <a:pt x="456700" y="804178"/>
                        </a:cubicBezTo>
                        <a:cubicBezTo>
                          <a:pt x="478078" y="804178"/>
                          <a:pt x="495686" y="801085"/>
                          <a:pt x="509522" y="794899"/>
                        </a:cubicBezTo>
                        <a:cubicBezTo>
                          <a:pt x="523359" y="788713"/>
                          <a:pt x="534943" y="779543"/>
                          <a:pt x="544276" y="767389"/>
                        </a:cubicBezTo>
                        <a:cubicBezTo>
                          <a:pt x="553609" y="755235"/>
                          <a:pt x="560446" y="740096"/>
                          <a:pt x="564786" y="721973"/>
                        </a:cubicBezTo>
                        <a:lnTo>
                          <a:pt x="500162" y="702440"/>
                        </a:lnTo>
                        <a:cubicBezTo>
                          <a:pt x="496907" y="717524"/>
                          <a:pt x="491671" y="729027"/>
                          <a:pt x="484454" y="736949"/>
                        </a:cubicBezTo>
                        <a:cubicBezTo>
                          <a:pt x="477237" y="744871"/>
                          <a:pt x="466575" y="748832"/>
                          <a:pt x="452468" y="748832"/>
                        </a:cubicBezTo>
                        <a:cubicBezTo>
                          <a:pt x="437926" y="748832"/>
                          <a:pt x="426640" y="743928"/>
                          <a:pt x="418609" y="734118"/>
                        </a:cubicBezTo>
                        <a:cubicBezTo>
                          <a:pt x="410579" y="724309"/>
                          <a:pt x="406563" y="706180"/>
                          <a:pt x="406563" y="679732"/>
                        </a:cubicBezTo>
                        <a:cubicBezTo>
                          <a:pt x="406563" y="658380"/>
                          <a:pt x="409928" y="642719"/>
                          <a:pt x="416656" y="632747"/>
                        </a:cubicBezTo>
                        <a:cubicBezTo>
                          <a:pt x="425555" y="619305"/>
                          <a:pt x="438360" y="612585"/>
                          <a:pt x="455072" y="612585"/>
                        </a:cubicBezTo>
                        <a:cubicBezTo>
                          <a:pt x="462452" y="612585"/>
                          <a:pt x="469126" y="614104"/>
                          <a:pt x="475094" y="617142"/>
                        </a:cubicBezTo>
                        <a:cubicBezTo>
                          <a:pt x="481063" y="620181"/>
                          <a:pt x="486109" y="624522"/>
                          <a:pt x="490233" y="630165"/>
                        </a:cubicBezTo>
                        <a:cubicBezTo>
                          <a:pt x="492729" y="633529"/>
                          <a:pt x="495116" y="638847"/>
                          <a:pt x="497395" y="646117"/>
                        </a:cubicBezTo>
                        <a:lnTo>
                          <a:pt x="562507" y="631630"/>
                        </a:lnTo>
                        <a:cubicBezTo>
                          <a:pt x="554151" y="606453"/>
                          <a:pt x="541373" y="587788"/>
                          <a:pt x="524173" y="575633"/>
                        </a:cubicBezTo>
                        <a:cubicBezTo>
                          <a:pt x="506972" y="563479"/>
                          <a:pt x="483342" y="557402"/>
                          <a:pt x="453282" y="557402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Freeform: Shape 22"/>
                  <p:cNvSpPr>
                    <a:spLocks noChangeAspect="1"/>
                  </p:cNvSpPr>
                  <p:nvPr/>
                </p:nvSpPr>
                <p:spPr>
                  <a:xfrm>
                    <a:off x="7150464" y="2426824"/>
                    <a:ext cx="271338" cy="27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97346" y="615840"/>
                        </a:moveTo>
                        <a:lnTo>
                          <a:pt x="723686" y="701626"/>
                        </a:lnTo>
                        <a:lnTo>
                          <a:pt x="671281" y="701626"/>
                        </a:lnTo>
                        <a:close/>
                        <a:moveTo>
                          <a:pt x="806956" y="553983"/>
                        </a:moveTo>
                        <a:lnTo>
                          <a:pt x="897080" y="792620"/>
                        </a:lnTo>
                        <a:lnTo>
                          <a:pt x="977006" y="792620"/>
                        </a:lnTo>
                        <a:lnTo>
                          <a:pt x="1065615" y="553983"/>
                        </a:lnTo>
                        <a:lnTo>
                          <a:pt x="990774" y="553983"/>
                        </a:lnTo>
                        <a:lnTo>
                          <a:pt x="937750" y="725717"/>
                        </a:lnTo>
                        <a:lnTo>
                          <a:pt x="884040" y="553983"/>
                        </a:lnTo>
                        <a:close/>
                        <a:moveTo>
                          <a:pt x="658035" y="553983"/>
                        </a:moveTo>
                        <a:lnTo>
                          <a:pt x="568343" y="792620"/>
                        </a:lnTo>
                        <a:lnTo>
                          <a:pt x="643634" y="792620"/>
                        </a:lnTo>
                        <a:lnTo>
                          <a:pt x="655265" y="753227"/>
                        </a:lnTo>
                        <a:lnTo>
                          <a:pt x="738983" y="753227"/>
                        </a:lnTo>
                        <a:lnTo>
                          <a:pt x="750922" y="792620"/>
                        </a:lnTo>
                        <a:lnTo>
                          <a:pt x="828141" y="792620"/>
                        </a:lnTo>
                        <a:lnTo>
                          <a:pt x="738469" y="553983"/>
                        </a:lnTo>
                        <a:close/>
                        <a:moveTo>
                          <a:pt x="451652" y="549914"/>
                        </a:moveTo>
                        <a:cubicBezTo>
                          <a:pt x="426801" y="549914"/>
                          <a:pt x="407240" y="553034"/>
                          <a:pt x="392970" y="559274"/>
                        </a:cubicBezTo>
                        <a:cubicBezTo>
                          <a:pt x="378699" y="565514"/>
                          <a:pt x="368010" y="574087"/>
                          <a:pt x="360902" y="584993"/>
                        </a:cubicBezTo>
                        <a:cubicBezTo>
                          <a:pt x="353794" y="595900"/>
                          <a:pt x="350240" y="607484"/>
                          <a:pt x="350240" y="619747"/>
                        </a:cubicBezTo>
                        <a:cubicBezTo>
                          <a:pt x="350240" y="638412"/>
                          <a:pt x="357185" y="653768"/>
                          <a:pt x="371076" y="665814"/>
                        </a:cubicBezTo>
                        <a:cubicBezTo>
                          <a:pt x="384858" y="677860"/>
                          <a:pt x="407918" y="687518"/>
                          <a:pt x="440257" y="694789"/>
                        </a:cubicBezTo>
                        <a:cubicBezTo>
                          <a:pt x="460008" y="699130"/>
                          <a:pt x="472596" y="703742"/>
                          <a:pt x="478023" y="708625"/>
                        </a:cubicBezTo>
                        <a:cubicBezTo>
                          <a:pt x="483449" y="713509"/>
                          <a:pt x="486162" y="719043"/>
                          <a:pt x="486162" y="725229"/>
                        </a:cubicBezTo>
                        <a:cubicBezTo>
                          <a:pt x="486162" y="731740"/>
                          <a:pt x="483313" y="737465"/>
                          <a:pt x="477616" y="742402"/>
                        </a:cubicBezTo>
                        <a:cubicBezTo>
                          <a:pt x="471918" y="747340"/>
                          <a:pt x="463806" y="749809"/>
                          <a:pt x="453280" y="749809"/>
                        </a:cubicBezTo>
                        <a:cubicBezTo>
                          <a:pt x="439172" y="749809"/>
                          <a:pt x="428320" y="744980"/>
                          <a:pt x="420724" y="735321"/>
                        </a:cubicBezTo>
                        <a:cubicBezTo>
                          <a:pt x="416057" y="729353"/>
                          <a:pt x="412964" y="720671"/>
                          <a:pt x="411445" y="709276"/>
                        </a:cubicBezTo>
                        <a:lnTo>
                          <a:pt x="341287" y="713671"/>
                        </a:lnTo>
                        <a:cubicBezTo>
                          <a:pt x="343349" y="737763"/>
                          <a:pt x="352193" y="757622"/>
                          <a:pt x="367820" y="773249"/>
                        </a:cubicBezTo>
                        <a:cubicBezTo>
                          <a:pt x="383447" y="788876"/>
                          <a:pt x="411554" y="796690"/>
                          <a:pt x="452140" y="796690"/>
                        </a:cubicBezTo>
                        <a:cubicBezTo>
                          <a:pt x="475255" y="796690"/>
                          <a:pt x="494409" y="793353"/>
                          <a:pt x="509602" y="786679"/>
                        </a:cubicBezTo>
                        <a:cubicBezTo>
                          <a:pt x="524795" y="780005"/>
                          <a:pt x="536624" y="770211"/>
                          <a:pt x="545088" y="757297"/>
                        </a:cubicBezTo>
                        <a:cubicBezTo>
                          <a:pt x="553553" y="744383"/>
                          <a:pt x="557785" y="730275"/>
                          <a:pt x="557785" y="714974"/>
                        </a:cubicBezTo>
                        <a:cubicBezTo>
                          <a:pt x="557785" y="701951"/>
                          <a:pt x="554611" y="690177"/>
                          <a:pt x="548262" y="679650"/>
                        </a:cubicBezTo>
                        <a:cubicBezTo>
                          <a:pt x="541914" y="669124"/>
                          <a:pt x="531767" y="660306"/>
                          <a:pt x="517822" y="653198"/>
                        </a:cubicBezTo>
                        <a:cubicBezTo>
                          <a:pt x="503878" y="646090"/>
                          <a:pt x="480790" y="639064"/>
                          <a:pt x="448559" y="632118"/>
                        </a:cubicBezTo>
                        <a:cubicBezTo>
                          <a:pt x="435537" y="629405"/>
                          <a:pt x="427289" y="626475"/>
                          <a:pt x="423817" y="623328"/>
                        </a:cubicBezTo>
                        <a:cubicBezTo>
                          <a:pt x="420235" y="620290"/>
                          <a:pt x="418445" y="616871"/>
                          <a:pt x="418445" y="613073"/>
                        </a:cubicBezTo>
                        <a:cubicBezTo>
                          <a:pt x="418445" y="607864"/>
                          <a:pt x="420615" y="603442"/>
                          <a:pt x="424956" y="599806"/>
                        </a:cubicBezTo>
                        <a:cubicBezTo>
                          <a:pt x="429297" y="596171"/>
                          <a:pt x="435754" y="594353"/>
                          <a:pt x="444327" y="594353"/>
                        </a:cubicBezTo>
                        <a:cubicBezTo>
                          <a:pt x="454745" y="594353"/>
                          <a:pt x="462911" y="596795"/>
                          <a:pt x="468825" y="601678"/>
                        </a:cubicBezTo>
                        <a:cubicBezTo>
                          <a:pt x="474740" y="606562"/>
                          <a:pt x="478619" y="614375"/>
                          <a:pt x="480464" y="625119"/>
                        </a:cubicBezTo>
                        <a:lnTo>
                          <a:pt x="549972" y="621049"/>
                        </a:lnTo>
                        <a:cubicBezTo>
                          <a:pt x="546933" y="596306"/>
                          <a:pt x="537410" y="578265"/>
                          <a:pt x="521404" y="566925"/>
                        </a:cubicBezTo>
                        <a:cubicBezTo>
                          <a:pt x="505397" y="555584"/>
                          <a:pt x="482146" y="549914"/>
                          <a:pt x="451652" y="549914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Freeform: Shape 23"/>
                  <p:cNvSpPr>
                    <a:spLocks noChangeAspect="1"/>
                  </p:cNvSpPr>
                  <p:nvPr/>
                </p:nvSpPr>
                <p:spPr>
                  <a:xfrm>
                    <a:off x="6472515" y="2426824"/>
                    <a:ext cx="271338" cy="27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9166" y="552600"/>
                        </a:moveTo>
                        <a:cubicBezTo>
                          <a:pt x="810750" y="552600"/>
                          <a:pt x="781043" y="563201"/>
                          <a:pt x="760044" y="584403"/>
                        </a:cubicBezTo>
                        <a:cubicBezTo>
                          <a:pt x="739045" y="605605"/>
                          <a:pt x="728546" y="635944"/>
                          <a:pt x="728546" y="675418"/>
                        </a:cubicBezTo>
                        <a:cubicBezTo>
                          <a:pt x="728546" y="705025"/>
                          <a:pt x="734515" y="729318"/>
                          <a:pt x="746452" y="748297"/>
                        </a:cubicBezTo>
                        <a:cubicBezTo>
                          <a:pt x="758389" y="767275"/>
                          <a:pt x="772578" y="780533"/>
                          <a:pt x="789019" y="788070"/>
                        </a:cubicBezTo>
                        <a:cubicBezTo>
                          <a:pt x="805460" y="795607"/>
                          <a:pt x="826649" y="799376"/>
                          <a:pt x="852585" y="799376"/>
                        </a:cubicBezTo>
                        <a:cubicBezTo>
                          <a:pt x="873963" y="799376"/>
                          <a:pt x="891571" y="796283"/>
                          <a:pt x="905407" y="790097"/>
                        </a:cubicBezTo>
                        <a:cubicBezTo>
                          <a:pt x="919244" y="783911"/>
                          <a:pt x="930828" y="774741"/>
                          <a:pt x="940161" y="762587"/>
                        </a:cubicBezTo>
                        <a:cubicBezTo>
                          <a:pt x="949494" y="750433"/>
                          <a:pt x="956331" y="735294"/>
                          <a:pt x="960671" y="717171"/>
                        </a:cubicBezTo>
                        <a:lnTo>
                          <a:pt x="896047" y="697638"/>
                        </a:lnTo>
                        <a:cubicBezTo>
                          <a:pt x="892792" y="712722"/>
                          <a:pt x="887556" y="724225"/>
                          <a:pt x="880339" y="732147"/>
                        </a:cubicBezTo>
                        <a:cubicBezTo>
                          <a:pt x="873122" y="740069"/>
                          <a:pt x="862460" y="744030"/>
                          <a:pt x="848353" y="744030"/>
                        </a:cubicBezTo>
                        <a:cubicBezTo>
                          <a:pt x="833811" y="744030"/>
                          <a:pt x="822525" y="739126"/>
                          <a:pt x="814494" y="729316"/>
                        </a:cubicBezTo>
                        <a:cubicBezTo>
                          <a:pt x="806464" y="719507"/>
                          <a:pt x="802448" y="701378"/>
                          <a:pt x="802448" y="674930"/>
                        </a:cubicBezTo>
                        <a:cubicBezTo>
                          <a:pt x="802448" y="653578"/>
                          <a:pt x="805813" y="637917"/>
                          <a:pt x="812541" y="627945"/>
                        </a:cubicBezTo>
                        <a:cubicBezTo>
                          <a:pt x="821440" y="614503"/>
                          <a:pt x="834245" y="607783"/>
                          <a:pt x="850957" y="607783"/>
                        </a:cubicBezTo>
                        <a:cubicBezTo>
                          <a:pt x="858336" y="607783"/>
                          <a:pt x="865011" y="609302"/>
                          <a:pt x="870979" y="612340"/>
                        </a:cubicBezTo>
                        <a:cubicBezTo>
                          <a:pt x="876948" y="615379"/>
                          <a:pt x="881994" y="619720"/>
                          <a:pt x="886118" y="625363"/>
                        </a:cubicBezTo>
                        <a:cubicBezTo>
                          <a:pt x="888614" y="628727"/>
                          <a:pt x="891001" y="634045"/>
                          <a:pt x="893280" y="641315"/>
                        </a:cubicBezTo>
                        <a:lnTo>
                          <a:pt x="958392" y="626828"/>
                        </a:lnTo>
                        <a:cubicBezTo>
                          <a:pt x="950036" y="601651"/>
                          <a:pt x="937258" y="582986"/>
                          <a:pt x="920058" y="570831"/>
                        </a:cubicBezTo>
                        <a:cubicBezTo>
                          <a:pt x="902857" y="558677"/>
                          <a:pt x="879227" y="552600"/>
                          <a:pt x="849166" y="552600"/>
                        </a:cubicBez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Freeform: Shape 24"/>
                  <p:cNvSpPr>
                    <a:spLocks noChangeAspect="1"/>
                  </p:cNvSpPr>
                  <p:nvPr/>
                </p:nvSpPr>
                <p:spPr>
                  <a:xfrm>
                    <a:off x="6812870" y="2426824"/>
                    <a:ext cx="271338" cy="27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37499" y="556669"/>
                        </a:moveTo>
                        <a:lnTo>
                          <a:pt x="737499" y="795306"/>
                        </a:lnTo>
                        <a:lnTo>
                          <a:pt x="811239" y="795306"/>
                        </a:lnTo>
                        <a:lnTo>
                          <a:pt x="811239" y="737074"/>
                        </a:lnTo>
                        <a:lnTo>
                          <a:pt x="849337" y="697167"/>
                        </a:lnTo>
                        <a:lnTo>
                          <a:pt x="899651" y="795306"/>
                        </a:lnTo>
                        <a:lnTo>
                          <a:pt x="990460" y="795306"/>
                        </a:lnTo>
                        <a:lnTo>
                          <a:pt x="899471" y="646743"/>
                        </a:lnTo>
                        <a:lnTo>
                          <a:pt x="986553" y="556669"/>
                        </a:lnTo>
                        <a:lnTo>
                          <a:pt x="888481" y="556669"/>
                        </a:lnTo>
                        <a:lnTo>
                          <a:pt x="811239" y="646850"/>
                        </a:lnTo>
                        <a:lnTo>
                          <a:pt x="811239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3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: Shape 25"/>
                  <p:cNvSpPr>
                    <a:spLocks noChangeAspect="1"/>
                  </p:cNvSpPr>
                  <p:nvPr/>
                </p:nvSpPr>
                <p:spPr>
                  <a:xfrm>
                    <a:off x="7730478" y="2426824"/>
                    <a:ext cx="271338" cy="27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77716" y="552600"/>
                        </a:moveTo>
                        <a:cubicBezTo>
                          <a:pt x="639300" y="552600"/>
                          <a:pt x="609593" y="563201"/>
                          <a:pt x="588594" y="584403"/>
                        </a:cubicBezTo>
                        <a:cubicBezTo>
                          <a:pt x="567595" y="605605"/>
                          <a:pt x="557096" y="635944"/>
                          <a:pt x="557096" y="675418"/>
                        </a:cubicBezTo>
                        <a:cubicBezTo>
                          <a:pt x="557096" y="705025"/>
                          <a:pt x="563065" y="729318"/>
                          <a:pt x="575002" y="748297"/>
                        </a:cubicBezTo>
                        <a:cubicBezTo>
                          <a:pt x="586939" y="767275"/>
                          <a:pt x="601128" y="780533"/>
                          <a:pt x="617569" y="788070"/>
                        </a:cubicBezTo>
                        <a:cubicBezTo>
                          <a:pt x="634010" y="795607"/>
                          <a:pt x="655198" y="799376"/>
                          <a:pt x="681135" y="799376"/>
                        </a:cubicBezTo>
                        <a:cubicBezTo>
                          <a:pt x="702513" y="799376"/>
                          <a:pt x="720121" y="796283"/>
                          <a:pt x="733957" y="790097"/>
                        </a:cubicBezTo>
                        <a:cubicBezTo>
                          <a:pt x="747794" y="783911"/>
                          <a:pt x="759378" y="774741"/>
                          <a:pt x="768711" y="762587"/>
                        </a:cubicBezTo>
                        <a:cubicBezTo>
                          <a:pt x="778044" y="750433"/>
                          <a:pt x="784881" y="735294"/>
                          <a:pt x="789221" y="717171"/>
                        </a:cubicBezTo>
                        <a:lnTo>
                          <a:pt x="724597" y="697638"/>
                        </a:lnTo>
                        <a:cubicBezTo>
                          <a:pt x="721342" y="712722"/>
                          <a:pt x="716106" y="724225"/>
                          <a:pt x="708889" y="732147"/>
                        </a:cubicBezTo>
                        <a:cubicBezTo>
                          <a:pt x="701672" y="740069"/>
                          <a:pt x="691010" y="744030"/>
                          <a:pt x="676903" y="744030"/>
                        </a:cubicBezTo>
                        <a:cubicBezTo>
                          <a:pt x="662361" y="744030"/>
                          <a:pt x="651075" y="739126"/>
                          <a:pt x="643044" y="729316"/>
                        </a:cubicBezTo>
                        <a:cubicBezTo>
                          <a:pt x="635014" y="719507"/>
                          <a:pt x="630998" y="701378"/>
                          <a:pt x="630998" y="674930"/>
                        </a:cubicBezTo>
                        <a:cubicBezTo>
                          <a:pt x="630998" y="653578"/>
                          <a:pt x="634363" y="637917"/>
                          <a:pt x="641091" y="627945"/>
                        </a:cubicBezTo>
                        <a:cubicBezTo>
                          <a:pt x="649990" y="614503"/>
                          <a:pt x="662795" y="607783"/>
                          <a:pt x="679507" y="607783"/>
                        </a:cubicBezTo>
                        <a:cubicBezTo>
                          <a:pt x="686886" y="607783"/>
                          <a:pt x="693561" y="609302"/>
                          <a:pt x="699529" y="612340"/>
                        </a:cubicBezTo>
                        <a:cubicBezTo>
                          <a:pt x="705498" y="615379"/>
                          <a:pt x="710544" y="619720"/>
                          <a:pt x="714668" y="625363"/>
                        </a:cubicBezTo>
                        <a:cubicBezTo>
                          <a:pt x="717164" y="628727"/>
                          <a:pt x="719551" y="634045"/>
                          <a:pt x="721830" y="641315"/>
                        </a:cubicBezTo>
                        <a:lnTo>
                          <a:pt x="786942" y="626828"/>
                        </a:lnTo>
                        <a:cubicBezTo>
                          <a:pt x="778586" y="601651"/>
                          <a:pt x="765808" y="582986"/>
                          <a:pt x="748608" y="570831"/>
                        </a:cubicBezTo>
                        <a:cubicBezTo>
                          <a:pt x="731407" y="558677"/>
                          <a:pt x="707777" y="552600"/>
                          <a:pt x="677716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Plus Sign 4"/>
                  <p:cNvSpPr>
                    <a:spLocks noChangeAspect="1"/>
                  </p:cNvSpPr>
                  <p:nvPr/>
                </p:nvSpPr>
                <p:spPr>
                  <a:xfrm>
                    <a:off x="7440471" y="2426824"/>
                    <a:ext cx="271338" cy="271338"/>
                  </a:xfrm>
                  <a:prstGeom prst="mathPlus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9" name="Straight Connector 28"/>
                <p:cNvCxnSpPr>
                  <a:cxnSpLocks/>
                </p:cNvCxnSpPr>
                <p:nvPr/>
              </p:nvCxnSpPr>
              <p:spPr>
                <a:xfrm>
                  <a:off x="1551946" y="3338990"/>
                  <a:ext cx="6085111" cy="0"/>
                </a:xfrm>
                <a:prstGeom prst="line">
                  <a:avLst/>
                </a:prstGeom>
                <a:ln w="28575">
                  <a:solidFill>
                    <a:srgbClr val="54BB47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/>
              <p:cNvSpPr txBox="1"/>
              <p:nvPr/>
            </p:nvSpPr>
            <p:spPr>
              <a:xfrm>
                <a:off x="3909389" y="3171668"/>
                <a:ext cx="1655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17 features</a:t>
                </a:r>
                <a:endParaRPr lang="en-US" sz="16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638013" y="2236543"/>
                <a:ext cx="1655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HOME</a:t>
                </a:r>
                <a:endParaRPr lang="en-US" sz="16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638013" y="3691560"/>
                <a:ext cx="1655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AWAY</a:t>
                </a:r>
                <a:endParaRPr lang="en-US" sz="16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491748" y="4004574"/>
              <a:ext cx="6085111" cy="753988"/>
              <a:chOff x="1761092" y="2756234"/>
              <a:chExt cx="6085111" cy="75398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761092" y="2756234"/>
                <a:ext cx="6085111" cy="416717"/>
                <a:chOff x="1551946" y="2922273"/>
                <a:chExt cx="6085111" cy="416717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551946" y="2922273"/>
                  <a:ext cx="6085111" cy="290781"/>
                  <a:chOff x="1916705" y="2426824"/>
                  <a:chExt cx="6085111" cy="290781"/>
                </a:xfrm>
              </p:grpSpPr>
              <p:sp>
                <p:nvSpPr>
                  <p:cNvPr id="62" name="Freeform: Shape 61"/>
                  <p:cNvSpPr>
                    <a:spLocks noChangeAspect="1"/>
                  </p:cNvSpPr>
                  <p:nvPr/>
                </p:nvSpPr>
                <p:spPr>
                  <a:xfrm>
                    <a:off x="2993961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reeform: Shape 62"/>
                  <p:cNvSpPr>
                    <a:spLocks noChangeAspect="1"/>
                  </p:cNvSpPr>
                  <p:nvPr/>
                </p:nvSpPr>
                <p:spPr>
                  <a:xfrm>
                    <a:off x="1916705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Freeform: Shape 63"/>
                  <p:cNvSpPr>
                    <a:spLocks noChangeAspect="1"/>
                  </p:cNvSpPr>
                  <p:nvPr/>
                </p:nvSpPr>
                <p:spPr>
                  <a:xfrm>
                    <a:off x="2277138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reeform: Shape 64"/>
                  <p:cNvSpPr>
                    <a:spLocks noChangeAspect="1"/>
                  </p:cNvSpPr>
                  <p:nvPr/>
                </p:nvSpPr>
                <p:spPr>
                  <a:xfrm>
                    <a:off x="2636889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Freeform: Shape 65"/>
                  <p:cNvSpPr>
                    <a:spLocks noChangeAspect="1"/>
                  </p:cNvSpPr>
                  <p:nvPr/>
                </p:nvSpPr>
                <p:spPr>
                  <a:xfrm>
                    <a:off x="4420905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104" y="616225"/>
                        </a:moveTo>
                        <a:lnTo>
                          <a:pt x="711444" y="702011"/>
                        </a:lnTo>
                        <a:lnTo>
                          <a:pt x="659039" y="702011"/>
                        </a:lnTo>
                        <a:close/>
                        <a:moveTo>
                          <a:pt x="444219" y="602877"/>
                        </a:moveTo>
                        <a:lnTo>
                          <a:pt x="465218" y="602877"/>
                        </a:lnTo>
                        <a:cubicBezTo>
                          <a:pt x="479000" y="602877"/>
                          <a:pt x="488387" y="605482"/>
                          <a:pt x="493379" y="610691"/>
                        </a:cubicBezTo>
                        <a:cubicBezTo>
                          <a:pt x="498371" y="615900"/>
                          <a:pt x="500867" y="622248"/>
                          <a:pt x="500867" y="629736"/>
                        </a:cubicBezTo>
                        <a:cubicBezTo>
                          <a:pt x="500867" y="637441"/>
                          <a:pt x="497991" y="643762"/>
                          <a:pt x="492239" y="648700"/>
                        </a:cubicBezTo>
                        <a:cubicBezTo>
                          <a:pt x="486488" y="653638"/>
                          <a:pt x="476504" y="656107"/>
                          <a:pt x="462288" y="656107"/>
                        </a:cubicBezTo>
                        <a:lnTo>
                          <a:pt x="444219" y="656107"/>
                        </a:lnTo>
                        <a:close/>
                        <a:moveTo>
                          <a:pt x="645793" y="554369"/>
                        </a:moveTo>
                        <a:lnTo>
                          <a:pt x="556100" y="793005"/>
                        </a:lnTo>
                        <a:lnTo>
                          <a:pt x="631392" y="793005"/>
                        </a:lnTo>
                        <a:lnTo>
                          <a:pt x="643023" y="753612"/>
                        </a:lnTo>
                        <a:lnTo>
                          <a:pt x="726741" y="753612"/>
                        </a:lnTo>
                        <a:lnTo>
                          <a:pt x="738679" y="793005"/>
                        </a:lnTo>
                        <a:lnTo>
                          <a:pt x="815899" y="793005"/>
                        </a:lnTo>
                        <a:lnTo>
                          <a:pt x="726227" y="554369"/>
                        </a:lnTo>
                        <a:close/>
                        <a:moveTo>
                          <a:pt x="370154" y="554369"/>
                        </a:moveTo>
                        <a:lnTo>
                          <a:pt x="370154" y="793005"/>
                        </a:lnTo>
                        <a:lnTo>
                          <a:pt x="444219" y="793005"/>
                        </a:lnTo>
                        <a:lnTo>
                          <a:pt x="444219" y="704452"/>
                        </a:lnTo>
                        <a:lnTo>
                          <a:pt x="484589" y="704452"/>
                        </a:lnTo>
                        <a:cubicBezTo>
                          <a:pt x="514323" y="704452"/>
                          <a:pt x="536434" y="697670"/>
                          <a:pt x="550922" y="684105"/>
                        </a:cubicBezTo>
                        <a:cubicBezTo>
                          <a:pt x="565409" y="670540"/>
                          <a:pt x="572653" y="651711"/>
                          <a:pt x="572653" y="627620"/>
                        </a:cubicBezTo>
                        <a:cubicBezTo>
                          <a:pt x="572653" y="604179"/>
                          <a:pt x="566006" y="586111"/>
                          <a:pt x="552712" y="573414"/>
                        </a:cubicBezTo>
                        <a:cubicBezTo>
                          <a:pt x="539419" y="560717"/>
                          <a:pt x="519424" y="554369"/>
                          <a:pt x="492728" y="554369"/>
                        </a:cubicBezTo>
                        <a:close/>
                        <a:moveTo>
                          <a:pt x="934710" y="550299"/>
                        </a:moveTo>
                        <a:cubicBezTo>
                          <a:pt x="909859" y="550299"/>
                          <a:pt x="890298" y="553419"/>
                          <a:pt x="876027" y="559659"/>
                        </a:cubicBezTo>
                        <a:cubicBezTo>
                          <a:pt x="861757" y="565899"/>
                          <a:pt x="851068" y="574472"/>
                          <a:pt x="843960" y="585378"/>
                        </a:cubicBezTo>
                        <a:cubicBezTo>
                          <a:pt x="836852" y="596285"/>
                          <a:pt x="833298" y="607869"/>
                          <a:pt x="833298" y="620132"/>
                        </a:cubicBezTo>
                        <a:cubicBezTo>
                          <a:pt x="833298" y="638797"/>
                          <a:pt x="840243" y="654153"/>
                          <a:pt x="854133" y="666199"/>
                        </a:cubicBezTo>
                        <a:cubicBezTo>
                          <a:pt x="867916" y="678245"/>
                          <a:pt x="890976" y="687903"/>
                          <a:pt x="923315" y="695174"/>
                        </a:cubicBezTo>
                        <a:cubicBezTo>
                          <a:pt x="943066" y="699515"/>
                          <a:pt x="955654" y="704127"/>
                          <a:pt x="961080" y="709010"/>
                        </a:cubicBezTo>
                        <a:cubicBezTo>
                          <a:pt x="966506" y="713894"/>
                          <a:pt x="969219" y="719428"/>
                          <a:pt x="969219" y="725614"/>
                        </a:cubicBezTo>
                        <a:cubicBezTo>
                          <a:pt x="969219" y="732125"/>
                          <a:pt x="966371" y="737850"/>
                          <a:pt x="960673" y="742787"/>
                        </a:cubicBezTo>
                        <a:cubicBezTo>
                          <a:pt x="954976" y="747725"/>
                          <a:pt x="946864" y="750194"/>
                          <a:pt x="936338" y="750194"/>
                        </a:cubicBezTo>
                        <a:cubicBezTo>
                          <a:pt x="922230" y="750194"/>
                          <a:pt x="911378" y="745365"/>
                          <a:pt x="903782" y="735706"/>
                        </a:cubicBezTo>
                        <a:cubicBezTo>
                          <a:pt x="899115" y="729738"/>
                          <a:pt x="896022" y="721056"/>
                          <a:pt x="894503" y="709661"/>
                        </a:cubicBezTo>
                        <a:lnTo>
                          <a:pt x="824345" y="714056"/>
                        </a:lnTo>
                        <a:cubicBezTo>
                          <a:pt x="826407" y="738148"/>
                          <a:pt x="835251" y="758007"/>
                          <a:pt x="850878" y="773634"/>
                        </a:cubicBezTo>
                        <a:cubicBezTo>
                          <a:pt x="866505" y="789261"/>
                          <a:pt x="894612" y="797075"/>
                          <a:pt x="935198" y="797075"/>
                        </a:cubicBezTo>
                        <a:cubicBezTo>
                          <a:pt x="958313" y="797075"/>
                          <a:pt x="977467" y="793738"/>
                          <a:pt x="992660" y="787064"/>
                        </a:cubicBezTo>
                        <a:cubicBezTo>
                          <a:pt x="1007853" y="780390"/>
                          <a:pt x="1019681" y="770596"/>
                          <a:pt x="1028146" y="757682"/>
                        </a:cubicBezTo>
                        <a:cubicBezTo>
                          <a:pt x="1036611" y="744768"/>
                          <a:pt x="1040843" y="730660"/>
                          <a:pt x="1040843" y="715359"/>
                        </a:cubicBezTo>
                        <a:cubicBezTo>
                          <a:pt x="1040843" y="702336"/>
                          <a:pt x="1037669" y="690562"/>
                          <a:pt x="1031320" y="680035"/>
                        </a:cubicBezTo>
                        <a:cubicBezTo>
                          <a:pt x="1024972" y="669509"/>
                          <a:pt x="1014825" y="660692"/>
                          <a:pt x="1000880" y="653583"/>
                        </a:cubicBezTo>
                        <a:cubicBezTo>
                          <a:pt x="986935" y="646475"/>
                          <a:pt x="963848" y="639449"/>
                          <a:pt x="931617" y="632503"/>
                        </a:cubicBezTo>
                        <a:cubicBezTo>
                          <a:pt x="918595" y="629790"/>
                          <a:pt x="910347" y="626860"/>
                          <a:pt x="906874" y="623713"/>
                        </a:cubicBezTo>
                        <a:cubicBezTo>
                          <a:pt x="903293" y="620675"/>
                          <a:pt x="901503" y="617256"/>
                          <a:pt x="901503" y="613458"/>
                        </a:cubicBezTo>
                        <a:cubicBezTo>
                          <a:pt x="901503" y="608249"/>
                          <a:pt x="903673" y="603827"/>
                          <a:pt x="908014" y="600191"/>
                        </a:cubicBezTo>
                        <a:cubicBezTo>
                          <a:pt x="912355" y="596556"/>
                          <a:pt x="918812" y="594738"/>
                          <a:pt x="927385" y="594738"/>
                        </a:cubicBezTo>
                        <a:cubicBezTo>
                          <a:pt x="937803" y="594738"/>
                          <a:pt x="945969" y="597180"/>
                          <a:pt x="951883" y="602063"/>
                        </a:cubicBezTo>
                        <a:cubicBezTo>
                          <a:pt x="957798" y="606947"/>
                          <a:pt x="961677" y="614760"/>
                          <a:pt x="963522" y="625504"/>
                        </a:cubicBezTo>
                        <a:lnTo>
                          <a:pt x="1033030" y="621434"/>
                        </a:lnTo>
                        <a:cubicBezTo>
                          <a:pt x="1029991" y="596692"/>
                          <a:pt x="1020468" y="578650"/>
                          <a:pt x="1004461" y="567310"/>
                        </a:cubicBezTo>
                        <a:cubicBezTo>
                          <a:pt x="988455" y="555969"/>
                          <a:pt x="965204" y="550299"/>
                          <a:pt x="934710" y="550299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8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8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Freeform: Shape 66"/>
                  <p:cNvSpPr>
                    <a:spLocks noChangeAspect="1"/>
                  </p:cNvSpPr>
                  <p:nvPr/>
                </p:nvSpPr>
                <p:spPr>
                  <a:xfrm>
                    <a:off x="3351033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Freeform: Shape 67"/>
                  <p:cNvSpPr>
                    <a:spLocks noChangeAspect="1"/>
                  </p:cNvSpPr>
                  <p:nvPr/>
                </p:nvSpPr>
                <p:spPr>
                  <a:xfrm>
                    <a:off x="3707657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Freeform: Shape 68"/>
                  <p:cNvSpPr>
                    <a:spLocks noChangeAspect="1"/>
                  </p:cNvSpPr>
                  <p:nvPr/>
                </p:nvSpPr>
                <p:spPr>
                  <a:xfrm>
                    <a:off x="4064281" y="2426824"/>
                    <a:ext cx="290781" cy="290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Freeform: Shape 69"/>
                  <p:cNvSpPr>
                    <a:spLocks noChangeAspect="1"/>
                  </p:cNvSpPr>
                  <p:nvPr/>
                </p:nvSpPr>
                <p:spPr>
                  <a:xfrm>
                    <a:off x="4774919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85204" y="552600"/>
                        </a:moveTo>
                        <a:cubicBezTo>
                          <a:pt x="657857" y="552600"/>
                          <a:pt x="636099" y="556452"/>
                          <a:pt x="619929" y="564157"/>
                        </a:cubicBezTo>
                        <a:cubicBezTo>
                          <a:pt x="599202" y="574141"/>
                          <a:pt x="583466" y="588764"/>
                          <a:pt x="572723" y="608027"/>
                        </a:cubicBezTo>
                        <a:cubicBezTo>
                          <a:pt x="561979" y="627289"/>
                          <a:pt x="556607" y="649943"/>
                          <a:pt x="556607" y="675988"/>
                        </a:cubicBezTo>
                        <a:cubicBezTo>
                          <a:pt x="556607" y="700730"/>
                          <a:pt x="561518" y="722652"/>
                          <a:pt x="571339" y="741751"/>
                        </a:cubicBezTo>
                        <a:cubicBezTo>
                          <a:pt x="581160" y="760851"/>
                          <a:pt x="594997" y="775230"/>
                          <a:pt x="612848" y="784888"/>
                        </a:cubicBezTo>
                        <a:cubicBezTo>
                          <a:pt x="630700" y="794546"/>
                          <a:pt x="653788" y="799376"/>
                          <a:pt x="682111" y="799376"/>
                        </a:cubicBezTo>
                        <a:cubicBezTo>
                          <a:pt x="705118" y="799376"/>
                          <a:pt x="725004" y="796690"/>
                          <a:pt x="741771" y="791318"/>
                        </a:cubicBezTo>
                        <a:cubicBezTo>
                          <a:pt x="758537" y="785946"/>
                          <a:pt x="777827" y="775827"/>
                          <a:pt x="799639" y="760959"/>
                        </a:cubicBezTo>
                        <a:lnTo>
                          <a:pt x="799639" y="659221"/>
                        </a:lnTo>
                        <a:lnTo>
                          <a:pt x="685693" y="659221"/>
                        </a:lnTo>
                        <a:lnTo>
                          <a:pt x="685693" y="708869"/>
                        </a:lnTo>
                        <a:lnTo>
                          <a:pt x="735015" y="708869"/>
                        </a:lnTo>
                        <a:lnTo>
                          <a:pt x="735015" y="731333"/>
                        </a:lnTo>
                        <a:cubicBezTo>
                          <a:pt x="725357" y="737085"/>
                          <a:pt x="716784" y="741154"/>
                          <a:pt x="709296" y="743542"/>
                        </a:cubicBezTo>
                        <a:cubicBezTo>
                          <a:pt x="701808" y="745929"/>
                          <a:pt x="693940" y="747123"/>
                          <a:pt x="685693" y="747123"/>
                        </a:cubicBezTo>
                        <a:cubicBezTo>
                          <a:pt x="668329" y="747123"/>
                          <a:pt x="654791" y="741588"/>
                          <a:pt x="645079" y="730519"/>
                        </a:cubicBezTo>
                        <a:cubicBezTo>
                          <a:pt x="635366" y="719450"/>
                          <a:pt x="630510" y="701002"/>
                          <a:pt x="630510" y="675174"/>
                        </a:cubicBezTo>
                        <a:cubicBezTo>
                          <a:pt x="630510" y="650865"/>
                          <a:pt x="635312" y="633095"/>
                          <a:pt x="644916" y="621863"/>
                        </a:cubicBezTo>
                        <a:cubicBezTo>
                          <a:pt x="654520" y="610631"/>
                          <a:pt x="667407" y="605015"/>
                          <a:pt x="683576" y="605015"/>
                        </a:cubicBezTo>
                        <a:cubicBezTo>
                          <a:pt x="694429" y="605015"/>
                          <a:pt x="703354" y="607403"/>
                          <a:pt x="710354" y="612178"/>
                        </a:cubicBezTo>
                        <a:cubicBezTo>
                          <a:pt x="717353" y="616953"/>
                          <a:pt x="722318" y="623844"/>
                          <a:pt x="725248" y="632851"/>
                        </a:cubicBezTo>
                        <a:lnTo>
                          <a:pt x="796384" y="620154"/>
                        </a:lnTo>
                        <a:cubicBezTo>
                          <a:pt x="792043" y="604744"/>
                          <a:pt x="785559" y="592020"/>
                          <a:pt x="776931" y="581982"/>
                        </a:cubicBezTo>
                        <a:cubicBezTo>
                          <a:pt x="768304" y="571944"/>
                          <a:pt x="757452" y="564537"/>
                          <a:pt x="744375" y="559762"/>
                        </a:cubicBezTo>
                        <a:cubicBezTo>
                          <a:pt x="731298" y="554987"/>
                          <a:pt x="711575" y="552600"/>
                          <a:pt x="685204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7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7" y="230163"/>
                          <a:pt x="690488" y="230163"/>
                        </a:cubicBezTo>
                        <a:close/>
                        <a:moveTo>
                          <a:pt x="690487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7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7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Freeform: Shape 70"/>
                  <p:cNvSpPr>
                    <a:spLocks noChangeAspect="1"/>
                  </p:cNvSpPr>
                  <p:nvPr/>
                </p:nvSpPr>
                <p:spPr>
                  <a:xfrm>
                    <a:off x="5117093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2248" y="618526"/>
                        </a:moveTo>
                        <a:lnTo>
                          <a:pt x="868588" y="704312"/>
                        </a:lnTo>
                        <a:lnTo>
                          <a:pt x="816183" y="704312"/>
                        </a:lnTo>
                        <a:close/>
                        <a:moveTo>
                          <a:pt x="802937" y="556669"/>
                        </a:moveTo>
                        <a:lnTo>
                          <a:pt x="713245" y="795306"/>
                        </a:lnTo>
                        <a:lnTo>
                          <a:pt x="788536" y="795306"/>
                        </a:lnTo>
                        <a:lnTo>
                          <a:pt x="800167" y="755913"/>
                        </a:lnTo>
                        <a:lnTo>
                          <a:pt x="883885" y="755913"/>
                        </a:lnTo>
                        <a:lnTo>
                          <a:pt x="895824" y="795306"/>
                        </a:lnTo>
                        <a:lnTo>
                          <a:pt x="973043" y="795306"/>
                        </a:lnTo>
                        <a:lnTo>
                          <a:pt x="883371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1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70"/>
                        </a:lnTo>
                        <a:lnTo>
                          <a:pt x="630240" y="708870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80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Freeform: Shape 71"/>
                  <p:cNvSpPr>
                    <a:spLocks noChangeAspect="1"/>
                  </p:cNvSpPr>
                  <p:nvPr/>
                </p:nvSpPr>
                <p:spPr>
                  <a:xfrm>
                    <a:off x="5451450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63229" y="552600"/>
                        </a:moveTo>
                        <a:cubicBezTo>
                          <a:pt x="638378" y="552600"/>
                          <a:pt x="618817" y="555720"/>
                          <a:pt x="604547" y="561960"/>
                        </a:cubicBezTo>
                        <a:cubicBezTo>
                          <a:pt x="590276" y="568200"/>
                          <a:pt x="579587" y="576773"/>
                          <a:pt x="572479" y="587679"/>
                        </a:cubicBezTo>
                        <a:cubicBezTo>
                          <a:pt x="565371" y="598586"/>
                          <a:pt x="561817" y="610170"/>
                          <a:pt x="561817" y="622433"/>
                        </a:cubicBezTo>
                        <a:cubicBezTo>
                          <a:pt x="561817" y="641098"/>
                          <a:pt x="568762" y="656454"/>
                          <a:pt x="582653" y="668500"/>
                        </a:cubicBezTo>
                        <a:cubicBezTo>
                          <a:pt x="596435" y="680546"/>
                          <a:pt x="619495" y="690204"/>
                          <a:pt x="651834" y="697475"/>
                        </a:cubicBezTo>
                        <a:cubicBezTo>
                          <a:pt x="671585" y="701816"/>
                          <a:pt x="684173" y="706428"/>
                          <a:pt x="689599" y="711311"/>
                        </a:cubicBezTo>
                        <a:cubicBezTo>
                          <a:pt x="695025" y="716195"/>
                          <a:pt x="697739" y="721729"/>
                          <a:pt x="697739" y="727915"/>
                        </a:cubicBezTo>
                        <a:cubicBezTo>
                          <a:pt x="697739" y="734426"/>
                          <a:pt x="694890" y="740151"/>
                          <a:pt x="689193" y="745088"/>
                        </a:cubicBezTo>
                        <a:cubicBezTo>
                          <a:pt x="683495" y="750026"/>
                          <a:pt x="675383" y="752495"/>
                          <a:pt x="664857" y="752495"/>
                        </a:cubicBezTo>
                        <a:cubicBezTo>
                          <a:pt x="650749" y="752495"/>
                          <a:pt x="639897" y="747666"/>
                          <a:pt x="632301" y="738007"/>
                        </a:cubicBezTo>
                        <a:cubicBezTo>
                          <a:pt x="627634" y="732039"/>
                          <a:pt x="624541" y="723357"/>
                          <a:pt x="623022" y="711962"/>
                        </a:cubicBezTo>
                        <a:lnTo>
                          <a:pt x="552864" y="716357"/>
                        </a:lnTo>
                        <a:cubicBezTo>
                          <a:pt x="554926" y="740449"/>
                          <a:pt x="563770" y="760308"/>
                          <a:pt x="579397" y="775935"/>
                        </a:cubicBezTo>
                        <a:cubicBezTo>
                          <a:pt x="595024" y="791562"/>
                          <a:pt x="623131" y="799376"/>
                          <a:pt x="663717" y="799376"/>
                        </a:cubicBezTo>
                        <a:cubicBezTo>
                          <a:pt x="686832" y="799376"/>
                          <a:pt x="705986" y="796039"/>
                          <a:pt x="721179" y="789365"/>
                        </a:cubicBezTo>
                        <a:cubicBezTo>
                          <a:pt x="736372" y="782691"/>
                          <a:pt x="748201" y="772897"/>
                          <a:pt x="756665" y="759983"/>
                        </a:cubicBezTo>
                        <a:cubicBezTo>
                          <a:pt x="765130" y="747069"/>
                          <a:pt x="769362" y="732961"/>
                          <a:pt x="769362" y="717660"/>
                        </a:cubicBezTo>
                        <a:cubicBezTo>
                          <a:pt x="769362" y="704637"/>
                          <a:pt x="766188" y="692863"/>
                          <a:pt x="759839" y="682336"/>
                        </a:cubicBezTo>
                        <a:cubicBezTo>
                          <a:pt x="753491" y="671810"/>
                          <a:pt x="743344" y="662993"/>
                          <a:pt x="729399" y="655884"/>
                        </a:cubicBezTo>
                        <a:cubicBezTo>
                          <a:pt x="715455" y="648776"/>
                          <a:pt x="692367" y="641750"/>
                          <a:pt x="660136" y="634804"/>
                        </a:cubicBezTo>
                        <a:cubicBezTo>
                          <a:pt x="647114" y="632091"/>
                          <a:pt x="638866" y="629161"/>
                          <a:pt x="635394" y="626014"/>
                        </a:cubicBezTo>
                        <a:cubicBezTo>
                          <a:pt x="631812" y="622976"/>
                          <a:pt x="630022" y="619557"/>
                          <a:pt x="630022" y="615759"/>
                        </a:cubicBezTo>
                        <a:cubicBezTo>
                          <a:pt x="630022" y="610550"/>
                          <a:pt x="632192" y="606128"/>
                          <a:pt x="636533" y="602492"/>
                        </a:cubicBezTo>
                        <a:cubicBezTo>
                          <a:pt x="640874" y="598857"/>
                          <a:pt x="647331" y="597039"/>
                          <a:pt x="655904" y="597039"/>
                        </a:cubicBezTo>
                        <a:cubicBezTo>
                          <a:pt x="666322" y="597039"/>
                          <a:pt x="674488" y="599481"/>
                          <a:pt x="680402" y="604364"/>
                        </a:cubicBezTo>
                        <a:cubicBezTo>
                          <a:pt x="686317" y="609248"/>
                          <a:pt x="690196" y="617061"/>
                          <a:pt x="692041" y="627805"/>
                        </a:cubicBezTo>
                        <a:lnTo>
                          <a:pt x="761549" y="623735"/>
                        </a:lnTo>
                        <a:cubicBezTo>
                          <a:pt x="758510" y="598992"/>
                          <a:pt x="748987" y="580951"/>
                          <a:pt x="732981" y="569611"/>
                        </a:cubicBezTo>
                        <a:cubicBezTo>
                          <a:pt x="716974" y="558270"/>
                          <a:pt x="693723" y="552600"/>
                          <a:pt x="6632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8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8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Freeform: Shape 72"/>
                  <p:cNvSpPr>
                    <a:spLocks noChangeAspect="1"/>
                  </p:cNvSpPr>
                  <p:nvPr/>
                </p:nvSpPr>
                <p:spPr>
                  <a:xfrm>
                    <a:off x="5791805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85098" y="618526"/>
                        </a:moveTo>
                        <a:lnTo>
                          <a:pt x="811438" y="704312"/>
                        </a:lnTo>
                        <a:lnTo>
                          <a:pt x="759033" y="704312"/>
                        </a:lnTo>
                        <a:close/>
                        <a:moveTo>
                          <a:pt x="745787" y="556669"/>
                        </a:moveTo>
                        <a:lnTo>
                          <a:pt x="656094" y="795306"/>
                        </a:lnTo>
                        <a:lnTo>
                          <a:pt x="731386" y="795306"/>
                        </a:lnTo>
                        <a:lnTo>
                          <a:pt x="743017" y="755913"/>
                        </a:lnTo>
                        <a:lnTo>
                          <a:pt x="826735" y="755913"/>
                        </a:lnTo>
                        <a:lnTo>
                          <a:pt x="838673" y="795306"/>
                        </a:lnTo>
                        <a:lnTo>
                          <a:pt x="915893" y="795306"/>
                        </a:lnTo>
                        <a:lnTo>
                          <a:pt x="826221" y="556669"/>
                        </a:lnTo>
                        <a:close/>
                        <a:moveTo>
                          <a:pt x="444182" y="556669"/>
                        </a:moveTo>
                        <a:lnTo>
                          <a:pt x="444182" y="615596"/>
                        </a:lnTo>
                        <a:lnTo>
                          <a:pt x="519387" y="615596"/>
                        </a:lnTo>
                        <a:lnTo>
                          <a:pt x="519387" y="795306"/>
                        </a:lnTo>
                        <a:lnTo>
                          <a:pt x="593126" y="795306"/>
                        </a:lnTo>
                        <a:lnTo>
                          <a:pt x="593126" y="615596"/>
                        </a:lnTo>
                        <a:lnTo>
                          <a:pt x="668331" y="615596"/>
                        </a:lnTo>
                        <a:lnTo>
                          <a:pt x="668331" y="556669"/>
                        </a:ln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Freeform: Shape 73"/>
                  <p:cNvSpPr>
                    <a:spLocks noChangeAspect="1"/>
                  </p:cNvSpPr>
                  <p:nvPr/>
                </p:nvSpPr>
                <p:spPr>
                  <a:xfrm>
                    <a:off x="6132160" y="2426824"/>
                    <a:ext cx="269305" cy="2693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92580" y="609655"/>
                        </a:moveTo>
                        <a:lnTo>
                          <a:pt x="924974" y="609655"/>
                        </a:lnTo>
                        <a:cubicBezTo>
                          <a:pt x="938430" y="609655"/>
                          <a:pt x="947600" y="611716"/>
                          <a:pt x="952484" y="615840"/>
                        </a:cubicBezTo>
                        <a:cubicBezTo>
                          <a:pt x="957367" y="619964"/>
                          <a:pt x="959809" y="625878"/>
                          <a:pt x="959809" y="633583"/>
                        </a:cubicBezTo>
                        <a:cubicBezTo>
                          <a:pt x="959809" y="638792"/>
                          <a:pt x="958262" y="643404"/>
                          <a:pt x="955169" y="647420"/>
                        </a:cubicBezTo>
                        <a:cubicBezTo>
                          <a:pt x="952077" y="651435"/>
                          <a:pt x="948088" y="653931"/>
                          <a:pt x="943205" y="654908"/>
                        </a:cubicBezTo>
                        <a:cubicBezTo>
                          <a:pt x="933547" y="657078"/>
                          <a:pt x="927035" y="658163"/>
                          <a:pt x="923671" y="658163"/>
                        </a:cubicBezTo>
                        <a:lnTo>
                          <a:pt x="892580" y="658163"/>
                        </a:lnTo>
                        <a:close/>
                        <a:moveTo>
                          <a:pt x="818515" y="561471"/>
                        </a:moveTo>
                        <a:lnTo>
                          <a:pt x="818515" y="800108"/>
                        </a:lnTo>
                        <a:lnTo>
                          <a:pt x="892580" y="800108"/>
                        </a:lnTo>
                        <a:lnTo>
                          <a:pt x="892580" y="703254"/>
                        </a:lnTo>
                        <a:lnTo>
                          <a:pt x="899091" y="703254"/>
                        </a:lnTo>
                        <a:cubicBezTo>
                          <a:pt x="905820" y="703254"/>
                          <a:pt x="911843" y="705098"/>
                          <a:pt x="917160" y="708788"/>
                        </a:cubicBezTo>
                        <a:cubicBezTo>
                          <a:pt x="921067" y="711610"/>
                          <a:pt x="925516" y="717741"/>
                          <a:pt x="930508" y="727182"/>
                        </a:cubicBezTo>
                        <a:lnTo>
                          <a:pt x="969924" y="800108"/>
                        </a:lnTo>
                        <a:lnTo>
                          <a:pt x="1053245" y="800108"/>
                        </a:lnTo>
                        <a:lnTo>
                          <a:pt x="1017535" y="730959"/>
                        </a:lnTo>
                        <a:cubicBezTo>
                          <a:pt x="1015800" y="727483"/>
                          <a:pt x="1012357" y="722541"/>
                          <a:pt x="1007206" y="716132"/>
                        </a:cubicBezTo>
                        <a:cubicBezTo>
                          <a:pt x="1002055" y="709724"/>
                          <a:pt x="998123" y="705542"/>
                          <a:pt x="995412" y="703587"/>
                        </a:cubicBezTo>
                        <a:cubicBezTo>
                          <a:pt x="991398" y="700655"/>
                          <a:pt x="985000" y="697722"/>
                          <a:pt x="976216" y="694789"/>
                        </a:cubicBezTo>
                        <a:cubicBezTo>
                          <a:pt x="987184" y="692293"/>
                          <a:pt x="995816" y="689146"/>
                          <a:pt x="1002114" y="685348"/>
                        </a:cubicBezTo>
                        <a:cubicBezTo>
                          <a:pt x="1011994" y="679379"/>
                          <a:pt x="1019758" y="671593"/>
                          <a:pt x="1025404" y="661989"/>
                        </a:cubicBezTo>
                        <a:cubicBezTo>
                          <a:pt x="1031051" y="652385"/>
                          <a:pt x="1033874" y="640963"/>
                          <a:pt x="1033874" y="627723"/>
                        </a:cubicBezTo>
                        <a:cubicBezTo>
                          <a:pt x="1033874" y="612530"/>
                          <a:pt x="1030184" y="599644"/>
                          <a:pt x="1022805" y="589063"/>
                        </a:cubicBezTo>
                        <a:cubicBezTo>
                          <a:pt x="1015425" y="578482"/>
                          <a:pt x="1005713" y="571238"/>
                          <a:pt x="993667" y="567332"/>
                        </a:cubicBezTo>
                        <a:cubicBezTo>
                          <a:pt x="981621" y="563425"/>
                          <a:pt x="964204" y="561471"/>
                          <a:pt x="941414" y="561471"/>
                        </a:cubicBezTo>
                        <a:close/>
                        <a:moveTo>
                          <a:pt x="598463" y="561471"/>
                        </a:moveTo>
                        <a:lnTo>
                          <a:pt x="598463" y="800108"/>
                        </a:lnTo>
                        <a:lnTo>
                          <a:pt x="787289" y="800108"/>
                        </a:lnTo>
                        <a:lnTo>
                          <a:pt x="787289" y="741344"/>
                        </a:lnTo>
                        <a:lnTo>
                          <a:pt x="672203" y="741344"/>
                        </a:lnTo>
                        <a:lnTo>
                          <a:pt x="672203" y="561471"/>
                        </a:lnTo>
                        <a:close/>
                        <a:moveTo>
                          <a:pt x="453282" y="557402"/>
                        </a:moveTo>
                        <a:cubicBezTo>
                          <a:pt x="414865" y="557402"/>
                          <a:pt x="385158" y="568003"/>
                          <a:pt x="364159" y="589205"/>
                        </a:cubicBezTo>
                        <a:cubicBezTo>
                          <a:pt x="343160" y="610407"/>
                          <a:pt x="332661" y="640746"/>
                          <a:pt x="332661" y="680220"/>
                        </a:cubicBezTo>
                        <a:cubicBezTo>
                          <a:pt x="332661" y="709827"/>
                          <a:pt x="338630" y="734120"/>
                          <a:pt x="350567" y="753099"/>
                        </a:cubicBezTo>
                        <a:cubicBezTo>
                          <a:pt x="362504" y="772077"/>
                          <a:pt x="376693" y="785335"/>
                          <a:pt x="393134" y="792872"/>
                        </a:cubicBezTo>
                        <a:cubicBezTo>
                          <a:pt x="409575" y="800409"/>
                          <a:pt x="430764" y="804178"/>
                          <a:pt x="456700" y="804178"/>
                        </a:cubicBezTo>
                        <a:cubicBezTo>
                          <a:pt x="478078" y="804178"/>
                          <a:pt x="495686" y="801085"/>
                          <a:pt x="509522" y="794899"/>
                        </a:cubicBezTo>
                        <a:cubicBezTo>
                          <a:pt x="523359" y="788713"/>
                          <a:pt x="534943" y="779543"/>
                          <a:pt x="544276" y="767389"/>
                        </a:cubicBezTo>
                        <a:cubicBezTo>
                          <a:pt x="553609" y="755235"/>
                          <a:pt x="560446" y="740096"/>
                          <a:pt x="564786" y="721973"/>
                        </a:cubicBezTo>
                        <a:lnTo>
                          <a:pt x="500162" y="702440"/>
                        </a:lnTo>
                        <a:cubicBezTo>
                          <a:pt x="496907" y="717524"/>
                          <a:pt x="491671" y="729027"/>
                          <a:pt x="484454" y="736949"/>
                        </a:cubicBezTo>
                        <a:cubicBezTo>
                          <a:pt x="477237" y="744871"/>
                          <a:pt x="466575" y="748832"/>
                          <a:pt x="452468" y="748832"/>
                        </a:cubicBezTo>
                        <a:cubicBezTo>
                          <a:pt x="437926" y="748832"/>
                          <a:pt x="426640" y="743928"/>
                          <a:pt x="418609" y="734118"/>
                        </a:cubicBezTo>
                        <a:cubicBezTo>
                          <a:pt x="410579" y="724309"/>
                          <a:pt x="406563" y="706180"/>
                          <a:pt x="406563" y="679732"/>
                        </a:cubicBezTo>
                        <a:cubicBezTo>
                          <a:pt x="406563" y="658380"/>
                          <a:pt x="409928" y="642719"/>
                          <a:pt x="416656" y="632747"/>
                        </a:cubicBezTo>
                        <a:cubicBezTo>
                          <a:pt x="425555" y="619305"/>
                          <a:pt x="438360" y="612585"/>
                          <a:pt x="455072" y="612585"/>
                        </a:cubicBezTo>
                        <a:cubicBezTo>
                          <a:pt x="462452" y="612585"/>
                          <a:pt x="469126" y="614104"/>
                          <a:pt x="475094" y="617142"/>
                        </a:cubicBezTo>
                        <a:cubicBezTo>
                          <a:pt x="481063" y="620181"/>
                          <a:pt x="486109" y="624522"/>
                          <a:pt x="490233" y="630165"/>
                        </a:cubicBezTo>
                        <a:cubicBezTo>
                          <a:pt x="492729" y="633529"/>
                          <a:pt x="495116" y="638847"/>
                          <a:pt x="497395" y="646117"/>
                        </a:cubicBezTo>
                        <a:lnTo>
                          <a:pt x="562507" y="631630"/>
                        </a:lnTo>
                        <a:cubicBezTo>
                          <a:pt x="554151" y="606453"/>
                          <a:pt x="541373" y="587788"/>
                          <a:pt x="524173" y="575633"/>
                        </a:cubicBezTo>
                        <a:cubicBezTo>
                          <a:pt x="506972" y="563479"/>
                          <a:pt x="483342" y="557402"/>
                          <a:pt x="453282" y="557402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Freeform: Shape 74"/>
                  <p:cNvSpPr>
                    <a:spLocks noChangeAspect="1"/>
                  </p:cNvSpPr>
                  <p:nvPr/>
                </p:nvSpPr>
                <p:spPr>
                  <a:xfrm>
                    <a:off x="7150464" y="2426824"/>
                    <a:ext cx="271338" cy="27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97346" y="615840"/>
                        </a:moveTo>
                        <a:lnTo>
                          <a:pt x="723686" y="701626"/>
                        </a:lnTo>
                        <a:lnTo>
                          <a:pt x="671281" y="701626"/>
                        </a:lnTo>
                        <a:close/>
                        <a:moveTo>
                          <a:pt x="806956" y="553983"/>
                        </a:moveTo>
                        <a:lnTo>
                          <a:pt x="897080" y="792620"/>
                        </a:lnTo>
                        <a:lnTo>
                          <a:pt x="977006" y="792620"/>
                        </a:lnTo>
                        <a:lnTo>
                          <a:pt x="1065615" y="553983"/>
                        </a:lnTo>
                        <a:lnTo>
                          <a:pt x="990774" y="553983"/>
                        </a:lnTo>
                        <a:lnTo>
                          <a:pt x="937750" y="725717"/>
                        </a:lnTo>
                        <a:lnTo>
                          <a:pt x="884040" y="553983"/>
                        </a:lnTo>
                        <a:close/>
                        <a:moveTo>
                          <a:pt x="658035" y="553983"/>
                        </a:moveTo>
                        <a:lnTo>
                          <a:pt x="568343" y="792620"/>
                        </a:lnTo>
                        <a:lnTo>
                          <a:pt x="643634" y="792620"/>
                        </a:lnTo>
                        <a:lnTo>
                          <a:pt x="655265" y="753227"/>
                        </a:lnTo>
                        <a:lnTo>
                          <a:pt x="738983" y="753227"/>
                        </a:lnTo>
                        <a:lnTo>
                          <a:pt x="750922" y="792620"/>
                        </a:lnTo>
                        <a:lnTo>
                          <a:pt x="828141" y="792620"/>
                        </a:lnTo>
                        <a:lnTo>
                          <a:pt x="738469" y="553983"/>
                        </a:lnTo>
                        <a:close/>
                        <a:moveTo>
                          <a:pt x="451652" y="549914"/>
                        </a:moveTo>
                        <a:cubicBezTo>
                          <a:pt x="426801" y="549914"/>
                          <a:pt x="407240" y="553034"/>
                          <a:pt x="392970" y="559274"/>
                        </a:cubicBezTo>
                        <a:cubicBezTo>
                          <a:pt x="378699" y="565514"/>
                          <a:pt x="368010" y="574087"/>
                          <a:pt x="360902" y="584993"/>
                        </a:cubicBezTo>
                        <a:cubicBezTo>
                          <a:pt x="353794" y="595900"/>
                          <a:pt x="350240" y="607484"/>
                          <a:pt x="350240" y="619747"/>
                        </a:cubicBezTo>
                        <a:cubicBezTo>
                          <a:pt x="350240" y="638412"/>
                          <a:pt x="357185" y="653768"/>
                          <a:pt x="371076" y="665814"/>
                        </a:cubicBezTo>
                        <a:cubicBezTo>
                          <a:pt x="384858" y="677860"/>
                          <a:pt x="407918" y="687518"/>
                          <a:pt x="440257" y="694789"/>
                        </a:cubicBezTo>
                        <a:cubicBezTo>
                          <a:pt x="460008" y="699130"/>
                          <a:pt x="472596" y="703742"/>
                          <a:pt x="478023" y="708625"/>
                        </a:cubicBezTo>
                        <a:cubicBezTo>
                          <a:pt x="483449" y="713509"/>
                          <a:pt x="486162" y="719043"/>
                          <a:pt x="486162" y="725229"/>
                        </a:cubicBezTo>
                        <a:cubicBezTo>
                          <a:pt x="486162" y="731740"/>
                          <a:pt x="483313" y="737465"/>
                          <a:pt x="477616" y="742402"/>
                        </a:cubicBezTo>
                        <a:cubicBezTo>
                          <a:pt x="471918" y="747340"/>
                          <a:pt x="463806" y="749809"/>
                          <a:pt x="453280" y="749809"/>
                        </a:cubicBezTo>
                        <a:cubicBezTo>
                          <a:pt x="439172" y="749809"/>
                          <a:pt x="428320" y="744980"/>
                          <a:pt x="420724" y="735321"/>
                        </a:cubicBezTo>
                        <a:cubicBezTo>
                          <a:pt x="416057" y="729353"/>
                          <a:pt x="412964" y="720671"/>
                          <a:pt x="411445" y="709276"/>
                        </a:cubicBezTo>
                        <a:lnTo>
                          <a:pt x="341287" y="713671"/>
                        </a:lnTo>
                        <a:cubicBezTo>
                          <a:pt x="343349" y="737763"/>
                          <a:pt x="352193" y="757622"/>
                          <a:pt x="367820" y="773249"/>
                        </a:cubicBezTo>
                        <a:cubicBezTo>
                          <a:pt x="383447" y="788876"/>
                          <a:pt x="411554" y="796690"/>
                          <a:pt x="452140" y="796690"/>
                        </a:cubicBezTo>
                        <a:cubicBezTo>
                          <a:pt x="475255" y="796690"/>
                          <a:pt x="494409" y="793353"/>
                          <a:pt x="509602" y="786679"/>
                        </a:cubicBezTo>
                        <a:cubicBezTo>
                          <a:pt x="524795" y="780005"/>
                          <a:pt x="536624" y="770211"/>
                          <a:pt x="545088" y="757297"/>
                        </a:cubicBezTo>
                        <a:cubicBezTo>
                          <a:pt x="553553" y="744383"/>
                          <a:pt x="557785" y="730275"/>
                          <a:pt x="557785" y="714974"/>
                        </a:cubicBezTo>
                        <a:cubicBezTo>
                          <a:pt x="557785" y="701951"/>
                          <a:pt x="554611" y="690177"/>
                          <a:pt x="548262" y="679650"/>
                        </a:cubicBezTo>
                        <a:cubicBezTo>
                          <a:pt x="541914" y="669124"/>
                          <a:pt x="531767" y="660306"/>
                          <a:pt x="517822" y="653198"/>
                        </a:cubicBezTo>
                        <a:cubicBezTo>
                          <a:pt x="503878" y="646090"/>
                          <a:pt x="480790" y="639064"/>
                          <a:pt x="448559" y="632118"/>
                        </a:cubicBezTo>
                        <a:cubicBezTo>
                          <a:pt x="435537" y="629405"/>
                          <a:pt x="427289" y="626475"/>
                          <a:pt x="423817" y="623328"/>
                        </a:cubicBezTo>
                        <a:cubicBezTo>
                          <a:pt x="420235" y="620290"/>
                          <a:pt x="418445" y="616871"/>
                          <a:pt x="418445" y="613073"/>
                        </a:cubicBezTo>
                        <a:cubicBezTo>
                          <a:pt x="418445" y="607864"/>
                          <a:pt x="420615" y="603442"/>
                          <a:pt x="424956" y="599806"/>
                        </a:cubicBezTo>
                        <a:cubicBezTo>
                          <a:pt x="429297" y="596171"/>
                          <a:pt x="435754" y="594353"/>
                          <a:pt x="444327" y="594353"/>
                        </a:cubicBezTo>
                        <a:cubicBezTo>
                          <a:pt x="454745" y="594353"/>
                          <a:pt x="462911" y="596795"/>
                          <a:pt x="468825" y="601678"/>
                        </a:cubicBezTo>
                        <a:cubicBezTo>
                          <a:pt x="474740" y="606562"/>
                          <a:pt x="478619" y="614375"/>
                          <a:pt x="480464" y="625119"/>
                        </a:cubicBezTo>
                        <a:lnTo>
                          <a:pt x="549972" y="621049"/>
                        </a:lnTo>
                        <a:cubicBezTo>
                          <a:pt x="546933" y="596306"/>
                          <a:pt x="537410" y="578265"/>
                          <a:pt x="521404" y="566925"/>
                        </a:cubicBezTo>
                        <a:cubicBezTo>
                          <a:pt x="505397" y="555584"/>
                          <a:pt x="482146" y="549914"/>
                          <a:pt x="451652" y="549914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Freeform: Shape 75"/>
                  <p:cNvSpPr>
                    <a:spLocks noChangeAspect="1"/>
                  </p:cNvSpPr>
                  <p:nvPr/>
                </p:nvSpPr>
                <p:spPr>
                  <a:xfrm>
                    <a:off x="6472515" y="2426824"/>
                    <a:ext cx="271338" cy="27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849166" y="552600"/>
                        </a:moveTo>
                        <a:cubicBezTo>
                          <a:pt x="810750" y="552600"/>
                          <a:pt x="781043" y="563201"/>
                          <a:pt x="760044" y="584403"/>
                        </a:cubicBezTo>
                        <a:cubicBezTo>
                          <a:pt x="739045" y="605605"/>
                          <a:pt x="728546" y="635944"/>
                          <a:pt x="728546" y="675418"/>
                        </a:cubicBezTo>
                        <a:cubicBezTo>
                          <a:pt x="728546" y="705025"/>
                          <a:pt x="734515" y="729318"/>
                          <a:pt x="746452" y="748297"/>
                        </a:cubicBezTo>
                        <a:cubicBezTo>
                          <a:pt x="758389" y="767275"/>
                          <a:pt x="772578" y="780533"/>
                          <a:pt x="789019" y="788070"/>
                        </a:cubicBezTo>
                        <a:cubicBezTo>
                          <a:pt x="805460" y="795607"/>
                          <a:pt x="826649" y="799376"/>
                          <a:pt x="852585" y="799376"/>
                        </a:cubicBezTo>
                        <a:cubicBezTo>
                          <a:pt x="873963" y="799376"/>
                          <a:pt x="891571" y="796283"/>
                          <a:pt x="905407" y="790097"/>
                        </a:cubicBezTo>
                        <a:cubicBezTo>
                          <a:pt x="919244" y="783911"/>
                          <a:pt x="930828" y="774741"/>
                          <a:pt x="940161" y="762587"/>
                        </a:cubicBezTo>
                        <a:cubicBezTo>
                          <a:pt x="949494" y="750433"/>
                          <a:pt x="956331" y="735294"/>
                          <a:pt x="960671" y="717171"/>
                        </a:cubicBezTo>
                        <a:lnTo>
                          <a:pt x="896047" y="697638"/>
                        </a:lnTo>
                        <a:cubicBezTo>
                          <a:pt x="892792" y="712722"/>
                          <a:pt x="887556" y="724225"/>
                          <a:pt x="880339" y="732147"/>
                        </a:cubicBezTo>
                        <a:cubicBezTo>
                          <a:pt x="873122" y="740069"/>
                          <a:pt x="862460" y="744030"/>
                          <a:pt x="848353" y="744030"/>
                        </a:cubicBezTo>
                        <a:cubicBezTo>
                          <a:pt x="833811" y="744030"/>
                          <a:pt x="822525" y="739126"/>
                          <a:pt x="814494" y="729316"/>
                        </a:cubicBezTo>
                        <a:cubicBezTo>
                          <a:pt x="806464" y="719507"/>
                          <a:pt x="802448" y="701378"/>
                          <a:pt x="802448" y="674930"/>
                        </a:cubicBezTo>
                        <a:cubicBezTo>
                          <a:pt x="802448" y="653578"/>
                          <a:pt x="805813" y="637917"/>
                          <a:pt x="812541" y="627945"/>
                        </a:cubicBezTo>
                        <a:cubicBezTo>
                          <a:pt x="821440" y="614503"/>
                          <a:pt x="834245" y="607783"/>
                          <a:pt x="850957" y="607783"/>
                        </a:cubicBezTo>
                        <a:cubicBezTo>
                          <a:pt x="858336" y="607783"/>
                          <a:pt x="865011" y="609302"/>
                          <a:pt x="870979" y="612340"/>
                        </a:cubicBezTo>
                        <a:cubicBezTo>
                          <a:pt x="876948" y="615379"/>
                          <a:pt x="881994" y="619720"/>
                          <a:pt x="886118" y="625363"/>
                        </a:cubicBezTo>
                        <a:cubicBezTo>
                          <a:pt x="888614" y="628727"/>
                          <a:pt x="891001" y="634045"/>
                          <a:pt x="893280" y="641315"/>
                        </a:cubicBezTo>
                        <a:lnTo>
                          <a:pt x="958392" y="626828"/>
                        </a:lnTo>
                        <a:cubicBezTo>
                          <a:pt x="950036" y="601651"/>
                          <a:pt x="937258" y="582986"/>
                          <a:pt x="920058" y="570831"/>
                        </a:cubicBezTo>
                        <a:cubicBezTo>
                          <a:pt x="902857" y="558677"/>
                          <a:pt x="879227" y="552600"/>
                          <a:pt x="849166" y="552600"/>
                        </a:cubicBez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4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Freeform: Shape 76"/>
                  <p:cNvSpPr>
                    <a:spLocks noChangeAspect="1"/>
                  </p:cNvSpPr>
                  <p:nvPr/>
                </p:nvSpPr>
                <p:spPr>
                  <a:xfrm>
                    <a:off x="6812870" y="2426824"/>
                    <a:ext cx="271338" cy="27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737499" y="556669"/>
                        </a:moveTo>
                        <a:lnTo>
                          <a:pt x="737499" y="795306"/>
                        </a:lnTo>
                        <a:lnTo>
                          <a:pt x="811239" y="795306"/>
                        </a:lnTo>
                        <a:lnTo>
                          <a:pt x="811239" y="737074"/>
                        </a:lnTo>
                        <a:lnTo>
                          <a:pt x="849337" y="697167"/>
                        </a:lnTo>
                        <a:lnTo>
                          <a:pt x="899651" y="795306"/>
                        </a:lnTo>
                        <a:lnTo>
                          <a:pt x="990460" y="795306"/>
                        </a:lnTo>
                        <a:lnTo>
                          <a:pt x="899471" y="646743"/>
                        </a:lnTo>
                        <a:lnTo>
                          <a:pt x="986553" y="556669"/>
                        </a:lnTo>
                        <a:lnTo>
                          <a:pt x="888481" y="556669"/>
                        </a:lnTo>
                        <a:lnTo>
                          <a:pt x="811239" y="646850"/>
                        </a:lnTo>
                        <a:lnTo>
                          <a:pt x="811239" y="556669"/>
                        </a:lnTo>
                        <a:close/>
                        <a:moveTo>
                          <a:pt x="580429" y="552600"/>
                        </a:moveTo>
                        <a:cubicBezTo>
                          <a:pt x="553082" y="552600"/>
                          <a:pt x="531324" y="556452"/>
                          <a:pt x="515154" y="564157"/>
                        </a:cubicBezTo>
                        <a:cubicBezTo>
                          <a:pt x="494427" y="574141"/>
                          <a:pt x="478691" y="588764"/>
                          <a:pt x="467948" y="608027"/>
                        </a:cubicBezTo>
                        <a:cubicBezTo>
                          <a:pt x="457204" y="627289"/>
                          <a:pt x="451833" y="649943"/>
                          <a:pt x="451833" y="675988"/>
                        </a:cubicBezTo>
                        <a:cubicBezTo>
                          <a:pt x="451833" y="700730"/>
                          <a:pt x="456743" y="722652"/>
                          <a:pt x="466564" y="741751"/>
                        </a:cubicBezTo>
                        <a:cubicBezTo>
                          <a:pt x="476385" y="760851"/>
                          <a:pt x="490222" y="775230"/>
                          <a:pt x="508073" y="784888"/>
                        </a:cubicBezTo>
                        <a:cubicBezTo>
                          <a:pt x="525925" y="794546"/>
                          <a:pt x="549013" y="799376"/>
                          <a:pt x="577337" y="799376"/>
                        </a:cubicBezTo>
                        <a:cubicBezTo>
                          <a:pt x="600343" y="799376"/>
                          <a:pt x="620229" y="796690"/>
                          <a:pt x="636996" y="791318"/>
                        </a:cubicBezTo>
                        <a:cubicBezTo>
                          <a:pt x="653762" y="785946"/>
                          <a:pt x="673052" y="775827"/>
                          <a:pt x="694864" y="760959"/>
                        </a:cubicBezTo>
                        <a:lnTo>
                          <a:pt x="694864" y="659221"/>
                        </a:lnTo>
                        <a:lnTo>
                          <a:pt x="580918" y="659221"/>
                        </a:lnTo>
                        <a:lnTo>
                          <a:pt x="580918" y="708869"/>
                        </a:lnTo>
                        <a:lnTo>
                          <a:pt x="630240" y="708869"/>
                        </a:lnTo>
                        <a:lnTo>
                          <a:pt x="630240" y="731333"/>
                        </a:lnTo>
                        <a:cubicBezTo>
                          <a:pt x="620582" y="737085"/>
                          <a:pt x="612009" y="741154"/>
                          <a:pt x="604521" y="743542"/>
                        </a:cubicBezTo>
                        <a:cubicBezTo>
                          <a:pt x="597033" y="745929"/>
                          <a:pt x="589165" y="747123"/>
                          <a:pt x="580918" y="747123"/>
                        </a:cubicBezTo>
                        <a:cubicBezTo>
                          <a:pt x="563554" y="747123"/>
                          <a:pt x="550017" y="741588"/>
                          <a:pt x="540304" y="730519"/>
                        </a:cubicBezTo>
                        <a:cubicBezTo>
                          <a:pt x="530591" y="719450"/>
                          <a:pt x="525735" y="701002"/>
                          <a:pt x="525735" y="675174"/>
                        </a:cubicBezTo>
                        <a:cubicBezTo>
                          <a:pt x="525735" y="650865"/>
                          <a:pt x="530537" y="633095"/>
                          <a:pt x="540141" y="621863"/>
                        </a:cubicBezTo>
                        <a:cubicBezTo>
                          <a:pt x="549745" y="610631"/>
                          <a:pt x="562632" y="605015"/>
                          <a:pt x="578802" y="605015"/>
                        </a:cubicBezTo>
                        <a:cubicBezTo>
                          <a:pt x="589654" y="605015"/>
                          <a:pt x="598579" y="607403"/>
                          <a:pt x="605579" y="612178"/>
                        </a:cubicBezTo>
                        <a:cubicBezTo>
                          <a:pt x="612579" y="616953"/>
                          <a:pt x="617543" y="623844"/>
                          <a:pt x="620473" y="632851"/>
                        </a:cubicBezTo>
                        <a:lnTo>
                          <a:pt x="691609" y="620154"/>
                        </a:lnTo>
                        <a:cubicBezTo>
                          <a:pt x="687268" y="604744"/>
                          <a:pt x="680784" y="592020"/>
                          <a:pt x="672156" y="581982"/>
                        </a:cubicBezTo>
                        <a:cubicBezTo>
                          <a:pt x="663529" y="571944"/>
                          <a:pt x="652677" y="564537"/>
                          <a:pt x="639600" y="559762"/>
                        </a:cubicBezTo>
                        <a:cubicBezTo>
                          <a:pt x="626524" y="554987"/>
                          <a:pt x="606800" y="552600"/>
                          <a:pt x="580429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rgbClr val="54BB4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Freeform: Shape 77"/>
                  <p:cNvSpPr>
                    <a:spLocks noChangeAspect="1"/>
                  </p:cNvSpPr>
                  <p:nvPr/>
                </p:nvSpPr>
                <p:spPr>
                  <a:xfrm>
                    <a:off x="7730478" y="2426824"/>
                    <a:ext cx="271338" cy="271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0976" h="1380976">
                        <a:moveTo>
                          <a:pt x="677716" y="552600"/>
                        </a:moveTo>
                        <a:cubicBezTo>
                          <a:pt x="639300" y="552600"/>
                          <a:pt x="609593" y="563201"/>
                          <a:pt x="588594" y="584403"/>
                        </a:cubicBezTo>
                        <a:cubicBezTo>
                          <a:pt x="567595" y="605605"/>
                          <a:pt x="557096" y="635944"/>
                          <a:pt x="557096" y="675418"/>
                        </a:cubicBezTo>
                        <a:cubicBezTo>
                          <a:pt x="557096" y="705025"/>
                          <a:pt x="563065" y="729318"/>
                          <a:pt x="575002" y="748297"/>
                        </a:cubicBezTo>
                        <a:cubicBezTo>
                          <a:pt x="586939" y="767275"/>
                          <a:pt x="601128" y="780533"/>
                          <a:pt x="617569" y="788070"/>
                        </a:cubicBezTo>
                        <a:cubicBezTo>
                          <a:pt x="634010" y="795607"/>
                          <a:pt x="655198" y="799376"/>
                          <a:pt x="681135" y="799376"/>
                        </a:cubicBezTo>
                        <a:cubicBezTo>
                          <a:pt x="702513" y="799376"/>
                          <a:pt x="720121" y="796283"/>
                          <a:pt x="733957" y="790097"/>
                        </a:cubicBezTo>
                        <a:cubicBezTo>
                          <a:pt x="747794" y="783911"/>
                          <a:pt x="759378" y="774741"/>
                          <a:pt x="768711" y="762587"/>
                        </a:cubicBezTo>
                        <a:cubicBezTo>
                          <a:pt x="778044" y="750433"/>
                          <a:pt x="784881" y="735294"/>
                          <a:pt x="789221" y="717171"/>
                        </a:cubicBezTo>
                        <a:lnTo>
                          <a:pt x="724597" y="697638"/>
                        </a:lnTo>
                        <a:cubicBezTo>
                          <a:pt x="721342" y="712722"/>
                          <a:pt x="716106" y="724225"/>
                          <a:pt x="708889" y="732147"/>
                        </a:cubicBezTo>
                        <a:cubicBezTo>
                          <a:pt x="701672" y="740069"/>
                          <a:pt x="691010" y="744030"/>
                          <a:pt x="676903" y="744030"/>
                        </a:cubicBezTo>
                        <a:cubicBezTo>
                          <a:pt x="662361" y="744030"/>
                          <a:pt x="651075" y="739126"/>
                          <a:pt x="643044" y="729316"/>
                        </a:cubicBezTo>
                        <a:cubicBezTo>
                          <a:pt x="635014" y="719507"/>
                          <a:pt x="630998" y="701378"/>
                          <a:pt x="630998" y="674930"/>
                        </a:cubicBezTo>
                        <a:cubicBezTo>
                          <a:pt x="630998" y="653578"/>
                          <a:pt x="634363" y="637917"/>
                          <a:pt x="641091" y="627945"/>
                        </a:cubicBezTo>
                        <a:cubicBezTo>
                          <a:pt x="649990" y="614503"/>
                          <a:pt x="662795" y="607783"/>
                          <a:pt x="679507" y="607783"/>
                        </a:cubicBezTo>
                        <a:cubicBezTo>
                          <a:pt x="686886" y="607783"/>
                          <a:pt x="693561" y="609302"/>
                          <a:pt x="699529" y="612340"/>
                        </a:cubicBezTo>
                        <a:cubicBezTo>
                          <a:pt x="705498" y="615379"/>
                          <a:pt x="710544" y="619720"/>
                          <a:pt x="714668" y="625363"/>
                        </a:cubicBezTo>
                        <a:cubicBezTo>
                          <a:pt x="717164" y="628727"/>
                          <a:pt x="719551" y="634045"/>
                          <a:pt x="721830" y="641315"/>
                        </a:cubicBezTo>
                        <a:lnTo>
                          <a:pt x="786942" y="626828"/>
                        </a:lnTo>
                        <a:cubicBezTo>
                          <a:pt x="778586" y="601651"/>
                          <a:pt x="765808" y="582986"/>
                          <a:pt x="748608" y="570831"/>
                        </a:cubicBezTo>
                        <a:cubicBezTo>
                          <a:pt x="731407" y="558677"/>
                          <a:pt x="707777" y="552600"/>
                          <a:pt x="677716" y="552600"/>
                        </a:cubicBezTo>
                        <a:close/>
                        <a:moveTo>
                          <a:pt x="690488" y="230163"/>
                        </a:moveTo>
                        <a:cubicBezTo>
                          <a:pt x="944719" y="230163"/>
                          <a:pt x="1150813" y="436257"/>
                          <a:pt x="1150813" y="690488"/>
                        </a:cubicBezTo>
                        <a:cubicBezTo>
                          <a:pt x="1150813" y="944719"/>
                          <a:pt x="944719" y="1150813"/>
                          <a:pt x="690488" y="1150813"/>
                        </a:cubicBezTo>
                        <a:cubicBezTo>
                          <a:pt x="436258" y="1150813"/>
                          <a:pt x="230163" y="944719"/>
                          <a:pt x="230163" y="690488"/>
                        </a:cubicBezTo>
                        <a:cubicBezTo>
                          <a:pt x="230163" y="436257"/>
                          <a:pt x="436258" y="230163"/>
                          <a:pt x="690488" y="230163"/>
                        </a:cubicBezTo>
                        <a:close/>
                        <a:moveTo>
                          <a:pt x="690488" y="89763"/>
                        </a:moveTo>
                        <a:cubicBezTo>
                          <a:pt x="358717" y="89763"/>
                          <a:pt x="89763" y="358717"/>
                          <a:pt x="89763" y="690487"/>
                        </a:cubicBezTo>
                        <a:cubicBezTo>
                          <a:pt x="89763" y="1022258"/>
                          <a:pt x="358717" y="1291212"/>
                          <a:pt x="690488" y="1291212"/>
                        </a:cubicBezTo>
                        <a:cubicBezTo>
                          <a:pt x="1022258" y="1291212"/>
                          <a:pt x="1291212" y="1022258"/>
                          <a:pt x="1291212" y="690487"/>
                        </a:cubicBezTo>
                        <a:cubicBezTo>
                          <a:pt x="1291212" y="358717"/>
                          <a:pt x="1022258" y="89763"/>
                          <a:pt x="690488" y="89763"/>
                        </a:cubicBezTo>
                        <a:close/>
                        <a:moveTo>
                          <a:pt x="690488" y="0"/>
                        </a:moveTo>
                        <a:cubicBezTo>
                          <a:pt x="1071834" y="0"/>
                          <a:pt x="1380976" y="309142"/>
                          <a:pt x="1380976" y="690488"/>
                        </a:cubicBezTo>
                        <a:cubicBezTo>
                          <a:pt x="1380976" y="1071834"/>
                          <a:pt x="1071834" y="1380976"/>
                          <a:pt x="690488" y="1380976"/>
                        </a:cubicBezTo>
                        <a:cubicBezTo>
                          <a:pt x="309142" y="1380976"/>
                          <a:pt x="0" y="1071834"/>
                          <a:pt x="0" y="690488"/>
                        </a:cubicBezTo>
                        <a:cubicBezTo>
                          <a:pt x="0" y="309142"/>
                          <a:pt x="309142" y="0"/>
                          <a:pt x="690488" y="0"/>
                        </a:cubicBezTo>
                        <a:close/>
                      </a:path>
                    </a:pathLst>
                  </a:cu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Plus Sign 78"/>
                  <p:cNvSpPr>
                    <a:spLocks noChangeAspect="1"/>
                  </p:cNvSpPr>
                  <p:nvPr/>
                </p:nvSpPr>
                <p:spPr>
                  <a:xfrm>
                    <a:off x="7440471" y="2426824"/>
                    <a:ext cx="271338" cy="271338"/>
                  </a:xfrm>
                  <a:prstGeom prst="mathPlus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1" name="Straight Connector 60"/>
                <p:cNvCxnSpPr>
                  <a:cxnSpLocks/>
                </p:cNvCxnSpPr>
                <p:nvPr/>
              </p:nvCxnSpPr>
              <p:spPr>
                <a:xfrm>
                  <a:off x="1551946" y="3338990"/>
                  <a:ext cx="6085111" cy="0"/>
                </a:xfrm>
                <a:prstGeom prst="line">
                  <a:avLst/>
                </a:prstGeom>
                <a:ln w="28575">
                  <a:solidFill>
                    <a:srgbClr val="54BB47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3909389" y="3171668"/>
                <a:ext cx="16557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accent3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17 features</a:t>
                </a:r>
                <a:endParaRPr lang="en-US" sz="16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54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2458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Leagues</a:t>
            </a:r>
          </a:p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Season 16/17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6645" y="2055405"/>
            <a:ext cx="6854007" cy="4087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2438890"/>
            <a:ext cx="1409700" cy="676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195" y="2438890"/>
            <a:ext cx="904875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961" y="2438890"/>
            <a:ext cx="847451" cy="1076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6651" y="3969060"/>
            <a:ext cx="1167774" cy="995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865" y="3898700"/>
            <a:ext cx="1112855" cy="1315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611" y="3861372"/>
            <a:ext cx="1200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7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Dimensionality Reduction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/>
          <p:cNvGrpSpPr/>
          <p:nvPr/>
        </p:nvGrpSpPr>
        <p:grpSpPr>
          <a:xfrm>
            <a:off x="1368669" y="1771234"/>
            <a:ext cx="6758405" cy="1752811"/>
            <a:chOff x="1368669" y="2107829"/>
            <a:chExt cx="6758405" cy="1752811"/>
          </a:xfrm>
        </p:grpSpPr>
        <p:sp>
          <p:nvSpPr>
            <p:cNvPr id="9" name="TextBox 8"/>
            <p:cNvSpPr txBox="1"/>
            <p:nvPr/>
          </p:nvSpPr>
          <p:spPr>
            <a:xfrm>
              <a:off x="1368669" y="2107829"/>
              <a:ext cx="1655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HOME</a:t>
              </a:r>
              <a:endParaRPr lang="en-US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1480222" y="2694120"/>
              <a:ext cx="6646852" cy="1166520"/>
              <a:chOff x="1412804" y="2529081"/>
              <a:chExt cx="6646852" cy="1166520"/>
            </a:xfrm>
          </p:grpSpPr>
          <p:sp>
            <p:nvSpPr>
              <p:cNvPr id="120" name="Freeform: Shape 119"/>
              <p:cNvSpPr>
                <a:spLocks noChangeAspect="1"/>
              </p:cNvSpPr>
              <p:nvPr/>
            </p:nvSpPr>
            <p:spPr>
              <a:xfrm>
                <a:off x="7763270" y="2529081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77716" y="552600"/>
                    </a:moveTo>
                    <a:cubicBezTo>
                      <a:pt x="639300" y="552600"/>
                      <a:pt x="609593" y="563201"/>
                      <a:pt x="588594" y="584403"/>
                    </a:cubicBezTo>
                    <a:cubicBezTo>
                      <a:pt x="567595" y="605605"/>
                      <a:pt x="557096" y="635944"/>
                      <a:pt x="557096" y="675418"/>
                    </a:cubicBezTo>
                    <a:cubicBezTo>
                      <a:pt x="557096" y="705025"/>
                      <a:pt x="563065" y="729318"/>
                      <a:pt x="575002" y="748297"/>
                    </a:cubicBezTo>
                    <a:cubicBezTo>
                      <a:pt x="586939" y="767275"/>
                      <a:pt x="601128" y="780533"/>
                      <a:pt x="617569" y="788070"/>
                    </a:cubicBezTo>
                    <a:cubicBezTo>
                      <a:pt x="634010" y="795607"/>
                      <a:pt x="655198" y="799376"/>
                      <a:pt x="681135" y="799376"/>
                    </a:cubicBezTo>
                    <a:cubicBezTo>
                      <a:pt x="702513" y="799376"/>
                      <a:pt x="720121" y="796283"/>
                      <a:pt x="733957" y="790097"/>
                    </a:cubicBezTo>
                    <a:cubicBezTo>
                      <a:pt x="747794" y="783911"/>
                      <a:pt x="759378" y="774741"/>
                      <a:pt x="768711" y="762587"/>
                    </a:cubicBezTo>
                    <a:cubicBezTo>
                      <a:pt x="778044" y="750433"/>
                      <a:pt x="784881" y="735294"/>
                      <a:pt x="789221" y="717171"/>
                    </a:cubicBezTo>
                    <a:lnTo>
                      <a:pt x="724597" y="697638"/>
                    </a:lnTo>
                    <a:cubicBezTo>
                      <a:pt x="721342" y="712722"/>
                      <a:pt x="716106" y="724225"/>
                      <a:pt x="708889" y="732147"/>
                    </a:cubicBezTo>
                    <a:cubicBezTo>
                      <a:pt x="701672" y="740069"/>
                      <a:pt x="691010" y="744030"/>
                      <a:pt x="676903" y="744030"/>
                    </a:cubicBezTo>
                    <a:cubicBezTo>
                      <a:pt x="662361" y="744030"/>
                      <a:pt x="651075" y="739126"/>
                      <a:pt x="643044" y="729316"/>
                    </a:cubicBezTo>
                    <a:cubicBezTo>
                      <a:pt x="635014" y="719507"/>
                      <a:pt x="630998" y="701378"/>
                      <a:pt x="630998" y="674930"/>
                    </a:cubicBezTo>
                    <a:cubicBezTo>
                      <a:pt x="630998" y="653578"/>
                      <a:pt x="634363" y="637917"/>
                      <a:pt x="641091" y="627945"/>
                    </a:cubicBezTo>
                    <a:cubicBezTo>
                      <a:pt x="649990" y="614503"/>
                      <a:pt x="662795" y="607783"/>
                      <a:pt x="679507" y="607783"/>
                    </a:cubicBezTo>
                    <a:cubicBezTo>
                      <a:pt x="686886" y="607783"/>
                      <a:pt x="693561" y="609302"/>
                      <a:pt x="699529" y="612340"/>
                    </a:cubicBezTo>
                    <a:cubicBezTo>
                      <a:pt x="705498" y="615379"/>
                      <a:pt x="710544" y="619720"/>
                      <a:pt x="714668" y="625363"/>
                    </a:cubicBezTo>
                    <a:cubicBezTo>
                      <a:pt x="717164" y="628727"/>
                      <a:pt x="719551" y="634045"/>
                      <a:pt x="721830" y="641315"/>
                    </a:cubicBezTo>
                    <a:lnTo>
                      <a:pt x="786942" y="626828"/>
                    </a:lnTo>
                    <a:cubicBezTo>
                      <a:pt x="778586" y="601651"/>
                      <a:pt x="765808" y="582986"/>
                      <a:pt x="748608" y="570831"/>
                    </a:cubicBezTo>
                    <a:cubicBezTo>
                      <a:pt x="731407" y="558677"/>
                      <a:pt x="707777" y="552600"/>
                      <a:pt x="677716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: Shape 120"/>
              <p:cNvSpPr>
                <a:spLocks noChangeAspect="1"/>
              </p:cNvSpPr>
              <p:nvPr/>
            </p:nvSpPr>
            <p:spPr>
              <a:xfrm>
                <a:off x="7763270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/>
              <p:cNvSpPr>
                <a:spLocks noChangeAspect="1"/>
              </p:cNvSpPr>
              <p:nvPr/>
            </p:nvSpPr>
            <p:spPr>
              <a:xfrm>
                <a:off x="2589506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/>
              <p:cNvSpPr>
                <a:spLocks noChangeAspect="1"/>
              </p:cNvSpPr>
              <p:nvPr/>
            </p:nvSpPr>
            <p:spPr>
              <a:xfrm>
                <a:off x="1412804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/>
              <p:cNvSpPr>
                <a:spLocks noChangeAspect="1"/>
              </p:cNvSpPr>
              <p:nvPr/>
            </p:nvSpPr>
            <p:spPr>
              <a:xfrm>
                <a:off x="1806510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/>
              <p:cNvSpPr>
                <a:spLocks noChangeAspect="1"/>
              </p:cNvSpPr>
              <p:nvPr/>
            </p:nvSpPr>
            <p:spPr>
              <a:xfrm>
                <a:off x="2199471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/>
              <p:cNvSpPr>
                <a:spLocks noChangeAspect="1"/>
              </p:cNvSpPr>
              <p:nvPr/>
            </p:nvSpPr>
            <p:spPr>
              <a:xfrm>
                <a:off x="4148177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/>
              <p:cNvSpPr>
                <a:spLocks noChangeAspect="1"/>
              </p:cNvSpPr>
              <p:nvPr/>
            </p:nvSpPr>
            <p:spPr>
              <a:xfrm>
                <a:off x="2979541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/>
              <p:cNvSpPr>
                <a:spLocks noChangeAspect="1"/>
              </p:cNvSpPr>
              <p:nvPr/>
            </p:nvSpPr>
            <p:spPr>
              <a:xfrm>
                <a:off x="3369086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/>
              <p:cNvSpPr>
                <a:spLocks noChangeAspect="1"/>
              </p:cNvSpPr>
              <p:nvPr/>
            </p:nvSpPr>
            <p:spPr>
              <a:xfrm>
                <a:off x="3758631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/>
              <p:cNvSpPr>
                <a:spLocks noChangeAspect="1"/>
              </p:cNvSpPr>
              <p:nvPr/>
            </p:nvSpPr>
            <p:spPr>
              <a:xfrm>
                <a:off x="4534871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/>
              <p:cNvSpPr>
                <a:spLocks noChangeAspect="1"/>
              </p:cNvSpPr>
              <p:nvPr/>
            </p:nvSpPr>
            <p:spPr>
              <a:xfrm>
                <a:off x="4908633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/>
              <p:cNvSpPr>
                <a:spLocks noChangeAspect="1"/>
              </p:cNvSpPr>
              <p:nvPr/>
            </p:nvSpPr>
            <p:spPr>
              <a:xfrm>
                <a:off x="5273855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/>
              <p:cNvSpPr>
                <a:spLocks noChangeAspect="1"/>
              </p:cNvSpPr>
              <p:nvPr/>
            </p:nvSpPr>
            <p:spPr>
              <a:xfrm>
                <a:off x="5645630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/>
              <p:cNvSpPr>
                <a:spLocks noChangeAspect="1"/>
              </p:cNvSpPr>
              <p:nvPr/>
            </p:nvSpPr>
            <p:spPr>
              <a:xfrm>
                <a:off x="6017405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/>
              <p:cNvSpPr>
                <a:spLocks noChangeAspect="1"/>
              </p:cNvSpPr>
              <p:nvPr/>
            </p:nvSpPr>
            <p:spPr>
              <a:xfrm>
                <a:off x="7129712" y="2529081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97346" y="615840"/>
                    </a:moveTo>
                    <a:lnTo>
                      <a:pt x="723686" y="701626"/>
                    </a:lnTo>
                    <a:lnTo>
                      <a:pt x="671281" y="701626"/>
                    </a:lnTo>
                    <a:close/>
                    <a:moveTo>
                      <a:pt x="806956" y="553983"/>
                    </a:moveTo>
                    <a:lnTo>
                      <a:pt x="897080" y="792620"/>
                    </a:lnTo>
                    <a:lnTo>
                      <a:pt x="977006" y="792620"/>
                    </a:lnTo>
                    <a:lnTo>
                      <a:pt x="1065615" y="553983"/>
                    </a:lnTo>
                    <a:lnTo>
                      <a:pt x="990774" y="553983"/>
                    </a:lnTo>
                    <a:lnTo>
                      <a:pt x="937750" y="725717"/>
                    </a:lnTo>
                    <a:lnTo>
                      <a:pt x="884040" y="553983"/>
                    </a:lnTo>
                    <a:close/>
                    <a:moveTo>
                      <a:pt x="658035" y="553983"/>
                    </a:moveTo>
                    <a:lnTo>
                      <a:pt x="568343" y="792620"/>
                    </a:lnTo>
                    <a:lnTo>
                      <a:pt x="643634" y="792620"/>
                    </a:lnTo>
                    <a:lnTo>
                      <a:pt x="655265" y="753227"/>
                    </a:lnTo>
                    <a:lnTo>
                      <a:pt x="738983" y="753227"/>
                    </a:lnTo>
                    <a:lnTo>
                      <a:pt x="750922" y="792620"/>
                    </a:lnTo>
                    <a:lnTo>
                      <a:pt x="828141" y="792620"/>
                    </a:lnTo>
                    <a:lnTo>
                      <a:pt x="738469" y="553983"/>
                    </a:lnTo>
                    <a:close/>
                    <a:moveTo>
                      <a:pt x="451652" y="549914"/>
                    </a:moveTo>
                    <a:cubicBezTo>
                      <a:pt x="426801" y="549914"/>
                      <a:pt x="407240" y="553034"/>
                      <a:pt x="392970" y="559274"/>
                    </a:cubicBezTo>
                    <a:cubicBezTo>
                      <a:pt x="378699" y="565514"/>
                      <a:pt x="368010" y="574087"/>
                      <a:pt x="360902" y="584993"/>
                    </a:cubicBezTo>
                    <a:cubicBezTo>
                      <a:pt x="353794" y="595900"/>
                      <a:pt x="350240" y="607484"/>
                      <a:pt x="350240" y="619747"/>
                    </a:cubicBezTo>
                    <a:cubicBezTo>
                      <a:pt x="350240" y="638412"/>
                      <a:pt x="357185" y="653768"/>
                      <a:pt x="371076" y="665814"/>
                    </a:cubicBezTo>
                    <a:cubicBezTo>
                      <a:pt x="384858" y="677860"/>
                      <a:pt x="407918" y="687518"/>
                      <a:pt x="440257" y="694789"/>
                    </a:cubicBezTo>
                    <a:cubicBezTo>
                      <a:pt x="460008" y="699130"/>
                      <a:pt x="472596" y="703742"/>
                      <a:pt x="478023" y="708625"/>
                    </a:cubicBezTo>
                    <a:cubicBezTo>
                      <a:pt x="483449" y="713509"/>
                      <a:pt x="486162" y="719043"/>
                      <a:pt x="486162" y="725229"/>
                    </a:cubicBezTo>
                    <a:cubicBezTo>
                      <a:pt x="486162" y="731740"/>
                      <a:pt x="483313" y="737465"/>
                      <a:pt x="477616" y="742402"/>
                    </a:cubicBezTo>
                    <a:cubicBezTo>
                      <a:pt x="471918" y="747340"/>
                      <a:pt x="463806" y="749809"/>
                      <a:pt x="453280" y="749809"/>
                    </a:cubicBezTo>
                    <a:cubicBezTo>
                      <a:pt x="439172" y="749809"/>
                      <a:pt x="428320" y="744980"/>
                      <a:pt x="420724" y="735321"/>
                    </a:cubicBezTo>
                    <a:cubicBezTo>
                      <a:pt x="416057" y="729353"/>
                      <a:pt x="412964" y="720671"/>
                      <a:pt x="411445" y="709276"/>
                    </a:cubicBezTo>
                    <a:lnTo>
                      <a:pt x="341287" y="713671"/>
                    </a:lnTo>
                    <a:cubicBezTo>
                      <a:pt x="343349" y="737763"/>
                      <a:pt x="352193" y="757622"/>
                      <a:pt x="367820" y="773249"/>
                    </a:cubicBezTo>
                    <a:cubicBezTo>
                      <a:pt x="383447" y="788876"/>
                      <a:pt x="411554" y="796690"/>
                      <a:pt x="452140" y="796690"/>
                    </a:cubicBezTo>
                    <a:cubicBezTo>
                      <a:pt x="475255" y="796690"/>
                      <a:pt x="494409" y="793353"/>
                      <a:pt x="509602" y="786679"/>
                    </a:cubicBezTo>
                    <a:cubicBezTo>
                      <a:pt x="524795" y="780005"/>
                      <a:pt x="536624" y="770211"/>
                      <a:pt x="545088" y="757297"/>
                    </a:cubicBezTo>
                    <a:cubicBezTo>
                      <a:pt x="553553" y="744383"/>
                      <a:pt x="557785" y="730275"/>
                      <a:pt x="557785" y="714974"/>
                    </a:cubicBezTo>
                    <a:cubicBezTo>
                      <a:pt x="557785" y="701951"/>
                      <a:pt x="554611" y="690177"/>
                      <a:pt x="548262" y="679650"/>
                    </a:cubicBezTo>
                    <a:cubicBezTo>
                      <a:pt x="541914" y="669124"/>
                      <a:pt x="531767" y="660306"/>
                      <a:pt x="517822" y="653198"/>
                    </a:cubicBezTo>
                    <a:cubicBezTo>
                      <a:pt x="503878" y="646090"/>
                      <a:pt x="480790" y="639064"/>
                      <a:pt x="448559" y="632118"/>
                    </a:cubicBezTo>
                    <a:cubicBezTo>
                      <a:pt x="435537" y="629405"/>
                      <a:pt x="427289" y="626475"/>
                      <a:pt x="423817" y="623328"/>
                    </a:cubicBezTo>
                    <a:cubicBezTo>
                      <a:pt x="420235" y="620290"/>
                      <a:pt x="418445" y="616871"/>
                      <a:pt x="418445" y="613073"/>
                    </a:cubicBezTo>
                    <a:cubicBezTo>
                      <a:pt x="418445" y="607864"/>
                      <a:pt x="420615" y="603442"/>
                      <a:pt x="424956" y="599806"/>
                    </a:cubicBezTo>
                    <a:cubicBezTo>
                      <a:pt x="429297" y="596171"/>
                      <a:pt x="435754" y="594353"/>
                      <a:pt x="444327" y="594353"/>
                    </a:cubicBezTo>
                    <a:cubicBezTo>
                      <a:pt x="454745" y="594353"/>
                      <a:pt x="462911" y="596795"/>
                      <a:pt x="468825" y="601678"/>
                    </a:cubicBezTo>
                    <a:cubicBezTo>
                      <a:pt x="474740" y="606562"/>
                      <a:pt x="478619" y="614375"/>
                      <a:pt x="480464" y="625119"/>
                    </a:cubicBezTo>
                    <a:lnTo>
                      <a:pt x="549972" y="621049"/>
                    </a:lnTo>
                    <a:cubicBezTo>
                      <a:pt x="546933" y="596306"/>
                      <a:pt x="537410" y="578265"/>
                      <a:pt x="521404" y="566925"/>
                    </a:cubicBezTo>
                    <a:cubicBezTo>
                      <a:pt x="505397" y="555584"/>
                      <a:pt x="482146" y="549914"/>
                      <a:pt x="451652" y="549914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/>
              <p:cNvSpPr>
                <a:spLocks noChangeAspect="1"/>
              </p:cNvSpPr>
              <p:nvPr/>
            </p:nvSpPr>
            <p:spPr>
              <a:xfrm>
                <a:off x="6389179" y="2529081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9166" y="552600"/>
                    </a:moveTo>
                    <a:cubicBezTo>
                      <a:pt x="810750" y="552600"/>
                      <a:pt x="781043" y="563201"/>
                      <a:pt x="760044" y="584403"/>
                    </a:cubicBezTo>
                    <a:cubicBezTo>
                      <a:pt x="739045" y="605605"/>
                      <a:pt x="728546" y="635944"/>
                      <a:pt x="728546" y="675418"/>
                    </a:cubicBezTo>
                    <a:cubicBezTo>
                      <a:pt x="728546" y="705025"/>
                      <a:pt x="734515" y="729318"/>
                      <a:pt x="746452" y="748297"/>
                    </a:cubicBezTo>
                    <a:cubicBezTo>
                      <a:pt x="758389" y="767275"/>
                      <a:pt x="772578" y="780533"/>
                      <a:pt x="789019" y="788070"/>
                    </a:cubicBezTo>
                    <a:cubicBezTo>
                      <a:pt x="805460" y="795607"/>
                      <a:pt x="826649" y="799376"/>
                      <a:pt x="852585" y="799376"/>
                    </a:cubicBezTo>
                    <a:cubicBezTo>
                      <a:pt x="873963" y="799376"/>
                      <a:pt x="891571" y="796283"/>
                      <a:pt x="905407" y="790097"/>
                    </a:cubicBezTo>
                    <a:cubicBezTo>
                      <a:pt x="919244" y="783911"/>
                      <a:pt x="930828" y="774741"/>
                      <a:pt x="940161" y="762587"/>
                    </a:cubicBezTo>
                    <a:cubicBezTo>
                      <a:pt x="949494" y="750433"/>
                      <a:pt x="956331" y="735294"/>
                      <a:pt x="960671" y="717171"/>
                    </a:cubicBezTo>
                    <a:lnTo>
                      <a:pt x="896047" y="697638"/>
                    </a:lnTo>
                    <a:cubicBezTo>
                      <a:pt x="892792" y="712722"/>
                      <a:pt x="887556" y="724225"/>
                      <a:pt x="880339" y="732147"/>
                    </a:cubicBezTo>
                    <a:cubicBezTo>
                      <a:pt x="873122" y="740069"/>
                      <a:pt x="862460" y="744030"/>
                      <a:pt x="848353" y="744030"/>
                    </a:cubicBezTo>
                    <a:cubicBezTo>
                      <a:pt x="833811" y="744030"/>
                      <a:pt x="822525" y="739126"/>
                      <a:pt x="814494" y="729316"/>
                    </a:cubicBezTo>
                    <a:cubicBezTo>
                      <a:pt x="806464" y="719507"/>
                      <a:pt x="802448" y="701378"/>
                      <a:pt x="802448" y="674930"/>
                    </a:cubicBezTo>
                    <a:cubicBezTo>
                      <a:pt x="802448" y="653578"/>
                      <a:pt x="805813" y="637917"/>
                      <a:pt x="812541" y="627945"/>
                    </a:cubicBezTo>
                    <a:cubicBezTo>
                      <a:pt x="821440" y="614503"/>
                      <a:pt x="834245" y="607783"/>
                      <a:pt x="850957" y="607783"/>
                    </a:cubicBezTo>
                    <a:cubicBezTo>
                      <a:pt x="858336" y="607783"/>
                      <a:pt x="865011" y="609302"/>
                      <a:pt x="870979" y="612340"/>
                    </a:cubicBezTo>
                    <a:cubicBezTo>
                      <a:pt x="876948" y="615379"/>
                      <a:pt x="881994" y="619720"/>
                      <a:pt x="886118" y="625363"/>
                    </a:cubicBezTo>
                    <a:cubicBezTo>
                      <a:pt x="888614" y="628727"/>
                      <a:pt x="891001" y="634045"/>
                      <a:pt x="893280" y="641315"/>
                    </a:cubicBezTo>
                    <a:lnTo>
                      <a:pt x="958392" y="626828"/>
                    </a:lnTo>
                    <a:cubicBezTo>
                      <a:pt x="950036" y="601651"/>
                      <a:pt x="937258" y="582986"/>
                      <a:pt x="920058" y="570831"/>
                    </a:cubicBezTo>
                    <a:cubicBezTo>
                      <a:pt x="902857" y="558677"/>
                      <a:pt x="879227" y="552600"/>
                      <a:pt x="849166" y="552600"/>
                    </a:cubicBez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0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69"/>
                    </a:lnTo>
                    <a:lnTo>
                      <a:pt x="630240" y="708869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79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/>
              <p:cNvSpPr>
                <a:spLocks noChangeAspect="1"/>
              </p:cNvSpPr>
              <p:nvPr/>
            </p:nvSpPr>
            <p:spPr>
              <a:xfrm>
                <a:off x="6760954" y="2529081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37499" y="556669"/>
                    </a:moveTo>
                    <a:lnTo>
                      <a:pt x="737499" y="795306"/>
                    </a:lnTo>
                    <a:lnTo>
                      <a:pt x="811239" y="795306"/>
                    </a:lnTo>
                    <a:lnTo>
                      <a:pt x="811239" y="737074"/>
                    </a:lnTo>
                    <a:lnTo>
                      <a:pt x="849337" y="697167"/>
                    </a:lnTo>
                    <a:lnTo>
                      <a:pt x="899651" y="795306"/>
                    </a:lnTo>
                    <a:lnTo>
                      <a:pt x="990460" y="795306"/>
                    </a:lnTo>
                    <a:lnTo>
                      <a:pt x="899471" y="646743"/>
                    </a:lnTo>
                    <a:lnTo>
                      <a:pt x="986553" y="556669"/>
                    </a:lnTo>
                    <a:lnTo>
                      <a:pt x="888481" y="556669"/>
                    </a:lnTo>
                    <a:lnTo>
                      <a:pt x="811239" y="646850"/>
                    </a:lnTo>
                    <a:lnTo>
                      <a:pt x="811239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0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69"/>
                    </a:lnTo>
                    <a:lnTo>
                      <a:pt x="630240" y="708869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79" y="607403"/>
                      <a:pt x="605579" y="612178"/>
                    </a:cubicBezTo>
                    <a:cubicBezTo>
                      <a:pt x="612579" y="616953"/>
                      <a:pt x="617543" y="623844"/>
                      <a:pt x="620473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Plus Sign 137"/>
              <p:cNvSpPr>
                <a:spLocks noChangeAspect="1"/>
              </p:cNvSpPr>
              <p:nvPr/>
            </p:nvSpPr>
            <p:spPr>
              <a:xfrm>
                <a:off x="7446491" y="2529081"/>
                <a:ext cx="296386" cy="296386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Arrow: Down 138"/>
              <p:cNvSpPr/>
              <p:nvPr/>
            </p:nvSpPr>
            <p:spPr>
              <a:xfrm>
                <a:off x="2080962" y="2929403"/>
                <a:ext cx="112396" cy="394842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Arrow: Down 139"/>
              <p:cNvSpPr/>
              <p:nvPr/>
            </p:nvSpPr>
            <p:spPr>
              <a:xfrm>
                <a:off x="6852949" y="2925539"/>
                <a:ext cx="112396" cy="394842"/>
              </a:xfrm>
              <a:prstGeom prst="downArrow">
                <a:avLst/>
              </a:prstGeom>
              <a:solidFill>
                <a:srgbClr val="55BE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Arrow: Down 140"/>
              <p:cNvSpPr/>
              <p:nvPr/>
            </p:nvSpPr>
            <p:spPr>
              <a:xfrm>
                <a:off x="5364740" y="2925539"/>
                <a:ext cx="112396" cy="394842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row: Down 141"/>
              <p:cNvSpPr/>
              <p:nvPr/>
            </p:nvSpPr>
            <p:spPr>
              <a:xfrm>
                <a:off x="3686710" y="2925539"/>
                <a:ext cx="112396" cy="39484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row: Down 142"/>
              <p:cNvSpPr/>
              <p:nvPr/>
            </p:nvSpPr>
            <p:spPr>
              <a:xfrm>
                <a:off x="7855265" y="2921841"/>
                <a:ext cx="112396" cy="394842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/>
              <p:cNvSpPr>
                <a:spLocks noChangeAspect="1"/>
              </p:cNvSpPr>
              <p:nvPr/>
            </p:nvSpPr>
            <p:spPr>
              <a:xfrm>
                <a:off x="4896904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/>
              <p:cNvSpPr>
                <a:spLocks noChangeAspect="1"/>
              </p:cNvSpPr>
              <p:nvPr/>
            </p:nvSpPr>
            <p:spPr>
              <a:xfrm>
                <a:off x="1988967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/>
              <p:cNvSpPr>
                <a:spLocks noChangeAspect="1"/>
              </p:cNvSpPr>
              <p:nvPr/>
            </p:nvSpPr>
            <p:spPr>
              <a:xfrm>
                <a:off x="3369086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377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/>
              <p:cNvSpPr>
                <a:spLocks noChangeAspect="1"/>
              </p:cNvSpPr>
              <p:nvPr/>
            </p:nvSpPr>
            <p:spPr>
              <a:xfrm>
                <a:off x="3799106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377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/>
              <p:cNvSpPr>
                <a:spLocks noChangeAspect="1"/>
              </p:cNvSpPr>
              <p:nvPr/>
            </p:nvSpPr>
            <p:spPr>
              <a:xfrm>
                <a:off x="5271267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/>
              <p:cNvSpPr>
                <a:spLocks noChangeAspect="1"/>
              </p:cNvSpPr>
              <p:nvPr/>
            </p:nvSpPr>
            <p:spPr>
              <a:xfrm>
                <a:off x="5645630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/>
              <p:cNvSpPr>
                <a:spLocks noChangeAspect="1"/>
              </p:cNvSpPr>
              <p:nvPr/>
            </p:nvSpPr>
            <p:spPr>
              <a:xfrm>
                <a:off x="6535325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/>
              <p:cNvSpPr>
                <a:spLocks noChangeAspect="1"/>
              </p:cNvSpPr>
              <p:nvPr/>
            </p:nvSpPr>
            <p:spPr>
              <a:xfrm>
                <a:off x="6965345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441189" y="2966069"/>
                <a:ext cx="84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</a:rPr>
                  <a:t>74 %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37023" y="2957098"/>
                <a:ext cx="783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</a:rPr>
                  <a:t>77 %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724119" y="2945368"/>
                <a:ext cx="783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</a:rPr>
                  <a:t>71 %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208053" y="2951628"/>
                <a:ext cx="783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</a:rPr>
                  <a:t>82 %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1368669" y="3778116"/>
            <a:ext cx="6758405" cy="1752811"/>
            <a:chOff x="1368669" y="4114711"/>
            <a:chExt cx="6758405" cy="1752811"/>
          </a:xfrm>
        </p:grpSpPr>
        <p:sp>
          <p:nvSpPr>
            <p:cNvPr id="156" name="TextBox 155"/>
            <p:cNvSpPr txBox="1"/>
            <p:nvPr/>
          </p:nvSpPr>
          <p:spPr>
            <a:xfrm>
              <a:off x="1368669" y="4114711"/>
              <a:ext cx="1655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3">
                      <a:lumMod val="50000"/>
                    </a:schemeClr>
                  </a:solidFill>
                  <a:latin typeface="Arial Black" panose="020B0A04020102020204" pitchFamily="34" charset="0"/>
                </a:rPr>
                <a:t>AWAY</a:t>
              </a:r>
              <a:endParaRPr lang="en-US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480222" y="4701002"/>
              <a:ext cx="6646852" cy="1166520"/>
              <a:chOff x="1412804" y="2529081"/>
              <a:chExt cx="6646852" cy="1166520"/>
            </a:xfrm>
          </p:grpSpPr>
          <p:sp>
            <p:nvSpPr>
              <p:cNvPr id="158" name="Freeform: Shape 157"/>
              <p:cNvSpPr>
                <a:spLocks noChangeAspect="1"/>
              </p:cNvSpPr>
              <p:nvPr/>
            </p:nvSpPr>
            <p:spPr>
              <a:xfrm>
                <a:off x="7763270" y="2529081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77716" y="552600"/>
                    </a:moveTo>
                    <a:cubicBezTo>
                      <a:pt x="639300" y="552600"/>
                      <a:pt x="609593" y="563201"/>
                      <a:pt x="588594" y="584403"/>
                    </a:cubicBezTo>
                    <a:cubicBezTo>
                      <a:pt x="567595" y="605605"/>
                      <a:pt x="557096" y="635944"/>
                      <a:pt x="557096" y="675418"/>
                    </a:cubicBezTo>
                    <a:cubicBezTo>
                      <a:pt x="557096" y="705025"/>
                      <a:pt x="563065" y="729318"/>
                      <a:pt x="575002" y="748297"/>
                    </a:cubicBezTo>
                    <a:cubicBezTo>
                      <a:pt x="586939" y="767275"/>
                      <a:pt x="601128" y="780533"/>
                      <a:pt x="617569" y="788070"/>
                    </a:cubicBezTo>
                    <a:cubicBezTo>
                      <a:pt x="634010" y="795607"/>
                      <a:pt x="655198" y="799376"/>
                      <a:pt x="681135" y="799376"/>
                    </a:cubicBezTo>
                    <a:cubicBezTo>
                      <a:pt x="702513" y="799376"/>
                      <a:pt x="720121" y="796283"/>
                      <a:pt x="733957" y="790097"/>
                    </a:cubicBezTo>
                    <a:cubicBezTo>
                      <a:pt x="747794" y="783911"/>
                      <a:pt x="759378" y="774741"/>
                      <a:pt x="768711" y="762587"/>
                    </a:cubicBezTo>
                    <a:cubicBezTo>
                      <a:pt x="778044" y="750433"/>
                      <a:pt x="784881" y="735294"/>
                      <a:pt x="789221" y="717171"/>
                    </a:cubicBezTo>
                    <a:lnTo>
                      <a:pt x="724597" y="697638"/>
                    </a:lnTo>
                    <a:cubicBezTo>
                      <a:pt x="721342" y="712722"/>
                      <a:pt x="716106" y="724225"/>
                      <a:pt x="708889" y="732147"/>
                    </a:cubicBezTo>
                    <a:cubicBezTo>
                      <a:pt x="701672" y="740069"/>
                      <a:pt x="691010" y="744030"/>
                      <a:pt x="676903" y="744030"/>
                    </a:cubicBezTo>
                    <a:cubicBezTo>
                      <a:pt x="662361" y="744030"/>
                      <a:pt x="651075" y="739126"/>
                      <a:pt x="643044" y="729316"/>
                    </a:cubicBezTo>
                    <a:cubicBezTo>
                      <a:pt x="635014" y="719507"/>
                      <a:pt x="630998" y="701378"/>
                      <a:pt x="630998" y="674930"/>
                    </a:cubicBezTo>
                    <a:cubicBezTo>
                      <a:pt x="630998" y="653578"/>
                      <a:pt x="634363" y="637917"/>
                      <a:pt x="641091" y="627945"/>
                    </a:cubicBezTo>
                    <a:cubicBezTo>
                      <a:pt x="649990" y="614503"/>
                      <a:pt x="662795" y="607783"/>
                      <a:pt x="679507" y="607783"/>
                    </a:cubicBezTo>
                    <a:cubicBezTo>
                      <a:pt x="686886" y="607783"/>
                      <a:pt x="693561" y="609302"/>
                      <a:pt x="699529" y="612340"/>
                    </a:cubicBezTo>
                    <a:cubicBezTo>
                      <a:pt x="705498" y="615379"/>
                      <a:pt x="710544" y="619720"/>
                      <a:pt x="714668" y="625363"/>
                    </a:cubicBezTo>
                    <a:cubicBezTo>
                      <a:pt x="717164" y="628727"/>
                      <a:pt x="719551" y="634045"/>
                      <a:pt x="721830" y="641315"/>
                    </a:cubicBezTo>
                    <a:lnTo>
                      <a:pt x="786942" y="626828"/>
                    </a:lnTo>
                    <a:cubicBezTo>
                      <a:pt x="778586" y="601651"/>
                      <a:pt x="765808" y="582986"/>
                      <a:pt x="748608" y="570831"/>
                    </a:cubicBezTo>
                    <a:cubicBezTo>
                      <a:pt x="731407" y="558677"/>
                      <a:pt x="707777" y="552600"/>
                      <a:pt x="677716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/>
              <p:cNvSpPr>
                <a:spLocks noChangeAspect="1"/>
              </p:cNvSpPr>
              <p:nvPr/>
            </p:nvSpPr>
            <p:spPr>
              <a:xfrm>
                <a:off x="7763270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/>
              <p:cNvSpPr>
                <a:spLocks noChangeAspect="1"/>
              </p:cNvSpPr>
              <p:nvPr/>
            </p:nvSpPr>
            <p:spPr>
              <a:xfrm>
                <a:off x="2589506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/>
              <p:cNvSpPr>
                <a:spLocks noChangeAspect="1"/>
              </p:cNvSpPr>
              <p:nvPr/>
            </p:nvSpPr>
            <p:spPr>
              <a:xfrm>
                <a:off x="1412804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: Shape 161"/>
              <p:cNvSpPr>
                <a:spLocks noChangeAspect="1"/>
              </p:cNvSpPr>
              <p:nvPr/>
            </p:nvSpPr>
            <p:spPr>
              <a:xfrm>
                <a:off x="1806510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Freeform: Shape 162"/>
              <p:cNvSpPr>
                <a:spLocks noChangeAspect="1"/>
              </p:cNvSpPr>
              <p:nvPr/>
            </p:nvSpPr>
            <p:spPr>
              <a:xfrm>
                <a:off x="2199471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/>
              <p:cNvSpPr>
                <a:spLocks noChangeAspect="1"/>
              </p:cNvSpPr>
              <p:nvPr/>
            </p:nvSpPr>
            <p:spPr>
              <a:xfrm>
                <a:off x="4148177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: Shape 164"/>
              <p:cNvSpPr>
                <a:spLocks noChangeAspect="1"/>
              </p:cNvSpPr>
              <p:nvPr/>
            </p:nvSpPr>
            <p:spPr>
              <a:xfrm>
                <a:off x="2979541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/>
              <p:cNvSpPr>
                <a:spLocks noChangeAspect="1"/>
              </p:cNvSpPr>
              <p:nvPr/>
            </p:nvSpPr>
            <p:spPr>
              <a:xfrm>
                <a:off x="3369086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/>
              <p:cNvSpPr>
                <a:spLocks noChangeAspect="1"/>
              </p:cNvSpPr>
              <p:nvPr/>
            </p:nvSpPr>
            <p:spPr>
              <a:xfrm>
                <a:off x="3758631" y="2529081"/>
                <a:ext cx="317624" cy="317624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Freeform: Shape 167"/>
              <p:cNvSpPr>
                <a:spLocks noChangeAspect="1"/>
              </p:cNvSpPr>
              <p:nvPr/>
            </p:nvSpPr>
            <p:spPr>
              <a:xfrm>
                <a:off x="4534871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/>
              <p:cNvSpPr>
                <a:spLocks noChangeAspect="1"/>
              </p:cNvSpPr>
              <p:nvPr/>
            </p:nvSpPr>
            <p:spPr>
              <a:xfrm>
                <a:off x="4908633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/>
              <p:cNvSpPr>
                <a:spLocks noChangeAspect="1"/>
              </p:cNvSpPr>
              <p:nvPr/>
            </p:nvSpPr>
            <p:spPr>
              <a:xfrm>
                <a:off x="5273855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/>
              <p:cNvSpPr>
                <a:spLocks noChangeAspect="1"/>
              </p:cNvSpPr>
              <p:nvPr/>
            </p:nvSpPr>
            <p:spPr>
              <a:xfrm>
                <a:off x="5645630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85098" y="618526"/>
                    </a:moveTo>
                    <a:lnTo>
                      <a:pt x="811438" y="704312"/>
                    </a:lnTo>
                    <a:lnTo>
                      <a:pt x="759033" y="704312"/>
                    </a:lnTo>
                    <a:close/>
                    <a:moveTo>
                      <a:pt x="745787" y="556669"/>
                    </a:moveTo>
                    <a:lnTo>
                      <a:pt x="656094" y="795306"/>
                    </a:lnTo>
                    <a:lnTo>
                      <a:pt x="731386" y="795306"/>
                    </a:lnTo>
                    <a:lnTo>
                      <a:pt x="743017" y="755913"/>
                    </a:lnTo>
                    <a:lnTo>
                      <a:pt x="826735" y="755913"/>
                    </a:lnTo>
                    <a:lnTo>
                      <a:pt x="838673" y="795306"/>
                    </a:lnTo>
                    <a:lnTo>
                      <a:pt x="915893" y="795306"/>
                    </a:lnTo>
                    <a:lnTo>
                      <a:pt x="826221" y="556669"/>
                    </a:lnTo>
                    <a:close/>
                    <a:moveTo>
                      <a:pt x="444182" y="556669"/>
                    </a:moveTo>
                    <a:lnTo>
                      <a:pt x="444182" y="615596"/>
                    </a:lnTo>
                    <a:lnTo>
                      <a:pt x="519387" y="615596"/>
                    </a:lnTo>
                    <a:lnTo>
                      <a:pt x="519387" y="795306"/>
                    </a:lnTo>
                    <a:lnTo>
                      <a:pt x="593126" y="795306"/>
                    </a:lnTo>
                    <a:lnTo>
                      <a:pt x="593126" y="615596"/>
                    </a:lnTo>
                    <a:lnTo>
                      <a:pt x="668331" y="615596"/>
                    </a:lnTo>
                    <a:lnTo>
                      <a:pt x="668331" y="556669"/>
                    </a:ln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/>
              <p:cNvSpPr>
                <a:spLocks noChangeAspect="1"/>
              </p:cNvSpPr>
              <p:nvPr/>
            </p:nvSpPr>
            <p:spPr>
              <a:xfrm>
                <a:off x="6017405" y="2529081"/>
                <a:ext cx="294166" cy="294165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92580" y="609655"/>
                    </a:moveTo>
                    <a:lnTo>
                      <a:pt x="924974" y="609655"/>
                    </a:lnTo>
                    <a:cubicBezTo>
                      <a:pt x="938430" y="609655"/>
                      <a:pt x="947600" y="611716"/>
                      <a:pt x="952484" y="615840"/>
                    </a:cubicBezTo>
                    <a:cubicBezTo>
                      <a:pt x="957367" y="619964"/>
                      <a:pt x="959809" y="625878"/>
                      <a:pt x="959809" y="633583"/>
                    </a:cubicBezTo>
                    <a:cubicBezTo>
                      <a:pt x="959809" y="638792"/>
                      <a:pt x="958262" y="643404"/>
                      <a:pt x="955169" y="647420"/>
                    </a:cubicBezTo>
                    <a:cubicBezTo>
                      <a:pt x="952077" y="651435"/>
                      <a:pt x="948088" y="653931"/>
                      <a:pt x="943205" y="654908"/>
                    </a:cubicBezTo>
                    <a:cubicBezTo>
                      <a:pt x="933547" y="657078"/>
                      <a:pt x="927035" y="658163"/>
                      <a:pt x="923671" y="658163"/>
                    </a:cubicBezTo>
                    <a:lnTo>
                      <a:pt x="892580" y="658163"/>
                    </a:lnTo>
                    <a:close/>
                    <a:moveTo>
                      <a:pt x="818515" y="561471"/>
                    </a:moveTo>
                    <a:lnTo>
                      <a:pt x="818515" y="800108"/>
                    </a:lnTo>
                    <a:lnTo>
                      <a:pt x="892580" y="800108"/>
                    </a:lnTo>
                    <a:lnTo>
                      <a:pt x="892580" y="703254"/>
                    </a:lnTo>
                    <a:lnTo>
                      <a:pt x="899091" y="703254"/>
                    </a:lnTo>
                    <a:cubicBezTo>
                      <a:pt x="905820" y="703254"/>
                      <a:pt x="911843" y="705098"/>
                      <a:pt x="917160" y="708788"/>
                    </a:cubicBezTo>
                    <a:cubicBezTo>
                      <a:pt x="921067" y="711610"/>
                      <a:pt x="925516" y="717741"/>
                      <a:pt x="930508" y="727182"/>
                    </a:cubicBezTo>
                    <a:lnTo>
                      <a:pt x="969924" y="800108"/>
                    </a:lnTo>
                    <a:lnTo>
                      <a:pt x="1053245" y="800108"/>
                    </a:lnTo>
                    <a:lnTo>
                      <a:pt x="1017535" y="730959"/>
                    </a:lnTo>
                    <a:cubicBezTo>
                      <a:pt x="1015800" y="727483"/>
                      <a:pt x="1012357" y="722541"/>
                      <a:pt x="1007206" y="716132"/>
                    </a:cubicBezTo>
                    <a:cubicBezTo>
                      <a:pt x="1002055" y="709724"/>
                      <a:pt x="998123" y="705542"/>
                      <a:pt x="995412" y="703587"/>
                    </a:cubicBezTo>
                    <a:cubicBezTo>
                      <a:pt x="991398" y="700655"/>
                      <a:pt x="985000" y="697722"/>
                      <a:pt x="976216" y="694789"/>
                    </a:cubicBezTo>
                    <a:cubicBezTo>
                      <a:pt x="987184" y="692293"/>
                      <a:pt x="995816" y="689146"/>
                      <a:pt x="1002114" y="685348"/>
                    </a:cubicBezTo>
                    <a:cubicBezTo>
                      <a:pt x="1011994" y="679379"/>
                      <a:pt x="1019758" y="671593"/>
                      <a:pt x="1025404" y="661989"/>
                    </a:cubicBezTo>
                    <a:cubicBezTo>
                      <a:pt x="1031051" y="652385"/>
                      <a:pt x="1033874" y="640963"/>
                      <a:pt x="1033874" y="627723"/>
                    </a:cubicBezTo>
                    <a:cubicBezTo>
                      <a:pt x="1033874" y="612530"/>
                      <a:pt x="1030184" y="599644"/>
                      <a:pt x="1022805" y="589063"/>
                    </a:cubicBezTo>
                    <a:cubicBezTo>
                      <a:pt x="1015425" y="578482"/>
                      <a:pt x="1005713" y="571238"/>
                      <a:pt x="993667" y="567332"/>
                    </a:cubicBezTo>
                    <a:cubicBezTo>
                      <a:pt x="981621" y="563425"/>
                      <a:pt x="964204" y="561471"/>
                      <a:pt x="941414" y="561471"/>
                    </a:cubicBezTo>
                    <a:close/>
                    <a:moveTo>
                      <a:pt x="598463" y="561471"/>
                    </a:moveTo>
                    <a:lnTo>
                      <a:pt x="598463" y="800108"/>
                    </a:lnTo>
                    <a:lnTo>
                      <a:pt x="787289" y="800108"/>
                    </a:lnTo>
                    <a:lnTo>
                      <a:pt x="787289" y="741344"/>
                    </a:lnTo>
                    <a:lnTo>
                      <a:pt x="672203" y="741344"/>
                    </a:lnTo>
                    <a:lnTo>
                      <a:pt x="672203" y="561471"/>
                    </a:lnTo>
                    <a:close/>
                    <a:moveTo>
                      <a:pt x="453282" y="557402"/>
                    </a:moveTo>
                    <a:cubicBezTo>
                      <a:pt x="414865" y="557402"/>
                      <a:pt x="385158" y="568003"/>
                      <a:pt x="364159" y="589205"/>
                    </a:cubicBezTo>
                    <a:cubicBezTo>
                      <a:pt x="343160" y="610407"/>
                      <a:pt x="332661" y="640746"/>
                      <a:pt x="332661" y="680220"/>
                    </a:cubicBezTo>
                    <a:cubicBezTo>
                      <a:pt x="332661" y="709827"/>
                      <a:pt x="338630" y="734120"/>
                      <a:pt x="350567" y="753099"/>
                    </a:cubicBezTo>
                    <a:cubicBezTo>
                      <a:pt x="362504" y="772077"/>
                      <a:pt x="376693" y="785335"/>
                      <a:pt x="393134" y="792872"/>
                    </a:cubicBezTo>
                    <a:cubicBezTo>
                      <a:pt x="409575" y="800409"/>
                      <a:pt x="430764" y="804178"/>
                      <a:pt x="456700" y="804178"/>
                    </a:cubicBezTo>
                    <a:cubicBezTo>
                      <a:pt x="478078" y="804178"/>
                      <a:pt x="495686" y="801085"/>
                      <a:pt x="509522" y="794899"/>
                    </a:cubicBezTo>
                    <a:cubicBezTo>
                      <a:pt x="523359" y="788713"/>
                      <a:pt x="534943" y="779543"/>
                      <a:pt x="544276" y="767389"/>
                    </a:cubicBezTo>
                    <a:cubicBezTo>
                      <a:pt x="553609" y="755235"/>
                      <a:pt x="560446" y="740096"/>
                      <a:pt x="564786" y="721973"/>
                    </a:cubicBezTo>
                    <a:lnTo>
                      <a:pt x="500162" y="702440"/>
                    </a:lnTo>
                    <a:cubicBezTo>
                      <a:pt x="496907" y="717524"/>
                      <a:pt x="491671" y="729027"/>
                      <a:pt x="484454" y="736949"/>
                    </a:cubicBezTo>
                    <a:cubicBezTo>
                      <a:pt x="477237" y="744871"/>
                      <a:pt x="466575" y="748832"/>
                      <a:pt x="452468" y="748832"/>
                    </a:cubicBezTo>
                    <a:cubicBezTo>
                      <a:pt x="437926" y="748832"/>
                      <a:pt x="426640" y="743928"/>
                      <a:pt x="418609" y="734118"/>
                    </a:cubicBezTo>
                    <a:cubicBezTo>
                      <a:pt x="410579" y="724309"/>
                      <a:pt x="406563" y="706180"/>
                      <a:pt x="406563" y="679732"/>
                    </a:cubicBezTo>
                    <a:cubicBezTo>
                      <a:pt x="406563" y="658380"/>
                      <a:pt x="409928" y="642719"/>
                      <a:pt x="416656" y="632747"/>
                    </a:cubicBezTo>
                    <a:cubicBezTo>
                      <a:pt x="425555" y="619305"/>
                      <a:pt x="438360" y="612585"/>
                      <a:pt x="455072" y="612585"/>
                    </a:cubicBezTo>
                    <a:cubicBezTo>
                      <a:pt x="462452" y="612585"/>
                      <a:pt x="469126" y="614104"/>
                      <a:pt x="475094" y="617142"/>
                    </a:cubicBezTo>
                    <a:cubicBezTo>
                      <a:pt x="481063" y="620181"/>
                      <a:pt x="486109" y="624522"/>
                      <a:pt x="490233" y="630165"/>
                    </a:cubicBezTo>
                    <a:cubicBezTo>
                      <a:pt x="492729" y="633529"/>
                      <a:pt x="495116" y="638847"/>
                      <a:pt x="497395" y="646117"/>
                    </a:cubicBezTo>
                    <a:lnTo>
                      <a:pt x="562507" y="631630"/>
                    </a:lnTo>
                    <a:cubicBezTo>
                      <a:pt x="554151" y="606453"/>
                      <a:pt x="541373" y="587788"/>
                      <a:pt x="524173" y="575633"/>
                    </a:cubicBezTo>
                    <a:cubicBezTo>
                      <a:pt x="506972" y="563479"/>
                      <a:pt x="483342" y="557402"/>
                      <a:pt x="453282" y="557402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Freeform: Shape 172"/>
              <p:cNvSpPr>
                <a:spLocks noChangeAspect="1"/>
              </p:cNvSpPr>
              <p:nvPr/>
            </p:nvSpPr>
            <p:spPr>
              <a:xfrm>
                <a:off x="7129712" y="2529081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97346" y="615840"/>
                    </a:moveTo>
                    <a:lnTo>
                      <a:pt x="723686" y="701626"/>
                    </a:lnTo>
                    <a:lnTo>
                      <a:pt x="671281" y="701626"/>
                    </a:lnTo>
                    <a:close/>
                    <a:moveTo>
                      <a:pt x="806956" y="553983"/>
                    </a:moveTo>
                    <a:lnTo>
                      <a:pt x="897080" y="792620"/>
                    </a:lnTo>
                    <a:lnTo>
                      <a:pt x="977006" y="792620"/>
                    </a:lnTo>
                    <a:lnTo>
                      <a:pt x="1065615" y="553983"/>
                    </a:lnTo>
                    <a:lnTo>
                      <a:pt x="990774" y="553983"/>
                    </a:lnTo>
                    <a:lnTo>
                      <a:pt x="937750" y="725717"/>
                    </a:lnTo>
                    <a:lnTo>
                      <a:pt x="884040" y="553983"/>
                    </a:lnTo>
                    <a:close/>
                    <a:moveTo>
                      <a:pt x="658035" y="553983"/>
                    </a:moveTo>
                    <a:lnTo>
                      <a:pt x="568343" y="792620"/>
                    </a:lnTo>
                    <a:lnTo>
                      <a:pt x="643634" y="792620"/>
                    </a:lnTo>
                    <a:lnTo>
                      <a:pt x="655265" y="753227"/>
                    </a:lnTo>
                    <a:lnTo>
                      <a:pt x="738983" y="753227"/>
                    </a:lnTo>
                    <a:lnTo>
                      <a:pt x="750922" y="792620"/>
                    </a:lnTo>
                    <a:lnTo>
                      <a:pt x="828141" y="792620"/>
                    </a:lnTo>
                    <a:lnTo>
                      <a:pt x="738469" y="553983"/>
                    </a:lnTo>
                    <a:close/>
                    <a:moveTo>
                      <a:pt x="451652" y="549914"/>
                    </a:moveTo>
                    <a:cubicBezTo>
                      <a:pt x="426801" y="549914"/>
                      <a:pt x="407240" y="553034"/>
                      <a:pt x="392970" y="559274"/>
                    </a:cubicBezTo>
                    <a:cubicBezTo>
                      <a:pt x="378699" y="565514"/>
                      <a:pt x="368010" y="574087"/>
                      <a:pt x="360902" y="584993"/>
                    </a:cubicBezTo>
                    <a:cubicBezTo>
                      <a:pt x="353794" y="595900"/>
                      <a:pt x="350240" y="607484"/>
                      <a:pt x="350240" y="619747"/>
                    </a:cubicBezTo>
                    <a:cubicBezTo>
                      <a:pt x="350240" y="638412"/>
                      <a:pt x="357185" y="653768"/>
                      <a:pt x="371076" y="665814"/>
                    </a:cubicBezTo>
                    <a:cubicBezTo>
                      <a:pt x="384858" y="677860"/>
                      <a:pt x="407918" y="687518"/>
                      <a:pt x="440257" y="694789"/>
                    </a:cubicBezTo>
                    <a:cubicBezTo>
                      <a:pt x="460008" y="699130"/>
                      <a:pt x="472596" y="703742"/>
                      <a:pt x="478023" y="708625"/>
                    </a:cubicBezTo>
                    <a:cubicBezTo>
                      <a:pt x="483449" y="713509"/>
                      <a:pt x="486162" y="719043"/>
                      <a:pt x="486162" y="725229"/>
                    </a:cubicBezTo>
                    <a:cubicBezTo>
                      <a:pt x="486162" y="731740"/>
                      <a:pt x="483313" y="737465"/>
                      <a:pt x="477616" y="742402"/>
                    </a:cubicBezTo>
                    <a:cubicBezTo>
                      <a:pt x="471918" y="747340"/>
                      <a:pt x="463806" y="749809"/>
                      <a:pt x="453280" y="749809"/>
                    </a:cubicBezTo>
                    <a:cubicBezTo>
                      <a:pt x="439172" y="749809"/>
                      <a:pt x="428320" y="744980"/>
                      <a:pt x="420724" y="735321"/>
                    </a:cubicBezTo>
                    <a:cubicBezTo>
                      <a:pt x="416057" y="729353"/>
                      <a:pt x="412964" y="720671"/>
                      <a:pt x="411445" y="709276"/>
                    </a:cubicBezTo>
                    <a:lnTo>
                      <a:pt x="341287" y="713671"/>
                    </a:lnTo>
                    <a:cubicBezTo>
                      <a:pt x="343349" y="737763"/>
                      <a:pt x="352193" y="757622"/>
                      <a:pt x="367820" y="773249"/>
                    </a:cubicBezTo>
                    <a:cubicBezTo>
                      <a:pt x="383447" y="788876"/>
                      <a:pt x="411554" y="796690"/>
                      <a:pt x="452140" y="796690"/>
                    </a:cubicBezTo>
                    <a:cubicBezTo>
                      <a:pt x="475255" y="796690"/>
                      <a:pt x="494409" y="793353"/>
                      <a:pt x="509602" y="786679"/>
                    </a:cubicBezTo>
                    <a:cubicBezTo>
                      <a:pt x="524795" y="780005"/>
                      <a:pt x="536624" y="770211"/>
                      <a:pt x="545088" y="757297"/>
                    </a:cubicBezTo>
                    <a:cubicBezTo>
                      <a:pt x="553553" y="744383"/>
                      <a:pt x="557785" y="730275"/>
                      <a:pt x="557785" y="714974"/>
                    </a:cubicBezTo>
                    <a:cubicBezTo>
                      <a:pt x="557785" y="701951"/>
                      <a:pt x="554611" y="690177"/>
                      <a:pt x="548262" y="679650"/>
                    </a:cubicBezTo>
                    <a:cubicBezTo>
                      <a:pt x="541914" y="669124"/>
                      <a:pt x="531767" y="660306"/>
                      <a:pt x="517822" y="653198"/>
                    </a:cubicBezTo>
                    <a:cubicBezTo>
                      <a:pt x="503878" y="646090"/>
                      <a:pt x="480790" y="639064"/>
                      <a:pt x="448559" y="632118"/>
                    </a:cubicBezTo>
                    <a:cubicBezTo>
                      <a:pt x="435537" y="629405"/>
                      <a:pt x="427289" y="626475"/>
                      <a:pt x="423817" y="623328"/>
                    </a:cubicBezTo>
                    <a:cubicBezTo>
                      <a:pt x="420235" y="620290"/>
                      <a:pt x="418445" y="616871"/>
                      <a:pt x="418445" y="613073"/>
                    </a:cubicBezTo>
                    <a:cubicBezTo>
                      <a:pt x="418445" y="607864"/>
                      <a:pt x="420615" y="603442"/>
                      <a:pt x="424956" y="599806"/>
                    </a:cubicBezTo>
                    <a:cubicBezTo>
                      <a:pt x="429297" y="596171"/>
                      <a:pt x="435754" y="594353"/>
                      <a:pt x="444327" y="594353"/>
                    </a:cubicBezTo>
                    <a:cubicBezTo>
                      <a:pt x="454745" y="594353"/>
                      <a:pt x="462911" y="596795"/>
                      <a:pt x="468825" y="601678"/>
                    </a:cubicBezTo>
                    <a:cubicBezTo>
                      <a:pt x="474740" y="606562"/>
                      <a:pt x="478619" y="614375"/>
                      <a:pt x="480464" y="625119"/>
                    </a:cubicBezTo>
                    <a:lnTo>
                      <a:pt x="549972" y="621049"/>
                    </a:lnTo>
                    <a:cubicBezTo>
                      <a:pt x="546933" y="596306"/>
                      <a:pt x="537410" y="578265"/>
                      <a:pt x="521404" y="566925"/>
                    </a:cubicBezTo>
                    <a:cubicBezTo>
                      <a:pt x="505397" y="555584"/>
                      <a:pt x="482146" y="549914"/>
                      <a:pt x="451652" y="549914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/>
              <p:cNvSpPr>
                <a:spLocks noChangeAspect="1"/>
              </p:cNvSpPr>
              <p:nvPr/>
            </p:nvSpPr>
            <p:spPr>
              <a:xfrm>
                <a:off x="6389179" y="2529081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9166" y="552600"/>
                    </a:moveTo>
                    <a:cubicBezTo>
                      <a:pt x="810750" y="552600"/>
                      <a:pt x="781043" y="563201"/>
                      <a:pt x="760044" y="584403"/>
                    </a:cubicBezTo>
                    <a:cubicBezTo>
                      <a:pt x="739045" y="605605"/>
                      <a:pt x="728546" y="635944"/>
                      <a:pt x="728546" y="675418"/>
                    </a:cubicBezTo>
                    <a:cubicBezTo>
                      <a:pt x="728546" y="705025"/>
                      <a:pt x="734515" y="729318"/>
                      <a:pt x="746452" y="748297"/>
                    </a:cubicBezTo>
                    <a:cubicBezTo>
                      <a:pt x="758389" y="767275"/>
                      <a:pt x="772578" y="780533"/>
                      <a:pt x="789019" y="788070"/>
                    </a:cubicBezTo>
                    <a:cubicBezTo>
                      <a:pt x="805460" y="795607"/>
                      <a:pt x="826649" y="799376"/>
                      <a:pt x="852585" y="799376"/>
                    </a:cubicBezTo>
                    <a:cubicBezTo>
                      <a:pt x="873963" y="799376"/>
                      <a:pt x="891571" y="796283"/>
                      <a:pt x="905407" y="790097"/>
                    </a:cubicBezTo>
                    <a:cubicBezTo>
                      <a:pt x="919244" y="783911"/>
                      <a:pt x="930828" y="774741"/>
                      <a:pt x="940161" y="762587"/>
                    </a:cubicBezTo>
                    <a:cubicBezTo>
                      <a:pt x="949494" y="750433"/>
                      <a:pt x="956331" y="735294"/>
                      <a:pt x="960671" y="717171"/>
                    </a:cubicBezTo>
                    <a:lnTo>
                      <a:pt x="896047" y="697638"/>
                    </a:lnTo>
                    <a:cubicBezTo>
                      <a:pt x="892792" y="712722"/>
                      <a:pt x="887556" y="724225"/>
                      <a:pt x="880339" y="732147"/>
                    </a:cubicBezTo>
                    <a:cubicBezTo>
                      <a:pt x="873122" y="740069"/>
                      <a:pt x="862460" y="744030"/>
                      <a:pt x="848353" y="744030"/>
                    </a:cubicBezTo>
                    <a:cubicBezTo>
                      <a:pt x="833811" y="744030"/>
                      <a:pt x="822525" y="739126"/>
                      <a:pt x="814494" y="729316"/>
                    </a:cubicBezTo>
                    <a:cubicBezTo>
                      <a:pt x="806464" y="719507"/>
                      <a:pt x="802448" y="701378"/>
                      <a:pt x="802448" y="674930"/>
                    </a:cubicBezTo>
                    <a:cubicBezTo>
                      <a:pt x="802448" y="653578"/>
                      <a:pt x="805813" y="637917"/>
                      <a:pt x="812541" y="627945"/>
                    </a:cubicBezTo>
                    <a:cubicBezTo>
                      <a:pt x="821440" y="614503"/>
                      <a:pt x="834245" y="607783"/>
                      <a:pt x="850957" y="607783"/>
                    </a:cubicBezTo>
                    <a:cubicBezTo>
                      <a:pt x="858336" y="607783"/>
                      <a:pt x="865011" y="609302"/>
                      <a:pt x="870979" y="612340"/>
                    </a:cubicBezTo>
                    <a:cubicBezTo>
                      <a:pt x="876948" y="615379"/>
                      <a:pt x="881994" y="619720"/>
                      <a:pt x="886118" y="625363"/>
                    </a:cubicBezTo>
                    <a:cubicBezTo>
                      <a:pt x="888614" y="628727"/>
                      <a:pt x="891001" y="634045"/>
                      <a:pt x="893280" y="641315"/>
                    </a:cubicBezTo>
                    <a:lnTo>
                      <a:pt x="958392" y="626828"/>
                    </a:lnTo>
                    <a:cubicBezTo>
                      <a:pt x="950036" y="601651"/>
                      <a:pt x="937258" y="582986"/>
                      <a:pt x="920058" y="570831"/>
                    </a:cubicBezTo>
                    <a:cubicBezTo>
                      <a:pt x="902857" y="558677"/>
                      <a:pt x="879227" y="552600"/>
                      <a:pt x="849166" y="552600"/>
                    </a:cubicBez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0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69"/>
                    </a:lnTo>
                    <a:lnTo>
                      <a:pt x="630240" y="708869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79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/>
              <p:cNvSpPr>
                <a:spLocks noChangeAspect="1"/>
              </p:cNvSpPr>
              <p:nvPr/>
            </p:nvSpPr>
            <p:spPr>
              <a:xfrm>
                <a:off x="6760954" y="2529081"/>
                <a:ext cx="296386" cy="296386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737499" y="556669"/>
                    </a:moveTo>
                    <a:lnTo>
                      <a:pt x="737499" y="795306"/>
                    </a:lnTo>
                    <a:lnTo>
                      <a:pt x="811239" y="795306"/>
                    </a:lnTo>
                    <a:lnTo>
                      <a:pt x="811239" y="737074"/>
                    </a:lnTo>
                    <a:lnTo>
                      <a:pt x="849337" y="697167"/>
                    </a:lnTo>
                    <a:lnTo>
                      <a:pt x="899651" y="795306"/>
                    </a:lnTo>
                    <a:lnTo>
                      <a:pt x="990460" y="795306"/>
                    </a:lnTo>
                    <a:lnTo>
                      <a:pt x="899471" y="646743"/>
                    </a:lnTo>
                    <a:lnTo>
                      <a:pt x="986553" y="556669"/>
                    </a:lnTo>
                    <a:lnTo>
                      <a:pt x="888481" y="556669"/>
                    </a:lnTo>
                    <a:lnTo>
                      <a:pt x="811239" y="646850"/>
                    </a:lnTo>
                    <a:lnTo>
                      <a:pt x="811239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0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69"/>
                    </a:lnTo>
                    <a:lnTo>
                      <a:pt x="630240" y="708869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79" y="607403"/>
                      <a:pt x="605579" y="612178"/>
                    </a:cubicBezTo>
                    <a:cubicBezTo>
                      <a:pt x="612579" y="616953"/>
                      <a:pt x="617543" y="623844"/>
                      <a:pt x="620473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Plus Sign 175"/>
              <p:cNvSpPr>
                <a:spLocks noChangeAspect="1"/>
              </p:cNvSpPr>
              <p:nvPr/>
            </p:nvSpPr>
            <p:spPr>
              <a:xfrm>
                <a:off x="7446491" y="2529081"/>
                <a:ext cx="296386" cy="296386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row: Down 176"/>
              <p:cNvSpPr/>
              <p:nvPr/>
            </p:nvSpPr>
            <p:spPr>
              <a:xfrm>
                <a:off x="2080962" y="2929403"/>
                <a:ext cx="112396" cy="394842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Arrow: Down 177"/>
              <p:cNvSpPr/>
              <p:nvPr/>
            </p:nvSpPr>
            <p:spPr>
              <a:xfrm>
                <a:off x="6852949" y="2925539"/>
                <a:ext cx="112396" cy="394842"/>
              </a:xfrm>
              <a:prstGeom prst="downArrow">
                <a:avLst/>
              </a:prstGeom>
              <a:solidFill>
                <a:srgbClr val="55BE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row: Down 178"/>
              <p:cNvSpPr/>
              <p:nvPr/>
            </p:nvSpPr>
            <p:spPr>
              <a:xfrm>
                <a:off x="5364740" y="2925539"/>
                <a:ext cx="112396" cy="394842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row: Down 179"/>
              <p:cNvSpPr/>
              <p:nvPr/>
            </p:nvSpPr>
            <p:spPr>
              <a:xfrm>
                <a:off x="3686710" y="2925539"/>
                <a:ext cx="112396" cy="394842"/>
              </a:xfrm>
              <a:prstGeom prst="down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row: Down 180"/>
              <p:cNvSpPr/>
              <p:nvPr/>
            </p:nvSpPr>
            <p:spPr>
              <a:xfrm>
                <a:off x="7855265" y="2921841"/>
                <a:ext cx="112396" cy="394842"/>
              </a:xfrm>
              <a:prstGeom prst="downArrow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/>
              <p:cNvSpPr>
                <a:spLocks noChangeAspect="1"/>
              </p:cNvSpPr>
              <p:nvPr/>
            </p:nvSpPr>
            <p:spPr>
              <a:xfrm>
                <a:off x="4896904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/>
              <p:cNvSpPr>
                <a:spLocks noChangeAspect="1"/>
              </p:cNvSpPr>
              <p:nvPr/>
            </p:nvSpPr>
            <p:spPr>
              <a:xfrm>
                <a:off x="1988967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/>
              <p:cNvSpPr>
                <a:spLocks noChangeAspect="1"/>
              </p:cNvSpPr>
              <p:nvPr/>
            </p:nvSpPr>
            <p:spPr>
              <a:xfrm>
                <a:off x="3369086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377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/>
              <p:cNvSpPr>
                <a:spLocks noChangeAspect="1"/>
              </p:cNvSpPr>
              <p:nvPr/>
            </p:nvSpPr>
            <p:spPr>
              <a:xfrm>
                <a:off x="3799106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3778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/>
              <p:cNvSpPr>
                <a:spLocks noChangeAspect="1"/>
              </p:cNvSpPr>
              <p:nvPr/>
            </p:nvSpPr>
            <p:spPr>
              <a:xfrm>
                <a:off x="5271267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: Shape 186"/>
              <p:cNvSpPr>
                <a:spLocks noChangeAspect="1"/>
              </p:cNvSpPr>
              <p:nvPr/>
            </p:nvSpPr>
            <p:spPr>
              <a:xfrm>
                <a:off x="5645630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/>
              <p:cNvSpPr>
                <a:spLocks noChangeAspect="1"/>
              </p:cNvSpPr>
              <p:nvPr/>
            </p:nvSpPr>
            <p:spPr>
              <a:xfrm>
                <a:off x="6535325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/>
              <p:cNvSpPr>
                <a:spLocks noChangeAspect="1"/>
              </p:cNvSpPr>
              <p:nvPr/>
            </p:nvSpPr>
            <p:spPr>
              <a:xfrm>
                <a:off x="6965345" y="3399215"/>
                <a:ext cx="296386" cy="296386"/>
              </a:xfrm>
              <a:custGeom>
                <a:avLst/>
                <a:gdLst>
                  <a:gd name="connsiteX0" fmla="*/ 1139483 w 2278966"/>
                  <a:gd name="connsiteY0" fmla="*/ 379828 h 2278966"/>
                  <a:gd name="connsiteX1" fmla="*/ 1899138 w 2278966"/>
                  <a:gd name="connsiteY1" fmla="*/ 1139483 h 2278966"/>
                  <a:gd name="connsiteX2" fmla="*/ 1139483 w 2278966"/>
                  <a:gd name="connsiteY2" fmla="*/ 1899138 h 2278966"/>
                  <a:gd name="connsiteX3" fmla="*/ 379828 w 2278966"/>
                  <a:gd name="connsiteY3" fmla="*/ 1139483 h 2278966"/>
                  <a:gd name="connsiteX4" fmla="*/ 1139483 w 2278966"/>
                  <a:gd name="connsiteY4" fmla="*/ 379828 h 2278966"/>
                  <a:gd name="connsiteX5" fmla="*/ 1139482 w 2278966"/>
                  <a:gd name="connsiteY5" fmla="*/ 148132 h 2278966"/>
                  <a:gd name="connsiteX6" fmla="*/ 148132 w 2278966"/>
                  <a:gd name="connsiteY6" fmla="*/ 1139482 h 2278966"/>
                  <a:gd name="connsiteX7" fmla="*/ 1139482 w 2278966"/>
                  <a:gd name="connsiteY7" fmla="*/ 2130832 h 2278966"/>
                  <a:gd name="connsiteX8" fmla="*/ 2130832 w 2278966"/>
                  <a:gd name="connsiteY8" fmla="*/ 1139482 h 2278966"/>
                  <a:gd name="connsiteX9" fmla="*/ 1139482 w 2278966"/>
                  <a:gd name="connsiteY9" fmla="*/ 148132 h 2278966"/>
                  <a:gd name="connsiteX10" fmla="*/ 1139483 w 2278966"/>
                  <a:gd name="connsiteY10" fmla="*/ 0 h 2278966"/>
                  <a:gd name="connsiteX11" fmla="*/ 2278966 w 2278966"/>
                  <a:gd name="connsiteY11" fmla="*/ 1139483 h 2278966"/>
                  <a:gd name="connsiteX12" fmla="*/ 1139483 w 2278966"/>
                  <a:gd name="connsiteY12" fmla="*/ 2278966 h 2278966"/>
                  <a:gd name="connsiteX13" fmla="*/ 0 w 2278966"/>
                  <a:gd name="connsiteY13" fmla="*/ 1139483 h 2278966"/>
                  <a:gd name="connsiteX14" fmla="*/ 1139483 w 2278966"/>
                  <a:gd name="connsiteY14" fmla="*/ 0 h 227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8966" h="2278966">
                    <a:moveTo>
                      <a:pt x="1139483" y="379828"/>
                    </a:moveTo>
                    <a:cubicBezTo>
                      <a:pt x="1559029" y="379828"/>
                      <a:pt x="1899138" y="719937"/>
                      <a:pt x="1899138" y="1139483"/>
                    </a:cubicBezTo>
                    <a:cubicBezTo>
                      <a:pt x="1899138" y="1559029"/>
                      <a:pt x="1559029" y="1899138"/>
                      <a:pt x="1139483" y="1899138"/>
                    </a:cubicBezTo>
                    <a:cubicBezTo>
                      <a:pt x="719937" y="1899138"/>
                      <a:pt x="379828" y="1559029"/>
                      <a:pt x="379828" y="1139483"/>
                    </a:cubicBezTo>
                    <a:cubicBezTo>
                      <a:pt x="379828" y="719937"/>
                      <a:pt x="719937" y="379828"/>
                      <a:pt x="1139483" y="379828"/>
                    </a:cubicBezTo>
                    <a:close/>
                    <a:moveTo>
                      <a:pt x="1139482" y="148132"/>
                    </a:moveTo>
                    <a:cubicBezTo>
                      <a:pt x="591975" y="148132"/>
                      <a:pt x="148132" y="591975"/>
                      <a:pt x="148132" y="1139482"/>
                    </a:cubicBezTo>
                    <a:cubicBezTo>
                      <a:pt x="148132" y="1686989"/>
                      <a:pt x="591975" y="2130832"/>
                      <a:pt x="1139482" y="2130832"/>
                    </a:cubicBezTo>
                    <a:cubicBezTo>
                      <a:pt x="1686989" y="2130832"/>
                      <a:pt x="2130832" y="1686989"/>
                      <a:pt x="2130832" y="1139482"/>
                    </a:cubicBezTo>
                    <a:cubicBezTo>
                      <a:pt x="2130832" y="591975"/>
                      <a:pt x="1686989" y="148132"/>
                      <a:pt x="1139482" y="148132"/>
                    </a:cubicBezTo>
                    <a:close/>
                    <a:moveTo>
                      <a:pt x="1139483" y="0"/>
                    </a:moveTo>
                    <a:cubicBezTo>
                      <a:pt x="1768802" y="0"/>
                      <a:pt x="2278966" y="510164"/>
                      <a:pt x="2278966" y="1139483"/>
                    </a:cubicBezTo>
                    <a:cubicBezTo>
                      <a:pt x="2278966" y="1768802"/>
                      <a:pt x="1768802" y="2278966"/>
                      <a:pt x="1139483" y="2278966"/>
                    </a:cubicBezTo>
                    <a:cubicBezTo>
                      <a:pt x="510164" y="2278966"/>
                      <a:pt x="0" y="1768802"/>
                      <a:pt x="0" y="1139483"/>
                    </a:cubicBezTo>
                    <a:cubicBezTo>
                      <a:pt x="0" y="510164"/>
                      <a:pt x="510164" y="0"/>
                      <a:pt x="1139483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441189" y="2966069"/>
                <a:ext cx="8435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</a:rPr>
                  <a:t>75 %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37023" y="2957098"/>
                <a:ext cx="783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</a:rPr>
                  <a:t>76 %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724119" y="2945368"/>
                <a:ext cx="783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</a:rPr>
                  <a:t>71 %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6208053" y="2951628"/>
                <a:ext cx="7832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chemeClr val="bg2">
                        <a:lumMod val="25000"/>
                      </a:schemeClr>
                    </a:solidFill>
                    <a:latin typeface="Arial Black" panose="020B0A04020102020204" pitchFamily="34" charset="0"/>
                  </a:rPr>
                  <a:t>84 %</a:t>
                </a:r>
                <a:endParaRPr lang="en-US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797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Dimensionality Reduction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6645" y="2055405"/>
            <a:ext cx="6854007" cy="4087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68669" y="2107829"/>
            <a:ext cx="165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HOME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480222" y="2694120"/>
            <a:ext cx="6646852" cy="1166520"/>
            <a:chOff x="1412804" y="2529081"/>
            <a:chExt cx="6646852" cy="1166520"/>
          </a:xfrm>
        </p:grpSpPr>
        <p:sp>
          <p:nvSpPr>
            <p:cNvPr id="120" name="Freeform: Shape 119"/>
            <p:cNvSpPr>
              <a:spLocks noChangeAspect="1"/>
            </p:cNvSpPr>
            <p:nvPr/>
          </p:nvSpPr>
          <p:spPr>
            <a:xfrm>
              <a:off x="7763270" y="2529081"/>
              <a:ext cx="296386" cy="296386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77716" y="552600"/>
                  </a:moveTo>
                  <a:cubicBezTo>
                    <a:pt x="639300" y="552600"/>
                    <a:pt x="609593" y="563201"/>
                    <a:pt x="588594" y="584403"/>
                  </a:cubicBezTo>
                  <a:cubicBezTo>
                    <a:pt x="567595" y="605605"/>
                    <a:pt x="557096" y="635944"/>
                    <a:pt x="557096" y="675418"/>
                  </a:cubicBezTo>
                  <a:cubicBezTo>
                    <a:pt x="557096" y="705025"/>
                    <a:pt x="563065" y="729318"/>
                    <a:pt x="575002" y="748297"/>
                  </a:cubicBezTo>
                  <a:cubicBezTo>
                    <a:pt x="586939" y="767275"/>
                    <a:pt x="601128" y="780533"/>
                    <a:pt x="617569" y="788070"/>
                  </a:cubicBezTo>
                  <a:cubicBezTo>
                    <a:pt x="634010" y="795607"/>
                    <a:pt x="655198" y="799376"/>
                    <a:pt x="681135" y="799376"/>
                  </a:cubicBezTo>
                  <a:cubicBezTo>
                    <a:pt x="702513" y="799376"/>
                    <a:pt x="720121" y="796283"/>
                    <a:pt x="733957" y="790097"/>
                  </a:cubicBezTo>
                  <a:cubicBezTo>
                    <a:pt x="747794" y="783911"/>
                    <a:pt x="759378" y="774741"/>
                    <a:pt x="768711" y="762587"/>
                  </a:cubicBezTo>
                  <a:cubicBezTo>
                    <a:pt x="778044" y="750433"/>
                    <a:pt x="784881" y="735294"/>
                    <a:pt x="789221" y="717171"/>
                  </a:cubicBezTo>
                  <a:lnTo>
                    <a:pt x="724597" y="697638"/>
                  </a:lnTo>
                  <a:cubicBezTo>
                    <a:pt x="721342" y="712722"/>
                    <a:pt x="716106" y="724225"/>
                    <a:pt x="708889" y="732147"/>
                  </a:cubicBezTo>
                  <a:cubicBezTo>
                    <a:pt x="701672" y="740069"/>
                    <a:pt x="691010" y="744030"/>
                    <a:pt x="676903" y="744030"/>
                  </a:cubicBezTo>
                  <a:cubicBezTo>
                    <a:pt x="662361" y="744030"/>
                    <a:pt x="651075" y="739126"/>
                    <a:pt x="643044" y="729316"/>
                  </a:cubicBezTo>
                  <a:cubicBezTo>
                    <a:pt x="635014" y="719507"/>
                    <a:pt x="630998" y="701378"/>
                    <a:pt x="630998" y="674930"/>
                  </a:cubicBezTo>
                  <a:cubicBezTo>
                    <a:pt x="630998" y="653578"/>
                    <a:pt x="634363" y="637917"/>
                    <a:pt x="641091" y="627945"/>
                  </a:cubicBezTo>
                  <a:cubicBezTo>
                    <a:pt x="649990" y="614503"/>
                    <a:pt x="662795" y="607783"/>
                    <a:pt x="679507" y="607783"/>
                  </a:cubicBezTo>
                  <a:cubicBezTo>
                    <a:pt x="686886" y="607783"/>
                    <a:pt x="693561" y="609302"/>
                    <a:pt x="699529" y="612340"/>
                  </a:cubicBezTo>
                  <a:cubicBezTo>
                    <a:pt x="705498" y="615379"/>
                    <a:pt x="710544" y="619720"/>
                    <a:pt x="714668" y="625363"/>
                  </a:cubicBezTo>
                  <a:cubicBezTo>
                    <a:pt x="717164" y="628727"/>
                    <a:pt x="719551" y="634045"/>
                    <a:pt x="721830" y="641315"/>
                  </a:cubicBezTo>
                  <a:lnTo>
                    <a:pt x="786942" y="626828"/>
                  </a:lnTo>
                  <a:cubicBezTo>
                    <a:pt x="778586" y="601651"/>
                    <a:pt x="765808" y="582986"/>
                    <a:pt x="748608" y="570831"/>
                  </a:cubicBezTo>
                  <a:cubicBezTo>
                    <a:pt x="731407" y="558677"/>
                    <a:pt x="707777" y="552600"/>
                    <a:pt x="677716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/>
            <p:cNvSpPr>
              <a:spLocks noChangeAspect="1"/>
            </p:cNvSpPr>
            <p:nvPr/>
          </p:nvSpPr>
          <p:spPr>
            <a:xfrm>
              <a:off x="7763270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/>
            <p:cNvSpPr>
              <a:spLocks noChangeAspect="1"/>
            </p:cNvSpPr>
            <p:nvPr/>
          </p:nvSpPr>
          <p:spPr>
            <a:xfrm>
              <a:off x="2589506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104" y="616225"/>
                  </a:moveTo>
                  <a:lnTo>
                    <a:pt x="711444" y="702011"/>
                  </a:lnTo>
                  <a:lnTo>
                    <a:pt x="659039" y="702011"/>
                  </a:lnTo>
                  <a:close/>
                  <a:moveTo>
                    <a:pt x="444219" y="602877"/>
                  </a:moveTo>
                  <a:lnTo>
                    <a:pt x="465218" y="602877"/>
                  </a:lnTo>
                  <a:cubicBezTo>
                    <a:pt x="479000" y="602877"/>
                    <a:pt x="488387" y="605482"/>
                    <a:pt x="493379" y="610691"/>
                  </a:cubicBezTo>
                  <a:cubicBezTo>
                    <a:pt x="498371" y="615900"/>
                    <a:pt x="500867" y="622248"/>
                    <a:pt x="500867" y="629736"/>
                  </a:cubicBezTo>
                  <a:cubicBezTo>
                    <a:pt x="500867" y="637441"/>
                    <a:pt x="497991" y="643762"/>
                    <a:pt x="492239" y="648700"/>
                  </a:cubicBezTo>
                  <a:cubicBezTo>
                    <a:pt x="486488" y="653638"/>
                    <a:pt x="476504" y="656107"/>
                    <a:pt x="462288" y="656107"/>
                  </a:cubicBezTo>
                  <a:lnTo>
                    <a:pt x="444219" y="656107"/>
                  </a:lnTo>
                  <a:close/>
                  <a:moveTo>
                    <a:pt x="645793" y="554369"/>
                  </a:moveTo>
                  <a:lnTo>
                    <a:pt x="556100" y="793005"/>
                  </a:lnTo>
                  <a:lnTo>
                    <a:pt x="631392" y="793005"/>
                  </a:lnTo>
                  <a:lnTo>
                    <a:pt x="643023" y="753612"/>
                  </a:lnTo>
                  <a:lnTo>
                    <a:pt x="726741" y="753612"/>
                  </a:lnTo>
                  <a:lnTo>
                    <a:pt x="738679" y="793005"/>
                  </a:lnTo>
                  <a:lnTo>
                    <a:pt x="815899" y="793005"/>
                  </a:lnTo>
                  <a:lnTo>
                    <a:pt x="726227" y="554369"/>
                  </a:lnTo>
                  <a:close/>
                  <a:moveTo>
                    <a:pt x="370154" y="554369"/>
                  </a:moveTo>
                  <a:lnTo>
                    <a:pt x="370154" y="793005"/>
                  </a:lnTo>
                  <a:lnTo>
                    <a:pt x="444219" y="793005"/>
                  </a:lnTo>
                  <a:lnTo>
                    <a:pt x="444219" y="704452"/>
                  </a:lnTo>
                  <a:lnTo>
                    <a:pt x="484589" y="704452"/>
                  </a:lnTo>
                  <a:cubicBezTo>
                    <a:pt x="514323" y="704452"/>
                    <a:pt x="536434" y="697670"/>
                    <a:pt x="550922" y="684105"/>
                  </a:cubicBezTo>
                  <a:cubicBezTo>
                    <a:pt x="565409" y="670540"/>
                    <a:pt x="572653" y="651711"/>
                    <a:pt x="572653" y="627620"/>
                  </a:cubicBezTo>
                  <a:cubicBezTo>
                    <a:pt x="572653" y="604179"/>
                    <a:pt x="566006" y="586111"/>
                    <a:pt x="552712" y="573414"/>
                  </a:cubicBezTo>
                  <a:cubicBezTo>
                    <a:pt x="539419" y="560717"/>
                    <a:pt x="519424" y="554369"/>
                    <a:pt x="492728" y="554369"/>
                  </a:cubicBezTo>
                  <a:close/>
                  <a:moveTo>
                    <a:pt x="934710" y="550299"/>
                  </a:moveTo>
                  <a:cubicBezTo>
                    <a:pt x="909859" y="550299"/>
                    <a:pt x="890298" y="553419"/>
                    <a:pt x="876027" y="559659"/>
                  </a:cubicBezTo>
                  <a:cubicBezTo>
                    <a:pt x="861757" y="565899"/>
                    <a:pt x="851068" y="574472"/>
                    <a:pt x="843960" y="585378"/>
                  </a:cubicBezTo>
                  <a:cubicBezTo>
                    <a:pt x="836852" y="596285"/>
                    <a:pt x="833298" y="607869"/>
                    <a:pt x="833298" y="620132"/>
                  </a:cubicBezTo>
                  <a:cubicBezTo>
                    <a:pt x="833298" y="638797"/>
                    <a:pt x="840243" y="654153"/>
                    <a:pt x="854133" y="666199"/>
                  </a:cubicBezTo>
                  <a:cubicBezTo>
                    <a:pt x="867916" y="678245"/>
                    <a:pt x="890976" y="687903"/>
                    <a:pt x="923315" y="695174"/>
                  </a:cubicBezTo>
                  <a:cubicBezTo>
                    <a:pt x="943066" y="699515"/>
                    <a:pt x="955654" y="704127"/>
                    <a:pt x="961080" y="709010"/>
                  </a:cubicBezTo>
                  <a:cubicBezTo>
                    <a:pt x="966506" y="713894"/>
                    <a:pt x="969219" y="719428"/>
                    <a:pt x="969219" y="725614"/>
                  </a:cubicBezTo>
                  <a:cubicBezTo>
                    <a:pt x="969219" y="732125"/>
                    <a:pt x="966371" y="737850"/>
                    <a:pt x="960673" y="742787"/>
                  </a:cubicBezTo>
                  <a:cubicBezTo>
                    <a:pt x="954976" y="747725"/>
                    <a:pt x="946864" y="750194"/>
                    <a:pt x="936338" y="750194"/>
                  </a:cubicBezTo>
                  <a:cubicBezTo>
                    <a:pt x="922230" y="750194"/>
                    <a:pt x="911378" y="745365"/>
                    <a:pt x="903782" y="735706"/>
                  </a:cubicBezTo>
                  <a:cubicBezTo>
                    <a:pt x="899115" y="729738"/>
                    <a:pt x="896022" y="721056"/>
                    <a:pt x="894503" y="709661"/>
                  </a:cubicBezTo>
                  <a:lnTo>
                    <a:pt x="824345" y="714056"/>
                  </a:lnTo>
                  <a:cubicBezTo>
                    <a:pt x="826407" y="738148"/>
                    <a:pt x="835251" y="758007"/>
                    <a:pt x="850878" y="773634"/>
                  </a:cubicBezTo>
                  <a:cubicBezTo>
                    <a:pt x="866505" y="789261"/>
                    <a:pt x="894612" y="797075"/>
                    <a:pt x="935198" y="797075"/>
                  </a:cubicBezTo>
                  <a:cubicBezTo>
                    <a:pt x="958313" y="797075"/>
                    <a:pt x="977467" y="793738"/>
                    <a:pt x="992660" y="787064"/>
                  </a:cubicBezTo>
                  <a:cubicBezTo>
                    <a:pt x="1007853" y="780390"/>
                    <a:pt x="1019681" y="770596"/>
                    <a:pt x="1028146" y="757682"/>
                  </a:cubicBezTo>
                  <a:cubicBezTo>
                    <a:pt x="1036611" y="744768"/>
                    <a:pt x="1040843" y="730660"/>
                    <a:pt x="1040843" y="715359"/>
                  </a:cubicBezTo>
                  <a:cubicBezTo>
                    <a:pt x="1040843" y="702336"/>
                    <a:pt x="1037669" y="690562"/>
                    <a:pt x="1031320" y="680035"/>
                  </a:cubicBezTo>
                  <a:cubicBezTo>
                    <a:pt x="1024972" y="669509"/>
                    <a:pt x="1014825" y="660692"/>
                    <a:pt x="1000880" y="653583"/>
                  </a:cubicBezTo>
                  <a:cubicBezTo>
                    <a:pt x="986935" y="646475"/>
                    <a:pt x="963848" y="639449"/>
                    <a:pt x="931617" y="632503"/>
                  </a:cubicBezTo>
                  <a:cubicBezTo>
                    <a:pt x="918595" y="629790"/>
                    <a:pt x="910347" y="626860"/>
                    <a:pt x="906874" y="623713"/>
                  </a:cubicBezTo>
                  <a:cubicBezTo>
                    <a:pt x="903293" y="620675"/>
                    <a:pt x="901503" y="617256"/>
                    <a:pt x="901503" y="613458"/>
                  </a:cubicBezTo>
                  <a:cubicBezTo>
                    <a:pt x="901503" y="608249"/>
                    <a:pt x="903673" y="603827"/>
                    <a:pt x="908014" y="600191"/>
                  </a:cubicBezTo>
                  <a:cubicBezTo>
                    <a:pt x="912355" y="596556"/>
                    <a:pt x="918812" y="594738"/>
                    <a:pt x="927385" y="594738"/>
                  </a:cubicBezTo>
                  <a:cubicBezTo>
                    <a:pt x="937803" y="594738"/>
                    <a:pt x="945969" y="597180"/>
                    <a:pt x="951883" y="602063"/>
                  </a:cubicBezTo>
                  <a:cubicBezTo>
                    <a:pt x="957798" y="606947"/>
                    <a:pt x="961677" y="614760"/>
                    <a:pt x="963522" y="625504"/>
                  </a:cubicBezTo>
                  <a:lnTo>
                    <a:pt x="1033030" y="621434"/>
                  </a:lnTo>
                  <a:cubicBezTo>
                    <a:pt x="1029991" y="596692"/>
                    <a:pt x="1020468" y="578650"/>
                    <a:pt x="1004461" y="567310"/>
                  </a:cubicBezTo>
                  <a:cubicBezTo>
                    <a:pt x="988455" y="555969"/>
                    <a:pt x="965204" y="550299"/>
                    <a:pt x="934710" y="550299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8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8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/>
            <p:cNvSpPr>
              <a:spLocks noChangeAspect="1"/>
            </p:cNvSpPr>
            <p:nvPr/>
          </p:nvSpPr>
          <p:spPr>
            <a:xfrm>
              <a:off x="1412804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/>
            <p:cNvSpPr>
              <a:spLocks noChangeAspect="1"/>
            </p:cNvSpPr>
            <p:nvPr/>
          </p:nvSpPr>
          <p:spPr>
            <a:xfrm>
              <a:off x="1806510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/>
            <p:cNvSpPr>
              <a:spLocks noChangeAspect="1"/>
            </p:cNvSpPr>
            <p:nvPr/>
          </p:nvSpPr>
          <p:spPr>
            <a:xfrm>
              <a:off x="2199471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/>
            <p:cNvSpPr>
              <a:spLocks noChangeAspect="1"/>
            </p:cNvSpPr>
            <p:nvPr/>
          </p:nvSpPr>
          <p:spPr>
            <a:xfrm>
              <a:off x="4148177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104" y="616225"/>
                  </a:moveTo>
                  <a:lnTo>
                    <a:pt x="711444" y="702011"/>
                  </a:lnTo>
                  <a:lnTo>
                    <a:pt x="659039" y="702011"/>
                  </a:lnTo>
                  <a:close/>
                  <a:moveTo>
                    <a:pt x="444219" y="602877"/>
                  </a:moveTo>
                  <a:lnTo>
                    <a:pt x="465218" y="602877"/>
                  </a:lnTo>
                  <a:cubicBezTo>
                    <a:pt x="479000" y="602877"/>
                    <a:pt x="488387" y="605482"/>
                    <a:pt x="493379" y="610691"/>
                  </a:cubicBezTo>
                  <a:cubicBezTo>
                    <a:pt x="498371" y="615900"/>
                    <a:pt x="500867" y="622248"/>
                    <a:pt x="500867" y="629736"/>
                  </a:cubicBezTo>
                  <a:cubicBezTo>
                    <a:pt x="500867" y="637441"/>
                    <a:pt x="497991" y="643762"/>
                    <a:pt x="492239" y="648700"/>
                  </a:cubicBezTo>
                  <a:cubicBezTo>
                    <a:pt x="486488" y="653638"/>
                    <a:pt x="476504" y="656107"/>
                    <a:pt x="462288" y="656107"/>
                  </a:cubicBezTo>
                  <a:lnTo>
                    <a:pt x="444219" y="656107"/>
                  </a:lnTo>
                  <a:close/>
                  <a:moveTo>
                    <a:pt x="645793" y="554369"/>
                  </a:moveTo>
                  <a:lnTo>
                    <a:pt x="556100" y="793005"/>
                  </a:lnTo>
                  <a:lnTo>
                    <a:pt x="631392" y="793005"/>
                  </a:lnTo>
                  <a:lnTo>
                    <a:pt x="643023" y="753612"/>
                  </a:lnTo>
                  <a:lnTo>
                    <a:pt x="726741" y="753612"/>
                  </a:lnTo>
                  <a:lnTo>
                    <a:pt x="738679" y="793005"/>
                  </a:lnTo>
                  <a:lnTo>
                    <a:pt x="815899" y="793005"/>
                  </a:lnTo>
                  <a:lnTo>
                    <a:pt x="726227" y="554369"/>
                  </a:lnTo>
                  <a:close/>
                  <a:moveTo>
                    <a:pt x="370154" y="554369"/>
                  </a:moveTo>
                  <a:lnTo>
                    <a:pt x="370154" y="793005"/>
                  </a:lnTo>
                  <a:lnTo>
                    <a:pt x="444219" y="793005"/>
                  </a:lnTo>
                  <a:lnTo>
                    <a:pt x="444219" y="704452"/>
                  </a:lnTo>
                  <a:lnTo>
                    <a:pt x="484589" y="704452"/>
                  </a:lnTo>
                  <a:cubicBezTo>
                    <a:pt x="514323" y="704452"/>
                    <a:pt x="536434" y="697670"/>
                    <a:pt x="550922" y="684105"/>
                  </a:cubicBezTo>
                  <a:cubicBezTo>
                    <a:pt x="565409" y="670540"/>
                    <a:pt x="572653" y="651711"/>
                    <a:pt x="572653" y="627620"/>
                  </a:cubicBezTo>
                  <a:cubicBezTo>
                    <a:pt x="572653" y="604179"/>
                    <a:pt x="566006" y="586111"/>
                    <a:pt x="552712" y="573414"/>
                  </a:cubicBezTo>
                  <a:cubicBezTo>
                    <a:pt x="539419" y="560717"/>
                    <a:pt x="519424" y="554369"/>
                    <a:pt x="492728" y="554369"/>
                  </a:cubicBezTo>
                  <a:close/>
                  <a:moveTo>
                    <a:pt x="934710" y="550299"/>
                  </a:moveTo>
                  <a:cubicBezTo>
                    <a:pt x="909859" y="550299"/>
                    <a:pt x="890298" y="553419"/>
                    <a:pt x="876027" y="559659"/>
                  </a:cubicBezTo>
                  <a:cubicBezTo>
                    <a:pt x="861757" y="565899"/>
                    <a:pt x="851068" y="574472"/>
                    <a:pt x="843960" y="585378"/>
                  </a:cubicBezTo>
                  <a:cubicBezTo>
                    <a:pt x="836852" y="596285"/>
                    <a:pt x="833298" y="607869"/>
                    <a:pt x="833298" y="620132"/>
                  </a:cubicBezTo>
                  <a:cubicBezTo>
                    <a:pt x="833298" y="638797"/>
                    <a:pt x="840243" y="654153"/>
                    <a:pt x="854133" y="666199"/>
                  </a:cubicBezTo>
                  <a:cubicBezTo>
                    <a:pt x="867916" y="678245"/>
                    <a:pt x="890976" y="687903"/>
                    <a:pt x="923315" y="695174"/>
                  </a:cubicBezTo>
                  <a:cubicBezTo>
                    <a:pt x="943066" y="699515"/>
                    <a:pt x="955654" y="704127"/>
                    <a:pt x="961080" y="709010"/>
                  </a:cubicBezTo>
                  <a:cubicBezTo>
                    <a:pt x="966506" y="713894"/>
                    <a:pt x="969219" y="719428"/>
                    <a:pt x="969219" y="725614"/>
                  </a:cubicBezTo>
                  <a:cubicBezTo>
                    <a:pt x="969219" y="732125"/>
                    <a:pt x="966371" y="737850"/>
                    <a:pt x="960673" y="742787"/>
                  </a:cubicBezTo>
                  <a:cubicBezTo>
                    <a:pt x="954976" y="747725"/>
                    <a:pt x="946864" y="750194"/>
                    <a:pt x="936338" y="750194"/>
                  </a:cubicBezTo>
                  <a:cubicBezTo>
                    <a:pt x="922230" y="750194"/>
                    <a:pt x="911378" y="745365"/>
                    <a:pt x="903782" y="735706"/>
                  </a:cubicBezTo>
                  <a:cubicBezTo>
                    <a:pt x="899115" y="729738"/>
                    <a:pt x="896022" y="721056"/>
                    <a:pt x="894503" y="709661"/>
                  </a:cubicBezTo>
                  <a:lnTo>
                    <a:pt x="824345" y="714056"/>
                  </a:lnTo>
                  <a:cubicBezTo>
                    <a:pt x="826407" y="738148"/>
                    <a:pt x="835251" y="758007"/>
                    <a:pt x="850878" y="773634"/>
                  </a:cubicBezTo>
                  <a:cubicBezTo>
                    <a:pt x="866505" y="789261"/>
                    <a:pt x="894612" y="797075"/>
                    <a:pt x="935198" y="797075"/>
                  </a:cubicBezTo>
                  <a:cubicBezTo>
                    <a:pt x="958313" y="797075"/>
                    <a:pt x="977467" y="793738"/>
                    <a:pt x="992660" y="787064"/>
                  </a:cubicBezTo>
                  <a:cubicBezTo>
                    <a:pt x="1007853" y="780390"/>
                    <a:pt x="1019681" y="770596"/>
                    <a:pt x="1028146" y="757682"/>
                  </a:cubicBezTo>
                  <a:cubicBezTo>
                    <a:pt x="1036611" y="744768"/>
                    <a:pt x="1040843" y="730660"/>
                    <a:pt x="1040843" y="715359"/>
                  </a:cubicBezTo>
                  <a:cubicBezTo>
                    <a:pt x="1040843" y="702336"/>
                    <a:pt x="1037669" y="690562"/>
                    <a:pt x="1031320" y="680035"/>
                  </a:cubicBezTo>
                  <a:cubicBezTo>
                    <a:pt x="1024972" y="669509"/>
                    <a:pt x="1014825" y="660692"/>
                    <a:pt x="1000880" y="653583"/>
                  </a:cubicBezTo>
                  <a:cubicBezTo>
                    <a:pt x="986935" y="646475"/>
                    <a:pt x="963848" y="639449"/>
                    <a:pt x="931617" y="632503"/>
                  </a:cubicBezTo>
                  <a:cubicBezTo>
                    <a:pt x="918595" y="629790"/>
                    <a:pt x="910347" y="626860"/>
                    <a:pt x="906874" y="623713"/>
                  </a:cubicBezTo>
                  <a:cubicBezTo>
                    <a:pt x="903293" y="620675"/>
                    <a:pt x="901503" y="617256"/>
                    <a:pt x="901503" y="613458"/>
                  </a:cubicBezTo>
                  <a:cubicBezTo>
                    <a:pt x="901503" y="608249"/>
                    <a:pt x="903673" y="603827"/>
                    <a:pt x="908014" y="600191"/>
                  </a:cubicBezTo>
                  <a:cubicBezTo>
                    <a:pt x="912355" y="596556"/>
                    <a:pt x="918812" y="594738"/>
                    <a:pt x="927385" y="594738"/>
                  </a:cubicBezTo>
                  <a:cubicBezTo>
                    <a:pt x="937803" y="594738"/>
                    <a:pt x="945969" y="597180"/>
                    <a:pt x="951883" y="602063"/>
                  </a:cubicBezTo>
                  <a:cubicBezTo>
                    <a:pt x="957798" y="606947"/>
                    <a:pt x="961677" y="614760"/>
                    <a:pt x="963522" y="625504"/>
                  </a:cubicBezTo>
                  <a:lnTo>
                    <a:pt x="1033030" y="621434"/>
                  </a:lnTo>
                  <a:cubicBezTo>
                    <a:pt x="1029991" y="596692"/>
                    <a:pt x="1020468" y="578650"/>
                    <a:pt x="1004461" y="567310"/>
                  </a:cubicBezTo>
                  <a:cubicBezTo>
                    <a:pt x="988455" y="555969"/>
                    <a:pt x="965204" y="550299"/>
                    <a:pt x="934710" y="550299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8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8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/>
            <p:cNvSpPr>
              <a:spLocks noChangeAspect="1"/>
            </p:cNvSpPr>
            <p:nvPr/>
          </p:nvSpPr>
          <p:spPr>
            <a:xfrm>
              <a:off x="2979541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/>
            <p:cNvSpPr>
              <a:spLocks noChangeAspect="1"/>
            </p:cNvSpPr>
            <p:nvPr/>
          </p:nvSpPr>
          <p:spPr>
            <a:xfrm>
              <a:off x="3369086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/>
            <p:cNvSpPr>
              <a:spLocks noChangeAspect="1"/>
            </p:cNvSpPr>
            <p:nvPr/>
          </p:nvSpPr>
          <p:spPr>
            <a:xfrm>
              <a:off x="3758631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/>
            <p:cNvSpPr>
              <a:spLocks noChangeAspect="1"/>
            </p:cNvSpPr>
            <p:nvPr/>
          </p:nvSpPr>
          <p:spPr>
            <a:xfrm>
              <a:off x="4534871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/>
            <p:cNvSpPr>
              <a:spLocks noChangeAspect="1"/>
            </p:cNvSpPr>
            <p:nvPr/>
          </p:nvSpPr>
          <p:spPr>
            <a:xfrm>
              <a:off x="4908633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/>
            <p:cNvSpPr>
              <a:spLocks noChangeAspect="1"/>
            </p:cNvSpPr>
            <p:nvPr/>
          </p:nvSpPr>
          <p:spPr>
            <a:xfrm>
              <a:off x="5273855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/>
            <p:cNvSpPr>
              <a:spLocks noChangeAspect="1"/>
            </p:cNvSpPr>
            <p:nvPr/>
          </p:nvSpPr>
          <p:spPr>
            <a:xfrm>
              <a:off x="5645630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85098" y="618526"/>
                  </a:moveTo>
                  <a:lnTo>
                    <a:pt x="811438" y="704312"/>
                  </a:lnTo>
                  <a:lnTo>
                    <a:pt x="759033" y="704312"/>
                  </a:lnTo>
                  <a:close/>
                  <a:moveTo>
                    <a:pt x="745787" y="556669"/>
                  </a:moveTo>
                  <a:lnTo>
                    <a:pt x="656094" y="795306"/>
                  </a:lnTo>
                  <a:lnTo>
                    <a:pt x="731386" y="795306"/>
                  </a:lnTo>
                  <a:lnTo>
                    <a:pt x="743017" y="755913"/>
                  </a:lnTo>
                  <a:lnTo>
                    <a:pt x="826735" y="755913"/>
                  </a:lnTo>
                  <a:lnTo>
                    <a:pt x="838673" y="795306"/>
                  </a:lnTo>
                  <a:lnTo>
                    <a:pt x="915893" y="795306"/>
                  </a:lnTo>
                  <a:lnTo>
                    <a:pt x="826221" y="556669"/>
                  </a:lnTo>
                  <a:close/>
                  <a:moveTo>
                    <a:pt x="444182" y="556669"/>
                  </a:moveTo>
                  <a:lnTo>
                    <a:pt x="444182" y="615596"/>
                  </a:lnTo>
                  <a:lnTo>
                    <a:pt x="519387" y="615596"/>
                  </a:lnTo>
                  <a:lnTo>
                    <a:pt x="519387" y="795306"/>
                  </a:lnTo>
                  <a:lnTo>
                    <a:pt x="593126" y="795306"/>
                  </a:lnTo>
                  <a:lnTo>
                    <a:pt x="593126" y="615596"/>
                  </a:lnTo>
                  <a:lnTo>
                    <a:pt x="668331" y="615596"/>
                  </a:lnTo>
                  <a:lnTo>
                    <a:pt x="668331" y="556669"/>
                  </a:ln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/>
            <p:cNvSpPr>
              <a:spLocks noChangeAspect="1"/>
            </p:cNvSpPr>
            <p:nvPr/>
          </p:nvSpPr>
          <p:spPr>
            <a:xfrm>
              <a:off x="6017405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92580" y="609655"/>
                  </a:moveTo>
                  <a:lnTo>
                    <a:pt x="924974" y="609655"/>
                  </a:lnTo>
                  <a:cubicBezTo>
                    <a:pt x="938430" y="609655"/>
                    <a:pt x="947600" y="611716"/>
                    <a:pt x="952484" y="615840"/>
                  </a:cubicBezTo>
                  <a:cubicBezTo>
                    <a:pt x="957367" y="619964"/>
                    <a:pt x="959809" y="625878"/>
                    <a:pt x="959809" y="633583"/>
                  </a:cubicBezTo>
                  <a:cubicBezTo>
                    <a:pt x="959809" y="638792"/>
                    <a:pt x="958262" y="643404"/>
                    <a:pt x="955169" y="647420"/>
                  </a:cubicBezTo>
                  <a:cubicBezTo>
                    <a:pt x="952077" y="651435"/>
                    <a:pt x="948088" y="653931"/>
                    <a:pt x="943205" y="654908"/>
                  </a:cubicBezTo>
                  <a:cubicBezTo>
                    <a:pt x="933547" y="657078"/>
                    <a:pt x="927035" y="658163"/>
                    <a:pt x="923671" y="658163"/>
                  </a:cubicBezTo>
                  <a:lnTo>
                    <a:pt x="892580" y="658163"/>
                  </a:lnTo>
                  <a:close/>
                  <a:moveTo>
                    <a:pt x="818515" y="561471"/>
                  </a:moveTo>
                  <a:lnTo>
                    <a:pt x="818515" y="800108"/>
                  </a:lnTo>
                  <a:lnTo>
                    <a:pt x="892580" y="800108"/>
                  </a:lnTo>
                  <a:lnTo>
                    <a:pt x="892580" y="703254"/>
                  </a:lnTo>
                  <a:lnTo>
                    <a:pt x="899091" y="703254"/>
                  </a:lnTo>
                  <a:cubicBezTo>
                    <a:pt x="905820" y="703254"/>
                    <a:pt x="911843" y="705098"/>
                    <a:pt x="917160" y="708788"/>
                  </a:cubicBezTo>
                  <a:cubicBezTo>
                    <a:pt x="921067" y="711610"/>
                    <a:pt x="925516" y="717741"/>
                    <a:pt x="930508" y="727182"/>
                  </a:cubicBezTo>
                  <a:lnTo>
                    <a:pt x="969924" y="800108"/>
                  </a:lnTo>
                  <a:lnTo>
                    <a:pt x="1053245" y="800108"/>
                  </a:lnTo>
                  <a:lnTo>
                    <a:pt x="1017535" y="730959"/>
                  </a:lnTo>
                  <a:cubicBezTo>
                    <a:pt x="1015800" y="727483"/>
                    <a:pt x="1012357" y="722541"/>
                    <a:pt x="1007206" y="716132"/>
                  </a:cubicBezTo>
                  <a:cubicBezTo>
                    <a:pt x="1002055" y="709724"/>
                    <a:pt x="998123" y="705542"/>
                    <a:pt x="995412" y="703587"/>
                  </a:cubicBezTo>
                  <a:cubicBezTo>
                    <a:pt x="991398" y="700655"/>
                    <a:pt x="985000" y="697722"/>
                    <a:pt x="976216" y="694789"/>
                  </a:cubicBezTo>
                  <a:cubicBezTo>
                    <a:pt x="987184" y="692293"/>
                    <a:pt x="995816" y="689146"/>
                    <a:pt x="1002114" y="685348"/>
                  </a:cubicBezTo>
                  <a:cubicBezTo>
                    <a:pt x="1011994" y="679379"/>
                    <a:pt x="1019758" y="671593"/>
                    <a:pt x="1025404" y="661989"/>
                  </a:cubicBezTo>
                  <a:cubicBezTo>
                    <a:pt x="1031051" y="652385"/>
                    <a:pt x="1033874" y="640963"/>
                    <a:pt x="1033874" y="627723"/>
                  </a:cubicBezTo>
                  <a:cubicBezTo>
                    <a:pt x="1033874" y="612530"/>
                    <a:pt x="1030184" y="599644"/>
                    <a:pt x="1022805" y="589063"/>
                  </a:cubicBezTo>
                  <a:cubicBezTo>
                    <a:pt x="1015425" y="578482"/>
                    <a:pt x="1005713" y="571238"/>
                    <a:pt x="993667" y="567332"/>
                  </a:cubicBezTo>
                  <a:cubicBezTo>
                    <a:pt x="981621" y="563425"/>
                    <a:pt x="964204" y="561471"/>
                    <a:pt x="941414" y="561471"/>
                  </a:cubicBezTo>
                  <a:close/>
                  <a:moveTo>
                    <a:pt x="598463" y="561471"/>
                  </a:moveTo>
                  <a:lnTo>
                    <a:pt x="598463" y="800108"/>
                  </a:lnTo>
                  <a:lnTo>
                    <a:pt x="787289" y="800108"/>
                  </a:lnTo>
                  <a:lnTo>
                    <a:pt x="787289" y="741344"/>
                  </a:lnTo>
                  <a:lnTo>
                    <a:pt x="672203" y="741344"/>
                  </a:lnTo>
                  <a:lnTo>
                    <a:pt x="672203" y="561471"/>
                  </a:lnTo>
                  <a:close/>
                  <a:moveTo>
                    <a:pt x="453282" y="557402"/>
                  </a:moveTo>
                  <a:cubicBezTo>
                    <a:pt x="414865" y="557402"/>
                    <a:pt x="385158" y="568003"/>
                    <a:pt x="364159" y="589205"/>
                  </a:cubicBezTo>
                  <a:cubicBezTo>
                    <a:pt x="343160" y="610407"/>
                    <a:pt x="332661" y="640746"/>
                    <a:pt x="332661" y="680220"/>
                  </a:cubicBezTo>
                  <a:cubicBezTo>
                    <a:pt x="332661" y="709827"/>
                    <a:pt x="338630" y="734120"/>
                    <a:pt x="350567" y="753099"/>
                  </a:cubicBezTo>
                  <a:cubicBezTo>
                    <a:pt x="362504" y="772077"/>
                    <a:pt x="376693" y="785335"/>
                    <a:pt x="393134" y="792872"/>
                  </a:cubicBezTo>
                  <a:cubicBezTo>
                    <a:pt x="409575" y="800409"/>
                    <a:pt x="430764" y="804178"/>
                    <a:pt x="456700" y="804178"/>
                  </a:cubicBezTo>
                  <a:cubicBezTo>
                    <a:pt x="478078" y="804178"/>
                    <a:pt x="495686" y="801085"/>
                    <a:pt x="509522" y="794899"/>
                  </a:cubicBezTo>
                  <a:cubicBezTo>
                    <a:pt x="523359" y="788713"/>
                    <a:pt x="534943" y="779543"/>
                    <a:pt x="544276" y="767389"/>
                  </a:cubicBezTo>
                  <a:cubicBezTo>
                    <a:pt x="553609" y="755235"/>
                    <a:pt x="560446" y="740096"/>
                    <a:pt x="564786" y="721973"/>
                  </a:cubicBezTo>
                  <a:lnTo>
                    <a:pt x="500162" y="702440"/>
                  </a:lnTo>
                  <a:cubicBezTo>
                    <a:pt x="496907" y="717524"/>
                    <a:pt x="491671" y="729027"/>
                    <a:pt x="484454" y="736949"/>
                  </a:cubicBezTo>
                  <a:cubicBezTo>
                    <a:pt x="477237" y="744871"/>
                    <a:pt x="466575" y="748832"/>
                    <a:pt x="452468" y="748832"/>
                  </a:cubicBezTo>
                  <a:cubicBezTo>
                    <a:pt x="437926" y="748832"/>
                    <a:pt x="426640" y="743928"/>
                    <a:pt x="418609" y="734118"/>
                  </a:cubicBezTo>
                  <a:cubicBezTo>
                    <a:pt x="410579" y="724309"/>
                    <a:pt x="406563" y="706180"/>
                    <a:pt x="406563" y="679732"/>
                  </a:cubicBezTo>
                  <a:cubicBezTo>
                    <a:pt x="406563" y="658380"/>
                    <a:pt x="409928" y="642719"/>
                    <a:pt x="416656" y="632747"/>
                  </a:cubicBezTo>
                  <a:cubicBezTo>
                    <a:pt x="425555" y="619305"/>
                    <a:pt x="438360" y="612585"/>
                    <a:pt x="455072" y="612585"/>
                  </a:cubicBezTo>
                  <a:cubicBezTo>
                    <a:pt x="462452" y="612585"/>
                    <a:pt x="469126" y="614104"/>
                    <a:pt x="475094" y="617142"/>
                  </a:cubicBezTo>
                  <a:cubicBezTo>
                    <a:pt x="481063" y="620181"/>
                    <a:pt x="486109" y="624522"/>
                    <a:pt x="490233" y="630165"/>
                  </a:cubicBezTo>
                  <a:cubicBezTo>
                    <a:pt x="492729" y="633529"/>
                    <a:pt x="495116" y="638847"/>
                    <a:pt x="497395" y="646117"/>
                  </a:cubicBezTo>
                  <a:lnTo>
                    <a:pt x="562507" y="631630"/>
                  </a:lnTo>
                  <a:cubicBezTo>
                    <a:pt x="554151" y="606453"/>
                    <a:pt x="541373" y="587788"/>
                    <a:pt x="524173" y="575633"/>
                  </a:cubicBezTo>
                  <a:cubicBezTo>
                    <a:pt x="506972" y="563479"/>
                    <a:pt x="483342" y="557402"/>
                    <a:pt x="453282" y="557402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/>
            <p:cNvSpPr>
              <a:spLocks noChangeAspect="1"/>
            </p:cNvSpPr>
            <p:nvPr/>
          </p:nvSpPr>
          <p:spPr>
            <a:xfrm>
              <a:off x="7129712" y="2529081"/>
              <a:ext cx="296386" cy="296386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97346" y="615840"/>
                  </a:moveTo>
                  <a:lnTo>
                    <a:pt x="723686" y="701626"/>
                  </a:lnTo>
                  <a:lnTo>
                    <a:pt x="671281" y="701626"/>
                  </a:lnTo>
                  <a:close/>
                  <a:moveTo>
                    <a:pt x="806956" y="553983"/>
                  </a:moveTo>
                  <a:lnTo>
                    <a:pt x="897080" y="792620"/>
                  </a:lnTo>
                  <a:lnTo>
                    <a:pt x="977006" y="792620"/>
                  </a:lnTo>
                  <a:lnTo>
                    <a:pt x="1065615" y="553983"/>
                  </a:lnTo>
                  <a:lnTo>
                    <a:pt x="990774" y="553983"/>
                  </a:lnTo>
                  <a:lnTo>
                    <a:pt x="937750" y="725717"/>
                  </a:lnTo>
                  <a:lnTo>
                    <a:pt x="884040" y="553983"/>
                  </a:lnTo>
                  <a:close/>
                  <a:moveTo>
                    <a:pt x="658035" y="553983"/>
                  </a:moveTo>
                  <a:lnTo>
                    <a:pt x="568343" y="792620"/>
                  </a:lnTo>
                  <a:lnTo>
                    <a:pt x="643634" y="792620"/>
                  </a:lnTo>
                  <a:lnTo>
                    <a:pt x="655265" y="753227"/>
                  </a:lnTo>
                  <a:lnTo>
                    <a:pt x="738983" y="753227"/>
                  </a:lnTo>
                  <a:lnTo>
                    <a:pt x="750922" y="792620"/>
                  </a:lnTo>
                  <a:lnTo>
                    <a:pt x="828141" y="792620"/>
                  </a:lnTo>
                  <a:lnTo>
                    <a:pt x="738469" y="553983"/>
                  </a:lnTo>
                  <a:close/>
                  <a:moveTo>
                    <a:pt x="451652" y="549914"/>
                  </a:moveTo>
                  <a:cubicBezTo>
                    <a:pt x="426801" y="549914"/>
                    <a:pt x="407240" y="553034"/>
                    <a:pt x="392970" y="559274"/>
                  </a:cubicBezTo>
                  <a:cubicBezTo>
                    <a:pt x="378699" y="565514"/>
                    <a:pt x="368010" y="574087"/>
                    <a:pt x="360902" y="584993"/>
                  </a:cubicBezTo>
                  <a:cubicBezTo>
                    <a:pt x="353794" y="595900"/>
                    <a:pt x="350240" y="607484"/>
                    <a:pt x="350240" y="619747"/>
                  </a:cubicBezTo>
                  <a:cubicBezTo>
                    <a:pt x="350240" y="638412"/>
                    <a:pt x="357185" y="653768"/>
                    <a:pt x="371076" y="665814"/>
                  </a:cubicBezTo>
                  <a:cubicBezTo>
                    <a:pt x="384858" y="677860"/>
                    <a:pt x="407918" y="687518"/>
                    <a:pt x="440257" y="694789"/>
                  </a:cubicBezTo>
                  <a:cubicBezTo>
                    <a:pt x="460008" y="699130"/>
                    <a:pt x="472596" y="703742"/>
                    <a:pt x="478023" y="708625"/>
                  </a:cubicBezTo>
                  <a:cubicBezTo>
                    <a:pt x="483449" y="713509"/>
                    <a:pt x="486162" y="719043"/>
                    <a:pt x="486162" y="725229"/>
                  </a:cubicBezTo>
                  <a:cubicBezTo>
                    <a:pt x="486162" y="731740"/>
                    <a:pt x="483313" y="737465"/>
                    <a:pt x="477616" y="742402"/>
                  </a:cubicBezTo>
                  <a:cubicBezTo>
                    <a:pt x="471918" y="747340"/>
                    <a:pt x="463806" y="749809"/>
                    <a:pt x="453280" y="749809"/>
                  </a:cubicBezTo>
                  <a:cubicBezTo>
                    <a:pt x="439172" y="749809"/>
                    <a:pt x="428320" y="744980"/>
                    <a:pt x="420724" y="735321"/>
                  </a:cubicBezTo>
                  <a:cubicBezTo>
                    <a:pt x="416057" y="729353"/>
                    <a:pt x="412964" y="720671"/>
                    <a:pt x="411445" y="709276"/>
                  </a:cubicBezTo>
                  <a:lnTo>
                    <a:pt x="341287" y="713671"/>
                  </a:lnTo>
                  <a:cubicBezTo>
                    <a:pt x="343349" y="737763"/>
                    <a:pt x="352193" y="757622"/>
                    <a:pt x="367820" y="773249"/>
                  </a:cubicBezTo>
                  <a:cubicBezTo>
                    <a:pt x="383447" y="788876"/>
                    <a:pt x="411554" y="796690"/>
                    <a:pt x="452140" y="796690"/>
                  </a:cubicBezTo>
                  <a:cubicBezTo>
                    <a:pt x="475255" y="796690"/>
                    <a:pt x="494409" y="793353"/>
                    <a:pt x="509602" y="786679"/>
                  </a:cubicBezTo>
                  <a:cubicBezTo>
                    <a:pt x="524795" y="780005"/>
                    <a:pt x="536624" y="770211"/>
                    <a:pt x="545088" y="757297"/>
                  </a:cubicBezTo>
                  <a:cubicBezTo>
                    <a:pt x="553553" y="744383"/>
                    <a:pt x="557785" y="730275"/>
                    <a:pt x="557785" y="714974"/>
                  </a:cubicBezTo>
                  <a:cubicBezTo>
                    <a:pt x="557785" y="701951"/>
                    <a:pt x="554611" y="690177"/>
                    <a:pt x="548262" y="679650"/>
                  </a:cubicBezTo>
                  <a:cubicBezTo>
                    <a:pt x="541914" y="669124"/>
                    <a:pt x="531767" y="660306"/>
                    <a:pt x="517822" y="653198"/>
                  </a:cubicBezTo>
                  <a:cubicBezTo>
                    <a:pt x="503878" y="646090"/>
                    <a:pt x="480790" y="639064"/>
                    <a:pt x="448559" y="632118"/>
                  </a:cubicBezTo>
                  <a:cubicBezTo>
                    <a:pt x="435537" y="629405"/>
                    <a:pt x="427289" y="626475"/>
                    <a:pt x="423817" y="623328"/>
                  </a:cubicBezTo>
                  <a:cubicBezTo>
                    <a:pt x="420235" y="620290"/>
                    <a:pt x="418445" y="616871"/>
                    <a:pt x="418445" y="613073"/>
                  </a:cubicBezTo>
                  <a:cubicBezTo>
                    <a:pt x="418445" y="607864"/>
                    <a:pt x="420615" y="603442"/>
                    <a:pt x="424956" y="599806"/>
                  </a:cubicBezTo>
                  <a:cubicBezTo>
                    <a:pt x="429297" y="596171"/>
                    <a:pt x="435754" y="594353"/>
                    <a:pt x="444327" y="594353"/>
                  </a:cubicBezTo>
                  <a:cubicBezTo>
                    <a:pt x="454745" y="594353"/>
                    <a:pt x="462911" y="596795"/>
                    <a:pt x="468825" y="601678"/>
                  </a:cubicBezTo>
                  <a:cubicBezTo>
                    <a:pt x="474740" y="606562"/>
                    <a:pt x="478619" y="614375"/>
                    <a:pt x="480464" y="625119"/>
                  </a:cubicBezTo>
                  <a:lnTo>
                    <a:pt x="549972" y="621049"/>
                  </a:lnTo>
                  <a:cubicBezTo>
                    <a:pt x="546933" y="596306"/>
                    <a:pt x="537410" y="578265"/>
                    <a:pt x="521404" y="566925"/>
                  </a:cubicBezTo>
                  <a:cubicBezTo>
                    <a:pt x="505397" y="555584"/>
                    <a:pt x="482146" y="549914"/>
                    <a:pt x="451652" y="549914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/>
            <p:cNvSpPr>
              <a:spLocks noChangeAspect="1"/>
            </p:cNvSpPr>
            <p:nvPr/>
          </p:nvSpPr>
          <p:spPr>
            <a:xfrm>
              <a:off x="6389179" y="2529081"/>
              <a:ext cx="296386" cy="296386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9166" y="552600"/>
                  </a:moveTo>
                  <a:cubicBezTo>
                    <a:pt x="810750" y="552600"/>
                    <a:pt x="781043" y="563201"/>
                    <a:pt x="760044" y="584403"/>
                  </a:cubicBezTo>
                  <a:cubicBezTo>
                    <a:pt x="739045" y="605605"/>
                    <a:pt x="728546" y="635944"/>
                    <a:pt x="728546" y="675418"/>
                  </a:cubicBezTo>
                  <a:cubicBezTo>
                    <a:pt x="728546" y="705025"/>
                    <a:pt x="734515" y="729318"/>
                    <a:pt x="746452" y="748297"/>
                  </a:cubicBezTo>
                  <a:cubicBezTo>
                    <a:pt x="758389" y="767275"/>
                    <a:pt x="772578" y="780533"/>
                    <a:pt x="789019" y="788070"/>
                  </a:cubicBezTo>
                  <a:cubicBezTo>
                    <a:pt x="805460" y="795607"/>
                    <a:pt x="826649" y="799376"/>
                    <a:pt x="852585" y="799376"/>
                  </a:cubicBezTo>
                  <a:cubicBezTo>
                    <a:pt x="873963" y="799376"/>
                    <a:pt x="891571" y="796283"/>
                    <a:pt x="905407" y="790097"/>
                  </a:cubicBezTo>
                  <a:cubicBezTo>
                    <a:pt x="919244" y="783911"/>
                    <a:pt x="930828" y="774741"/>
                    <a:pt x="940161" y="762587"/>
                  </a:cubicBezTo>
                  <a:cubicBezTo>
                    <a:pt x="949494" y="750433"/>
                    <a:pt x="956331" y="735294"/>
                    <a:pt x="960671" y="717171"/>
                  </a:cubicBezTo>
                  <a:lnTo>
                    <a:pt x="896047" y="697638"/>
                  </a:lnTo>
                  <a:cubicBezTo>
                    <a:pt x="892792" y="712722"/>
                    <a:pt x="887556" y="724225"/>
                    <a:pt x="880339" y="732147"/>
                  </a:cubicBezTo>
                  <a:cubicBezTo>
                    <a:pt x="873122" y="740069"/>
                    <a:pt x="862460" y="744030"/>
                    <a:pt x="848353" y="744030"/>
                  </a:cubicBezTo>
                  <a:cubicBezTo>
                    <a:pt x="833811" y="744030"/>
                    <a:pt x="822525" y="739126"/>
                    <a:pt x="814494" y="729316"/>
                  </a:cubicBezTo>
                  <a:cubicBezTo>
                    <a:pt x="806464" y="719507"/>
                    <a:pt x="802448" y="701378"/>
                    <a:pt x="802448" y="674930"/>
                  </a:cubicBezTo>
                  <a:cubicBezTo>
                    <a:pt x="802448" y="653578"/>
                    <a:pt x="805813" y="637917"/>
                    <a:pt x="812541" y="627945"/>
                  </a:cubicBezTo>
                  <a:cubicBezTo>
                    <a:pt x="821440" y="614503"/>
                    <a:pt x="834245" y="607783"/>
                    <a:pt x="850957" y="607783"/>
                  </a:cubicBezTo>
                  <a:cubicBezTo>
                    <a:pt x="858336" y="607783"/>
                    <a:pt x="865011" y="609302"/>
                    <a:pt x="870979" y="612340"/>
                  </a:cubicBezTo>
                  <a:cubicBezTo>
                    <a:pt x="876948" y="615379"/>
                    <a:pt x="881994" y="619720"/>
                    <a:pt x="886118" y="625363"/>
                  </a:cubicBezTo>
                  <a:cubicBezTo>
                    <a:pt x="888614" y="628727"/>
                    <a:pt x="891001" y="634045"/>
                    <a:pt x="893280" y="641315"/>
                  </a:cubicBezTo>
                  <a:lnTo>
                    <a:pt x="958392" y="626828"/>
                  </a:lnTo>
                  <a:cubicBezTo>
                    <a:pt x="950036" y="601651"/>
                    <a:pt x="937258" y="582986"/>
                    <a:pt x="920058" y="570831"/>
                  </a:cubicBezTo>
                  <a:cubicBezTo>
                    <a:pt x="902857" y="558677"/>
                    <a:pt x="879227" y="552600"/>
                    <a:pt x="849166" y="552600"/>
                  </a:cubicBez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/>
            <p:cNvSpPr>
              <a:spLocks noChangeAspect="1"/>
            </p:cNvSpPr>
            <p:nvPr/>
          </p:nvSpPr>
          <p:spPr>
            <a:xfrm>
              <a:off x="6760954" y="2529081"/>
              <a:ext cx="296386" cy="296386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37499" y="556669"/>
                  </a:moveTo>
                  <a:lnTo>
                    <a:pt x="737499" y="795306"/>
                  </a:lnTo>
                  <a:lnTo>
                    <a:pt x="811239" y="795306"/>
                  </a:lnTo>
                  <a:lnTo>
                    <a:pt x="811239" y="737074"/>
                  </a:lnTo>
                  <a:lnTo>
                    <a:pt x="849337" y="697167"/>
                  </a:lnTo>
                  <a:lnTo>
                    <a:pt x="899651" y="795306"/>
                  </a:lnTo>
                  <a:lnTo>
                    <a:pt x="990460" y="795306"/>
                  </a:lnTo>
                  <a:lnTo>
                    <a:pt x="899471" y="646743"/>
                  </a:lnTo>
                  <a:lnTo>
                    <a:pt x="986553" y="556669"/>
                  </a:lnTo>
                  <a:lnTo>
                    <a:pt x="888481" y="556669"/>
                  </a:lnTo>
                  <a:lnTo>
                    <a:pt x="811239" y="646850"/>
                  </a:lnTo>
                  <a:lnTo>
                    <a:pt x="811239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3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Plus Sign 137"/>
            <p:cNvSpPr>
              <a:spLocks noChangeAspect="1"/>
            </p:cNvSpPr>
            <p:nvPr/>
          </p:nvSpPr>
          <p:spPr>
            <a:xfrm>
              <a:off x="7446491" y="2529081"/>
              <a:ext cx="296386" cy="296386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row: Down 138"/>
            <p:cNvSpPr/>
            <p:nvPr/>
          </p:nvSpPr>
          <p:spPr>
            <a:xfrm>
              <a:off x="2080962" y="2929403"/>
              <a:ext cx="112396" cy="39484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row: Down 139"/>
            <p:cNvSpPr/>
            <p:nvPr/>
          </p:nvSpPr>
          <p:spPr>
            <a:xfrm>
              <a:off x="6852949" y="2925539"/>
              <a:ext cx="112396" cy="394842"/>
            </a:xfrm>
            <a:prstGeom prst="downArrow">
              <a:avLst/>
            </a:prstGeom>
            <a:solidFill>
              <a:srgbClr val="55BE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row: Down 140"/>
            <p:cNvSpPr/>
            <p:nvPr/>
          </p:nvSpPr>
          <p:spPr>
            <a:xfrm>
              <a:off x="5364740" y="2925539"/>
              <a:ext cx="112396" cy="39484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row: Down 141"/>
            <p:cNvSpPr/>
            <p:nvPr/>
          </p:nvSpPr>
          <p:spPr>
            <a:xfrm>
              <a:off x="3686710" y="2925539"/>
              <a:ext cx="112396" cy="394842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row: Down 142"/>
            <p:cNvSpPr/>
            <p:nvPr/>
          </p:nvSpPr>
          <p:spPr>
            <a:xfrm>
              <a:off x="7855265" y="2921841"/>
              <a:ext cx="112396" cy="39484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/>
            <p:cNvSpPr>
              <a:spLocks noChangeAspect="1"/>
            </p:cNvSpPr>
            <p:nvPr/>
          </p:nvSpPr>
          <p:spPr>
            <a:xfrm>
              <a:off x="4896904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/>
            <p:cNvSpPr>
              <a:spLocks noChangeAspect="1"/>
            </p:cNvSpPr>
            <p:nvPr/>
          </p:nvSpPr>
          <p:spPr>
            <a:xfrm>
              <a:off x="1988967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/>
            <p:cNvSpPr>
              <a:spLocks noChangeAspect="1"/>
            </p:cNvSpPr>
            <p:nvPr/>
          </p:nvSpPr>
          <p:spPr>
            <a:xfrm>
              <a:off x="3369086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377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/>
            <p:cNvSpPr>
              <a:spLocks noChangeAspect="1"/>
            </p:cNvSpPr>
            <p:nvPr/>
          </p:nvSpPr>
          <p:spPr>
            <a:xfrm>
              <a:off x="3799106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377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: Shape 147"/>
            <p:cNvSpPr>
              <a:spLocks noChangeAspect="1"/>
            </p:cNvSpPr>
            <p:nvPr/>
          </p:nvSpPr>
          <p:spPr>
            <a:xfrm>
              <a:off x="5271267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/>
            <p:cNvSpPr>
              <a:spLocks noChangeAspect="1"/>
            </p:cNvSpPr>
            <p:nvPr/>
          </p:nvSpPr>
          <p:spPr>
            <a:xfrm>
              <a:off x="5645630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/>
            <p:cNvSpPr>
              <a:spLocks noChangeAspect="1"/>
            </p:cNvSpPr>
            <p:nvPr/>
          </p:nvSpPr>
          <p:spPr>
            <a:xfrm>
              <a:off x="6535325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/>
            <p:cNvSpPr>
              <a:spLocks noChangeAspect="1"/>
            </p:cNvSpPr>
            <p:nvPr/>
          </p:nvSpPr>
          <p:spPr>
            <a:xfrm>
              <a:off x="6965345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441189" y="2966069"/>
              <a:ext cx="843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rPr>
                <a:t>74 %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037023" y="2957098"/>
              <a:ext cx="783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rPr>
                <a:t>77 %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724119" y="2945368"/>
              <a:ext cx="783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rPr>
                <a:t>71 %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208053" y="2951628"/>
              <a:ext cx="783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rPr>
                <a:t>82 %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368669" y="4114711"/>
            <a:ext cx="165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AWAY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1480222" y="4701002"/>
            <a:ext cx="6646852" cy="1166520"/>
            <a:chOff x="1412804" y="2529081"/>
            <a:chExt cx="6646852" cy="1166520"/>
          </a:xfrm>
        </p:grpSpPr>
        <p:sp>
          <p:nvSpPr>
            <p:cNvPr id="158" name="Freeform: Shape 157"/>
            <p:cNvSpPr>
              <a:spLocks noChangeAspect="1"/>
            </p:cNvSpPr>
            <p:nvPr/>
          </p:nvSpPr>
          <p:spPr>
            <a:xfrm>
              <a:off x="7763270" y="2529081"/>
              <a:ext cx="296386" cy="296386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77716" y="552600"/>
                  </a:moveTo>
                  <a:cubicBezTo>
                    <a:pt x="639300" y="552600"/>
                    <a:pt x="609593" y="563201"/>
                    <a:pt x="588594" y="584403"/>
                  </a:cubicBezTo>
                  <a:cubicBezTo>
                    <a:pt x="567595" y="605605"/>
                    <a:pt x="557096" y="635944"/>
                    <a:pt x="557096" y="675418"/>
                  </a:cubicBezTo>
                  <a:cubicBezTo>
                    <a:pt x="557096" y="705025"/>
                    <a:pt x="563065" y="729318"/>
                    <a:pt x="575002" y="748297"/>
                  </a:cubicBezTo>
                  <a:cubicBezTo>
                    <a:pt x="586939" y="767275"/>
                    <a:pt x="601128" y="780533"/>
                    <a:pt x="617569" y="788070"/>
                  </a:cubicBezTo>
                  <a:cubicBezTo>
                    <a:pt x="634010" y="795607"/>
                    <a:pt x="655198" y="799376"/>
                    <a:pt x="681135" y="799376"/>
                  </a:cubicBezTo>
                  <a:cubicBezTo>
                    <a:pt x="702513" y="799376"/>
                    <a:pt x="720121" y="796283"/>
                    <a:pt x="733957" y="790097"/>
                  </a:cubicBezTo>
                  <a:cubicBezTo>
                    <a:pt x="747794" y="783911"/>
                    <a:pt x="759378" y="774741"/>
                    <a:pt x="768711" y="762587"/>
                  </a:cubicBezTo>
                  <a:cubicBezTo>
                    <a:pt x="778044" y="750433"/>
                    <a:pt x="784881" y="735294"/>
                    <a:pt x="789221" y="717171"/>
                  </a:cubicBezTo>
                  <a:lnTo>
                    <a:pt x="724597" y="697638"/>
                  </a:lnTo>
                  <a:cubicBezTo>
                    <a:pt x="721342" y="712722"/>
                    <a:pt x="716106" y="724225"/>
                    <a:pt x="708889" y="732147"/>
                  </a:cubicBezTo>
                  <a:cubicBezTo>
                    <a:pt x="701672" y="740069"/>
                    <a:pt x="691010" y="744030"/>
                    <a:pt x="676903" y="744030"/>
                  </a:cubicBezTo>
                  <a:cubicBezTo>
                    <a:pt x="662361" y="744030"/>
                    <a:pt x="651075" y="739126"/>
                    <a:pt x="643044" y="729316"/>
                  </a:cubicBezTo>
                  <a:cubicBezTo>
                    <a:pt x="635014" y="719507"/>
                    <a:pt x="630998" y="701378"/>
                    <a:pt x="630998" y="674930"/>
                  </a:cubicBezTo>
                  <a:cubicBezTo>
                    <a:pt x="630998" y="653578"/>
                    <a:pt x="634363" y="637917"/>
                    <a:pt x="641091" y="627945"/>
                  </a:cubicBezTo>
                  <a:cubicBezTo>
                    <a:pt x="649990" y="614503"/>
                    <a:pt x="662795" y="607783"/>
                    <a:pt x="679507" y="607783"/>
                  </a:cubicBezTo>
                  <a:cubicBezTo>
                    <a:pt x="686886" y="607783"/>
                    <a:pt x="693561" y="609302"/>
                    <a:pt x="699529" y="612340"/>
                  </a:cubicBezTo>
                  <a:cubicBezTo>
                    <a:pt x="705498" y="615379"/>
                    <a:pt x="710544" y="619720"/>
                    <a:pt x="714668" y="625363"/>
                  </a:cubicBezTo>
                  <a:cubicBezTo>
                    <a:pt x="717164" y="628727"/>
                    <a:pt x="719551" y="634045"/>
                    <a:pt x="721830" y="641315"/>
                  </a:cubicBezTo>
                  <a:lnTo>
                    <a:pt x="786942" y="626828"/>
                  </a:lnTo>
                  <a:cubicBezTo>
                    <a:pt x="778586" y="601651"/>
                    <a:pt x="765808" y="582986"/>
                    <a:pt x="748608" y="570831"/>
                  </a:cubicBezTo>
                  <a:cubicBezTo>
                    <a:pt x="731407" y="558677"/>
                    <a:pt x="707777" y="552600"/>
                    <a:pt x="677716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/>
            <p:cNvSpPr>
              <a:spLocks noChangeAspect="1"/>
            </p:cNvSpPr>
            <p:nvPr/>
          </p:nvSpPr>
          <p:spPr>
            <a:xfrm>
              <a:off x="7763270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/>
            <p:cNvSpPr>
              <a:spLocks noChangeAspect="1"/>
            </p:cNvSpPr>
            <p:nvPr/>
          </p:nvSpPr>
          <p:spPr>
            <a:xfrm>
              <a:off x="2589506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104" y="616225"/>
                  </a:moveTo>
                  <a:lnTo>
                    <a:pt x="711444" y="702011"/>
                  </a:lnTo>
                  <a:lnTo>
                    <a:pt x="659039" y="702011"/>
                  </a:lnTo>
                  <a:close/>
                  <a:moveTo>
                    <a:pt x="444219" y="602877"/>
                  </a:moveTo>
                  <a:lnTo>
                    <a:pt x="465218" y="602877"/>
                  </a:lnTo>
                  <a:cubicBezTo>
                    <a:pt x="479000" y="602877"/>
                    <a:pt x="488387" y="605482"/>
                    <a:pt x="493379" y="610691"/>
                  </a:cubicBezTo>
                  <a:cubicBezTo>
                    <a:pt x="498371" y="615900"/>
                    <a:pt x="500867" y="622248"/>
                    <a:pt x="500867" y="629736"/>
                  </a:cubicBezTo>
                  <a:cubicBezTo>
                    <a:pt x="500867" y="637441"/>
                    <a:pt x="497991" y="643762"/>
                    <a:pt x="492239" y="648700"/>
                  </a:cubicBezTo>
                  <a:cubicBezTo>
                    <a:pt x="486488" y="653638"/>
                    <a:pt x="476504" y="656107"/>
                    <a:pt x="462288" y="656107"/>
                  </a:cubicBezTo>
                  <a:lnTo>
                    <a:pt x="444219" y="656107"/>
                  </a:lnTo>
                  <a:close/>
                  <a:moveTo>
                    <a:pt x="645793" y="554369"/>
                  </a:moveTo>
                  <a:lnTo>
                    <a:pt x="556100" y="793005"/>
                  </a:lnTo>
                  <a:lnTo>
                    <a:pt x="631392" y="793005"/>
                  </a:lnTo>
                  <a:lnTo>
                    <a:pt x="643023" y="753612"/>
                  </a:lnTo>
                  <a:lnTo>
                    <a:pt x="726741" y="753612"/>
                  </a:lnTo>
                  <a:lnTo>
                    <a:pt x="738679" y="793005"/>
                  </a:lnTo>
                  <a:lnTo>
                    <a:pt x="815899" y="793005"/>
                  </a:lnTo>
                  <a:lnTo>
                    <a:pt x="726227" y="554369"/>
                  </a:lnTo>
                  <a:close/>
                  <a:moveTo>
                    <a:pt x="370154" y="554369"/>
                  </a:moveTo>
                  <a:lnTo>
                    <a:pt x="370154" y="793005"/>
                  </a:lnTo>
                  <a:lnTo>
                    <a:pt x="444219" y="793005"/>
                  </a:lnTo>
                  <a:lnTo>
                    <a:pt x="444219" y="704452"/>
                  </a:lnTo>
                  <a:lnTo>
                    <a:pt x="484589" y="704452"/>
                  </a:lnTo>
                  <a:cubicBezTo>
                    <a:pt x="514323" y="704452"/>
                    <a:pt x="536434" y="697670"/>
                    <a:pt x="550922" y="684105"/>
                  </a:cubicBezTo>
                  <a:cubicBezTo>
                    <a:pt x="565409" y="670540"/>
                    <a:pt x="572653" y="651711"/>
                    <a:pt x="572653" y="627620"/>
                  </a:cubicBezTo>
                  <a:cubicBezTo>
                    <a:pt x="572653" y="604179"/>
                    <a:pt x="566006" y="586111"/>
                    <a:pt x="552712" y="573414"/>
                  </a:cubicBezTo>
                  <a:cubicBezTo>
                    <a:pt x="539419" y="560717"/>
                    <a:pt x="519424" y="554369"/>
                    <a:pt x="492728" y="554369"/>
                  </a:cubicBezTo>
                  <a:close/>
                  <a:moveTo>
                    <a:pt x="934710" y="550299"/>
                  </a:moveTo>
                  <a:cubicBezTo>
                    <a:pt x="909859" y="550299"/>
                    <a:pt x="890298" y="553419"/>
                    <a:pt x="876027" y="559659"/>
                  </a:cubicBezTo>
                  <a:cubicBezTo>
                    <a:pt x="861757" y="565899"/>
                    <a:pt x="851068" y="574472"/>
                    <a:pt x="843960" y="585378"/>
                  </a:cubicBezTo>
                  <a:cubicBezTo>
                    <a:pt x="836852" y="596285"/>
                    <a:pt x="833298" y="607869"/>
                    <a:pt x="833298" y="620132"/>
                  </a:cubicBezTo>
                  <a:cubicBezTo>
                    <a:pt x="833298" y="638797"/>
                    <a:pt x="840243" y="654153"/>
                    <a:pt x="854133" y="666199"/>
                  </a:cubicBezTo>
                  <a:cubicBezTo>
                    <a:pt x="867916" y="678245"/>
                    <a:pt x="890976" y="687903"/>
                    <a:pt x="923315" y="695174"/>
                  </a:cubicBezTo>
                  <a:cubicBezTo>
                    <a:pt x="943066" y="699515"/>
                    <a:pt x="955654" y="704127"/>
                    <a:pt x="961080" y="709010"/>
                  </a:cubicBezTo>
                  <a:cubicBezTo>
                    <a:pt x="966506" y="713894"/>
                    <a:pt x="969219" y="719428"/>
                    <a:pt x="969219" y="725614"/>
                  </a:cubicBezTo>
                  <a:cubicBezTo>
                    <a:pt x="969219" y="732125"/>
                    <a:pt x="966371" y="737850"/>
                    <a:pt x="960673" y="742787"/>
                  </a:cubicBezTo>
                  <a:cubicBezTo>
                    <a:pt x="954976" y="747725"/>
                    <a:pt x="946864" y="750194"/>
                    <a:pt x="936338" y="750194"/>
                  </a:cubicBezTo>
                  <a:cubicBezTo>
                    <a:pt x="922230" y="750194"/>
                    <a:pt x="911378" y="745365"/>
                    <a:pt x="903782" y="735706"/>
                  </a:cubicBezTo>
                  <a:cubicBezTo>
                    <a:pt x="899115" y="729738"/>
                    <a:pt x="896022" y="721056"/>
                    <a:pt x="894503" y="709661"/>
                  </a:cubicBezTo>
                  <a:lnTo>
                    <a:pt x="824345" y="714056"/>
                  </a:lnTo>
                  <a:cubicBezTo>
                    <a:pt x="826407" y="738148"/>
                    <a:pt x="835251" y="758007"/>
                    <a:pt x="850878" y="773634"/>
                  </a:cubicBezTo>
                  <a:cubicBezTo>
                    <a:pt x="866505" y="789261"/>
                    <a:pt x="894612" y="797075"/>
                    <a:pt x="935198" y="797075"/>
                  </a:cubicBezTo>
                  <a:cubicBezTo>
                    <a:pt x="958313" y="797075"/>
                    <a:pt x="977467" y="793738"/>
                    <a:pt x="992660" y="787064"/>
                  </a:cubicBezTo>
                  <a:cubicBezTo>
                    <a:pt x="1007853" y="780390"/>
                    <a:pt x="1019681" y="770596"/>
                    <a:pt x="1028146" y="757682"/>
                  </a:cubicBezTo>
                  <a:cubicBezTo>
                    <a:pt x="1036611" y="744768"/>
                    <a:pt x="1040843" y="730660"/>
                    <a:pt x="1040843" y="715359"/>
                  </a:cubicBezTo>
                  <a:cubicBezTo>
                    <a:pt x="1040843" y="702336"/>
                    <a:pt x="1037669" y="690562"/>
                    <a:pt x="1031320" y="680035"/>
                  </a:cubicBezTo>
                  <a:cubicBezTo>
                    <a:pt x="1024972" y="669509"/>
                    <a:pt x="1014825" y="660692"/>
                    <a:pt x="1000880" y="653583"/>
                  </a:cubicBezTo>
                  <a:cubicBezTo>
                    <a:pt x="986935" y="646475"/>
                    <a:pt x="963848" y="639449"/>
                    <a:pt x="931617" y="632503"/>
                  </a:cubicBezTo>
                  <a:cubicBezTo>
                    <a:pt x="918595" y="629790"/>
                    <a:pt x="910347" y="626860"/>
                    <a:pt x="906874" y="623713"/>
                  </a:cubicBezTo>
                  <a:cubicBezTo>
                    <a:pt x="903293" y="620675"/>
                    <a:pt x="901503" y="617256"/>
                    <a:pt x="901503" y="613458"/>
                  </a:cubicBezTo>
                  <a:cubicBezTo>
                    <a:pt x="901503" y="608249"/>
                    <a:pt x="903673" y="603827"/>
                    <a:pt x="908014" y="600191"/>
                  </a:cubicBezTo>
                  <a:cubicBezTo>
                    <a:pt x="912355" y="596556"/>
                    <a:pt x="918812" y="594738"/>
                    <a:pt x="927385" y="594738"/>
                  </a:cubicBezTo>
                  <a:cubicBezTo>
                    <a:pt x="937803" y="594738"/>
                    <a:pt x="945969" y="597180"/>
                    <a:pt x="951883" y="602063"/>
                  </a:cubicBezTo>
                  <a:cubicBezTo>
                    <a:pt x="957798" y="606947"/>
                    <a:pt x="961677" y="614760"/>
                    <a:pt x="963522" y="625504"/>
                  </a:cubicBezTo>
                  <a:lnTo>
                    <a:pt x="1033030" y="621434"/>
                  </a:lnTo>
                  <a:cubicBezTo>
                    <a:pt x="1029991" y="596692"/>
                    <a:pt x="1020468" y="578650"/>
                    <a:pt x="1004461" y="567310"/>
                  </a:cubicBezTo>
                  <a:cubicBezTo>
                    <a:pt x="988455" y="555969"/>
                    <a:pt x="965204" y="550299"/>
                    <a:pt x="934710" y="550299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8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8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/>
            <p:cNvSpPr>
              <a:spLocks noChangeAspect="1"/>
            </p:cNvSpPr>
            <p:nvPr/>
          </p:nvSpPr>
          <p:spPr>
            <a:xfrm>
              <a:off x="1412804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/>
            <p:cNvSpPr>
              <a:spLocks noChangeAspect="1"/>
            </p:cNvSpPr>
            <p:nvPr/>
          </p:nvSpPr>
          <p:spPr>
            <a:xfrm>
              <a:off x="1806510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/>
            <p:cNvSpPr>
              <a:spLocks noChangeAspect="1"/>
            </p:cNvSpPr>
            <p:nvPr/>
          </p:nvSpPr>
          <p:spPr>
            <a:xfrm>
              <a:off x="2199471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/>
            <p:cNvSpPr>
              <a:spLocks noChangeAspect="1"/>
            </p:cNvSpPr>
            <p:nvPr/>
          </p:nvSpPr>
          <p:spPr>
            <a:xfrm>
              <a:off x="4148177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104" y="616225"/>
                  </a:moveTo>
                  <a:lnTo>
                    <a:pt x="711444" y="702011"/>
                  </a:lnTo>
                  <a:lnTo>
                    <a:pt x="659039" y="702011"/>
                  </a:lnTo>
                  <a:close/>
                  <a:moveTo>
                    <a:pt x="444219" y="602877"/>
                  </a:moveTo>
                  <a:lnTo>
                    <a:pt x="465218" y="602877"/>
                  </a:lnTo>
                  <a:cubicBezTo>
                    <a:pt x="479000" y="602877"/>
                    <a:pt x="488387" y="605482"/>
                    <a:pt x="493379" y="610691"/>
                  </a:cubicBezTo>
                  <a:cubicBezTo>
                    <a:pt x="498371" y="615900"/>
                    <a:pt x="500867" y="622248"/>
                    <a:pt x="500867" y="629736"/>
                  </a:cubicBezTo>
                  <a:cubicBezTo>
                    <a:pt x="500867" y="637441"/>
                    <a:pt x="497991" y="643762"/>
                    <a:pt x="492239" y="648700"/>
                  </a:cubicBezTo>
                  <a:cubicBezTo>
                    <a:pt x="486488" y="653638"/>
                    <a:pt x="476504" y="656107"/>
                    <a:pt x="462288" y="656107"/>
                  </a:cubicBezTo>
                  <a:lnTo>
                    <a:pt x="444219" y="656107"/>
                  </a:lnTo>
                  <a:close/>
                  <a:moveTo>
                    <a:pt x="645793" y="554369"/>
                  </a:moveTo>
                  <a:lnTo>
                    <a:pt x="556100" y="793005"/>
                  </a:lnTo>
                  <a:lnTo>
                    <a:pt x="631392" y="793005"/>
                  </a:lnTo>
                  <a:lnTo>
                    <a:pt x="643023" y="753612"/>
                  </a:lnTo>
                  <a:lnTo>
                    <a:pt x="726741" y="753612"/>
                  </a:lnTo>
                  <a:lnTo>
                    <a:pt x="738679" y="793005"/>
                  </a:lnTo>
                  <a:lnTo>
                    <a:pt x="815899" y="793005"/>
                  </a:lnTo>
                  <a:lnTo>
                    <a:pt x="726227" y="554369"/>
                  </a:lnTo>
                  <a:close/>
                  <a:moveTo>
                    <a:pt x="370154" y="554369"/>
                  </a:moveTo>
                  <a:lnTo>
                    <a:pt x="370154" y="793005"/>
                  </a:lnTo>
                  <a:lnTo>
                    <a:pt x="444219" y="793005"/>
                  </a:lnTo>
                  <a:lnTo>
                    <a:pt x="444219" y="704452"/>
                  </a:lnTo>
                  <a:lnTo>
                    <a:pt x="484589" y="704452"/>
                  </a:lnTo>
                  <a:cubicBezTo>
                    <a:pt x="514323" y="704452"/>
                    <a:pt x="536434" y="697670"/>
                    <a:pt x="550922" y="684105"/>
                  </a:cubicBezTo>
                  <a:cubicBezTo>
                    <a:pt x="565409" y="670540"/>
                    <a:pt x="572653" y="651711"/>
                    <a:pt x="572653" y="627620"/>
                  </a:cubicBezTo>
                  <a:cubicBezTo>
                    <a:pt x="572653" y="604179"/>
                    <a:pt x="566006" y="586111"/>
                    <a:pt x="552712" y="573414"/>
                  </a:cubicBezTo>
                  <a:cubicBezTo>
                    <a:pt x="539419" y="560717"/>
                    <a:pt x="519424" y="554369"/>
                    <a:pt x="492728" y="554369"/>
                  </a:cubicBezTo>
                  <a:close/>
                  <a:moveTo>
                    <a:pt x="934710" y="550299"/>
                  </a:moveTo>
                  <a:cubicBezTo>
                    <a:pt x="909859" y="550299"/>
                    <a:pt x="890298" y="553419"/>
                    <a:pt x="876027" y="559659"/>
                  </a:cubicBezTo>
                  <a:cubicBezTo>
                    <a:pt x="861757" y="565899"/>
                    <a:pt x="851068" y="574472"/>
                    <a:pt x="843960" y="585378"/>
                  </a:cubicBezTo>
                  <a:cubicBezTo>
                    <a:pt x="836852" y="596285"/>
                    <a:pt x="833298" y="607869"/>
                    <a:pt x="833298" y="620132"/>
                  </a:cubicBezTo>
                  <a:cubicBezTo>
                    <a:pt x="833298" y="638797"/>
                    <a:pt x="840243" y="654153"/>
                    <a:pt x="854133" y="666199"/>
                  </a:cubicBezTo>
                  <a:cubicBezTo>
                    <a:pt x="867916" y="678245"/>
                    <a:pt x="890976" y="687903"/>
                    <a:pt x="923315" y="695174"/>
                  </a:cubicBezTo>
                  <a:cubicBezTo>
                    <a:pt x="943066" y="699515"/>
                    <a:pt x="955654" y="704127"/>
                    <a:pt x="961080" y="709010"/>
                  </a:cubicBezTo>
                  <a:cubicBezTo>
                    <a:pt x="966506" y="713894"/>
                    <a:pt x="969219" y="719428"/>
                    <a:pt x="969219" y="725614"/>
                  </a:cubicBezTo>
                  <a:cubicBezTo>
                    <a:pt x="969219" y="732125"/>
                    <a:pt x="966371" y="737850"/>
                    <a:pt x="960673" y="742787"/>
                  </a:cubicBezTo>
                  <a:cubicBezTo>
                    <a:pt x="954976" y="747725"/>
                    <a:pt x="946864" y="750194"/>
                    <a:pt x="936338" y="750194"/>
                  </a:cubicBezTo>
                  <a:cubicBezTo>
                    <a:pt x="922230" y="750194"/>
                    <a:pt x="911378" y="745365"/>
                    <a:pt x="903782" y="735706"/>
                  </a:cubicBezTo>
                  <a:cubicBezTo>
                    <a:pt x="899115" y="729738"/>
                    <a:pt x="896022" y="721056"/>
                    <a:pt x="894503" y="709661"/>
                  </a:cubicBezTo>
                  <a:lnTo>
                    <a:pt x="824345" y="714056"/>
                  </a:lnTo>
                  <a:cubicBezTo>
                    <a:pt x="826407" y="738148"/>
                    <a:pt x="835251" y="758007"/>
                    <a:pt x="850878" y="773634"/>
                  </a:cubicBezTo>
                  <a:cubicBezTo>
                    <a:pt x="866505" y="789261"/>
                    <a:pt x="894612" y="797075"/>
                    <a:pt x="935198" y="797075"/>
                  </a:cubicBezTo>
                  <a:cubicBezTo>
                    <a:pt x="958313" y="797075"/>
                    <a:pt x="977467" y="793738"/>
                    <a:pt x="992660" y="787064"/>
                  </a:cubicBezTo>
                  <a:cubicBezTo>
                    <a:pt x="1007853" y="780390"/>
                    <a:pt x="1019681" y="770596"/>
                    <a:pt x="1028146" y="757682"/>
                  </a:cubicBezTo>
                  <a:cubicBezTo>
                    <a:pt x="1036611" y="744768"/>
                    <a:pt x="1040843" y="730660"/>
                    <a:pt x="1040843" y="715359"/>
                  </a:cubicBezTo>
                  <a:cubicBezTo>
                    <a:pt x="1040843" y="702336"/>
                    <a:pt x="1037669" y="690562"/>
                    <a:pt x="1031320" y="680035"/>
                  </a:cubicBezTo>
                  <a:cubicBezTo>
                    <a:pt x="1024972" y="669509"/>
                    <a:pt x="1014825" y="660692"/>
                    <a:pt x="1000880" y="653583"/>
                  </a:cubicBezTo>
                  <a:cubicBezTo>
                    <a:pt x="986935" y="646475"/>
                    <a:pt x="963848" y="639449"/>
                    <a:pt x="931617" y="632503"/>
                  </a:cubicBezTo>
                  <a:cubicBezTo>
                    <a:pt x="918595" y="629790"/>
                    <a:pt x="910347" y="626860"/>
                    <a:pt x="906874" y="623713"/>
                  </a:cubicBezTo>
                  <a:cubicBezTo>
                    <a:pt x="903293" y="620675"/>
                    <a:pt x="901503" y="617256"/>
                    <a:pt x="901503" y="613458"/>
                  </a:cubicBezTo>
                  <a:cubicBezTo>
                    <a:pt x="901503" y="608249"/>
                    <a:pt x="903673" y="603827"/>
                    <a:pt x="908014" y="600191"/>
                  </a:cubicBezTo>
                  <a:cubicBezTo>
                    <a:pt x="912355" y="596556"/>
                    <a:pt x="918812" y="594738"/>
                    <a:pt x="927385" y="594738"/>
                  </a:cubicBezTo>
                  <a:cubicBezTo>
                    <a:pt x="937803" y="594738"/>
                    <a:pt x="945969" y="597180"/>
                    <a:pt x="951883" y="602063"/>
                  </a:cubicBezTo>
                  <a:cubicBezTo>
                    <a:pt x="957798" y="606947"/>
                    <a:pt x="961677" y="614760"/>
                    <a:pt x="963522" y="625504"/>
                  </a:cubicBezTo>
                  <a:lnTo>
                    <a:pt x="1033030" y="621434"/>
                  </a:lnTo>
                  <a:cubicBezTo>
                    <a:pt x="1029991" y="596692"/>
                    <a:pt x="1020468" y="578650"/>
                    <a:pt x="1004461" y="567310"/>
                  </a:cubicBezTo>
                  <a:cubicBezTo>
                    <a:pt x="988455" y="555969"/>
                    <a:pt x="965204" y="550299"/>
                    <a:pt x="934710" y="550299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8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8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/>
            <p:cNvSpPr>
              <a:spLocks noChangeAspect="1"/>
            </p:cNvSpPr>
            <p:nvPr/>
          </p:nvSpPr>
          <p:spPr>
            <a:xfrm>
              <a:off x="2979541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/>
            <p:cNvSpPr>
              <a:spLocks noChangeAspect="1"/>
            </p:cNvSpPr>
            <p:nvPr/>
          </p:nvSpPr>
          <p:spPr>
            <a:xfrm>
              <a:off x="3369086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/>
            <p:cNvSpPr>
              <a:spLocks noChangeAspect="1"/>
            </p:cNvSpPr>
            <p:nvPr/>
          </p:nvSpPr>
          <p:spPr>
            <a:xfrm>
              <a:off x="3758631" y="2529081"/>
              <a:ext cx="317624" cy="317624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: Shape 167"/>
            <p:cNvSpPr>
              <a:spLocks noChangeAspect="1"/>
            </p:cNvSpPr>
            <p:nvPr/>
          </p:nvSpPr>
          <p:spPr>
            <a:xfrm>
              <a:off x="4534871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/>
            <p:cNvSpPr>
              <a:spLocks noChangeAspect="1"/>
            </p:cNvSpPr>
            <p:nvPr/>
          </p:nvSpPr>
          <p:spPr>
            <a:xfrm>
              <a:off x="4908633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/>
            <p:cNvSpPr>
              <a:spLocks noChangeAspect="1"/>
            </p:cNvSpPr>
            <p:nvPr/>
          </p:nvSpPr>
          <p:spPr>
            <a:xfrm>
              <a:off x="5273855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/>
            <p:cNvSpPr>
              <a:spLocks noChangeAspect="1"/>
            </p:cNvSpPr>
            <p:nvPr/>
          </p:nvSpPr>
          <p:spPr>
            <a:xfrm>
              <a:off x="5645630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85098" y="618526"/>
                  </a:moveTo>
                  <a:lnTo>
                    <a:pt x="811438" y="704312"/>
                  </a:lnTo>
                  <a:lnTo>
                    <a:pt x="759033" y="704312"/>
                  </a:lnTo>
                  <a:close/>
                  <a:moveTo>
                    <a:pt x="745787" y="556669"/>
                  </a:moveTo>
                  <a:lnTo>
                    <a:pt x="656094" y="795306"/>
                  </a:lnTo>
                  <a:lnTo>
                    <a:pt x="731386" y="795306"/>
                  </a:lnTo>
                  <a:lnTo>
                    <a:pt x="743017" y="755913"/>
                  </a:lnTo>
                  <a:lnTo>
                    <a:pt x="826735" y="755913"/>
                  </a:lnTo>
                  <a:lnTo>
                    <a:pt x="838673" y="795306"/>
                  </a:lnTo>
                  <a:lnTo>
                    <a:pt x="915893" y="795306"/>
                  </a:lnTo>
                  <a:lnTo>
                    <a:pt x="826221" y="556669"/>
                  </a:lnTo>
                  <a:close/>
                  <a:moveTo>
                    <a:pt x="444182" y="556669"/>
                  </a:moveTo>
                  <a:lnTo>
                    <a:pt x="444182" y="615596"/>
                  </a:lnTo>
                  <a:lnTo>
                    <a:pt x="519387" y="615596"/>
                  </a:lnTo>
                  <a:lnTo>
                    <a:pt x="519387" y="795306"/>
                  </a:lnTo>
                  <a:lnTo>
                    <a:pt x="593126" y="795306"/>
                  </a:lnTo>
                  <a:lnTo>
                    <a:pt x="593126" y="615596"/>
                  </a:lnTo>
                  <a:lnTo>
                    <a:pt x="668331" y="615596"/>
                  </a:lnTo>
                  <a:lnTo>
                    <a:pt x="668331" y="556669"/>
                  </a:ln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/>
            <p:cNvSpPr>
              <a:spLocks noChangeAspect="1"/>
            </p:cNvSpPr>
            <p:nvPr/>
          </p:nvSpPr>
          <p:spPr>
            <a:xfrm>
              <a:off x="6017405" y="2529081"/>
              <a:ext cx="294166" cy="29416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92580" y="609655"/>
                  </a:moveTo>
                  <a:lnTo>
                    <a:pt x="924974" y="609655"/>
                  </a:lnTo>
                  <a:cubicBezTo>
                    <a:pt x="938430" y="609655"/>
                    <a:pt x="947600" y="611716"/>
                    <a:pt x="952484" y="615840"/>
                  </a:cubicBezTo>
                  <a:cubicBezTo>
                    <a:pt x="957367" y="619964"/>
                    <a:pt x="959809" y="625878"/>
                    <a:pt x="959809" y="633583"/>
                  </a:cubicBezTo>
                  <a:cubicBezTo>
                    <a:pt x="959809" y="638792"/>
                    <a:pt x="958262" y="643404"/>
                    <a:pt x="955169" y="647420"/>
                  </a:cubicBezTo>
                  <a:cubicBezTo>
                    <a:pt x="952077" y="651435"/>
                    <a:pt x="948088" y="653931"/>
                    <a:pt x="943205" y="654908"/>
                  </a:cubicBezTo>
                  <a:cubicBezTo>
                    <a:pt x="933547" y="657078"/>
                    <a:pt x="927035" y="658163"/>
                    <a:pt x="923671" y="658163"/>
                  </a:cubicBezTo>
                  <a:lnTo>
                    <a:pt x="892580" y="658163"/>
                  </a:lnTo>
                  <a:close/>
                  <a:moveTo>
                    <a:pt x="818515" y="561471"/>
                  </a:moveTo>
                  <a:lnTo>
                    <a:pt x="818515" y="800108"/>
                  </a:lnTo>
                  <a:lnTo>
                    <a:pt x="892580" y="800108"/>
                  </a:lnTo>
                  <a:lnTo>
                    <a:pt x="892580" y="703254"/>
                  </a:lnTo>
                  <a:lnTo>
                    <a:pt x="899091" y="703254"/>
                  </a:lnTo>
                  <a:cubicBezTo>
                    <a:pt x="905820" y="703254"/>
                    <a:pt x="911843" y="705098"/>
                    <a:pt x="917160" y="708788"/>
                  </a:cubicBezTo>
                  <a:cubicBezTo>
                    <a:pt x="921067" y="711610"/>
                    <a:pt x="925516" y="717741"/>
                    <a:pt x="930508" y="727182"/>
                  </a:cubicBezTo>
                  <a:lnTo>
                    <a:pt x="969924" y="800108"/>
                  </a:lnTo>
                  <a:lnTo>
                    <a:pt x="1053245" y="800108"/>
                  </a:lnTo>
                  <a:lnTo>
                    <a:pt x="1017535" y="730959"/>
                  </a:lnTo>
                  <a:cubicBezTo>
                    <a:pt x="1015800" y="727483"/>
                    <a:pt x="1012357" y="722541"/>
                    <a:pt x="1007206" y="716132"/>
                  </a:cubicBezTo>
                  <a:cubicBezTo>
                    <a:pt x="1002055" y="709724"/>
                    <a:pt x="998123" y="705542"/>
                    <a:pt x="995412" y="703587"/>
                  </a:cubicBezTo>
                  <a:cubicBezTo>
                    <a:pt x="991398" y="700655"/>
                    <a:pt x="985000" y="697722"/>
                    <a:pt x="976216" y="694789"/>
                  </a:cubicBezTo>
                  <a:cubicBezTo>
                    <a:pt x="987184" y="692293"/>
                    <a:pt x="995816" y="689146"/>
                    <a:pt x="1002114" y="685348"/>
                  </a:cubicBezTo>
                  <a:cubicBezTo>
                    <a:pt x="1011994" y="679379"/>
                    <a:pt x="1019758" y="671593"/>
                    <a:pt x="1025404" y="661989"/>
                  </a:cubicBezTo>
                  <a:cubicBezTo>
                    <a:pt x="1031051" y="652385"/>
                    <a:pt x="1033874" y="640963"/>
                    <a:pt x="1033874" y="627723"/>
                  </a:cubicBezTo>
                  <a:cubicBezTo>
                    <a:pt x="1033874" y="612530"/>
                    <a:pt x="1030184" y="599644"/>
                    <a:pt x="1022805" y="589063"/>
                  </a:cubicBezTo>
                  <a:cubicBezTo>
                    <a:pt x="1015425" y="578482"/>
                    <a:pt x="1005713" y="571238"/>
                    <a:pt x="993667" y="567332"/>
                  </a:cubicBezTo>
                  <a:cubicBezTo>
                    <a:pt x="981621" y="563425"/>
                    <a:pt x="964204" y="561471"/>
                    <a:pt x="941414" y="561471"/>
                  </a:cubicBezTo>
                  <a:close/>
                  <a:moveTo>
                    <a:pt x="598463" y="561471"/>
                  </a:moveTo>
                  <a:lnTo>
                    <a:pt x="598463" y="800108"/>
                  </a:lnTo>
                  <a:lnTo>
                    <a:pt x="787289" y="800108"/>
                  </a:lnTo>
                  <a:lnTo>
                    <a:pt x="787289" y="741344"/>
                  </a:lnTo>
                  <a:lnTo>
                    <a:pt x="672203" y="741344"/>
                  </a:lnTo>
                  <a:lnTo>
                    <a:pt x="672203" y="561471"/>
                  </a:lnTo>
                  <a:close/>
                  <a:moveTo>
                    <a:pt x="453282" y="557402"/>
                  </a:moveTo>
                  <a:cubicBezTo>
                    <a:pt x="414865" y="557402"/>
                    <a:pt x="385158" y="568003"/>
                    <a:pt x="364159" y="589205"/>
                  </a:cubicBezTo>
                  <a:cubicBezTo>
                    <a:pt x="343160" y="610407"/>
                    <a:pt x="332661" y="640746"/>
                    <a:pt x="332661" y="680220"/>
                  </a:cubicBezTo>
                  <a:cubicBezTo>
                    <a:pt x="332661" y="709827"/>
                    <a:pt x="338630" y="734120"/>
                    <a:pt x="350567" y="753099"/>
                  </a:cubicBezTo>
                  <a:cubicBezTo>
                    <a:pt x="362504" y="772077"/>
                    <a:pt x="376693" y="785335"/>
                    <a:pt x="393134" y="792872"/>
                  </a:cubicBezTo>
                  <a:cubicBezTo>
                    <a:pt x="409575" y="800409"/>
                    <a:pt x="430764" y="804178"/>
                    <a:pt x="456700" y="804178"/>
                  </a:cubicBezTo>
                  <a:cubicBezTo>
                    <a:pt x="478078" y="804178"/>
                    <a:pt x="495686" y="801085"/>
                    <a:pt x="509522" y="794899"/>
                  </a:cubicBezTo>
                  <a:cubicBezTo>
                    <a:pt x="523359" y="788713"/>
                    <a:pt x="534943" y="779543"/>
                    <a:pt x="544276" y="767389"/>
                  </a:cubicBezTo>
                  <a:cubicBezTo>
                    <a:pt x="553609" y="755235"/>
                    <a:pt x="560446" y="740096"/>
                    <a:pt x="564786" y="721973"/>
                  </a:cubicBezTo>
                  <a:lnTo>
                    <a:pt x="500162" y="702440"/>
                  </a:lnTo>
                  <a:cubicBezTo>
                    <a:pt x="496907" y="717524"/>
                    <a:pt x="491671" y="729027"/>
                    <a:pt x="484454" y="736949"/>
                  </a:cubicBezTo>
                  <a:cubicBezTo>
                    <a:pt x="477237" y="744871"/>
                    <a:pt x="466575" y="748832"/>
                    <a:pt x="452468" y="748832"/>
                  </a:cubicBezTo>
                  <a:cubicBezTo>
                    <a:pt x="437926" y="748832"/>
                    <a:pt x="426640" y="743928"/>
                    <a:pt x="418609" y="734118"/>
                  </a:cubicBezTo>
                  <a:cubicBezTo>
                    <a:pt x="410579" y="724309"/>
                    <a:pt x="406563" y="706180"/>
                    <a:pt x="406563" y="679732"/>
                  </a:cubicBezTo>
                  <a:cubicBezTo>
                    <a:pt x="406563" y="658380"/>
                    <a:pt x="409928" y="642719"/>
                    <a:pt x="416656" y="632747"/>
                  </a:cubicBezTo>
                  <a:cubicBezTo>
                    <a:pt x="425555" y="619305"/>
                    <a:pt x="438360" y="612585"/>
                    <a:pt x="455072" y="612585"/>
                  </a:cubicBezTo>
                  <a:cubicBezTo>
                    <a:pt x="462452" y="612585"/>
                    <a:pt x="469126" y="614104"/>
                    <a:pt x="475094" y="617142"/>
                  </a:cubicBezTo>
                  <a:cubicBezTo>
                    <a:pt x="481063" y="620181"/>
                    <a:pt x="486109" y="624522"/>
                    <a:pt x="490233" y="630165"/>
                  </a:cubicBezTo>
                  <a:cubicBezTo>
                    <a:pt x="492729" y="633529"/>
                    <a:pt x="495116" y="638847"/>
                    <a:pt x="497395" y="646117"/>
                  </a:cubicBezTo>
                  <a:lnTo>
                    <a:pt x="562507" y="631630"/>
                  </a:lnTo>
                  <a:cubicBezTo>
                    <a:pt x="554151" y="606453"/>
                    <a:pt x="541373" y="587788"/>
                    <a:pt x="524173" y="575633"/>
                  </a:cubicBezTo>
                  <a:cubicBezTo>
                    <a:pt x="506972" y="563479"/>
                    <a:pt x="483342" y="557402"/>
                    <a:pt x="453282" y="557402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/>
            <p:cNvSpPr>
              <a:spLocks noChangeAspect="1"/>
            </p:cNvSpPr>
            <p:nvPr/>
          </p:nvSpPr>
          <p:spPr>
            <a:xfrm>
              <a:off x="7129712" y="2529081"/>
              <a:ext cx="296386" cy="296386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97346" y="615840"/>
                  </a:moveTo>
                  <a:lnTo>
                    <a:pt x="723686" y="701626"/>
                  </a:lnTo>
                  <a:lnTo>
                    <a:pt x="671281" y="701626"/>
                  </a:lnTo>
                  <a:close/>
                  <a:moveTo>
                    <a:pt x="806956" y="553983"/>
                  </a:moveTo>
                  <a:lnTo>
                    <a:pt x="897080" y="792620"/>
                  </a:lnTo>
                  <a:lnTo>
                    <a:pt x="977006" y="792620"/>
                  </a:lnTo>
                  <a:lnTo>
                    <a:pt x="1065615" y="553983"/>
                  </a:lnTo>
                  <a:lnTo>
                    <a:pt x="990774" y="553983"/>
                  </a:lnTo>
                  <a:lnTo>
                    <a:pt x="937750" y="725717"/>
                  </a:lnTo>
                  <a:lnTo>
                    <a:pt x="884040" y="553983"/>
                  </a:lnTo>
                  <a:close/>
                  <a:moveTo>
                    <a:pt x="658035" y="553983"/>
                  </a:moveTo>
                  <a:lnTo>
                    <a:pt x="568343" y="792620"/>
                  </a:lnTo>
                  <a:lnTo>
                    <a:pt x="643634" y="792620"/>
                  </a:lnTo>
                  <a:lnTo>
                    <a:pt x="655265" y="753227"/>
                  </a:lnTo>
                  <a:lnTo>
                    <a:pt x="738983" y="753227"/>
                  </a:lnTo>
                  <a:lnTo>
                    <a:pt x="750922" y="792620"/>
                  </a:lnTo>
                  <a:lnTo>
                    <a:pt x="828141" y="792620"/>
                  </a:lnTo>
                  <a:lnTo>
                    <a:pt x="738469" y="553983"/>
                  </a:lnTo>
                  <a:close/>
                  <a:moveTo>
                    <a:pt x="451652" y="549914"/>
                  </a:moveTo>
                  <a:cubicBezTo>
                    <a:pt x="426801" y="549914"/>
                    <a:pt x="407240" y="553034"/>
                    <a:pt x="392970" y="559274"/>
                  </a:cubicBezTo>
                  <a:cubicBezTo>
                    <a:pt x="378699" y="565514"/>
                    <a:pt x="368010" y="574087"/>
                    <a:pt x="360902" y="584993"/>
                  </a:cubicBezTo>
                  <a:cubicBezTo>
                    <a:pt x="353794" y="595900"/>
                    <a:pt x="350240" y="607484"/>
                    <a:pt x="350240" y="619747"/>
                  </a:cubicBezTo>
                  <a:cubicBezTo>
                    <a:pt x="350240" y="638412"/>
                    <a:pt x="357185" y="653768"/>
                    <a:pt x="371076" y="665814"/>
                  </a:cubicBezTo>
                  <a:cubicBezTo>
                    <a:pt x="384858" y="677860"/>
                    <a:pt x="407918" y="687518"/>
                    <a:pt x="440257" y="694789"/>
                  </a:cubicBezTo>
                  <a:cubicBezTo>
                    <a:pt x="460008" y="699130"/>
                    <a:pt x="472596" y="703742"/>
                    <a:pt x="478023" y="708625"/>
                  </a:cubicBezTo>
                  <a:cubicBezTo>
                    <a:pt x="483449" y="713509"/>
                    <a:pt x="486162" y="719043"/>
                    <a:pt x="486162" y="725229"/>
                  </a:cubicBezTo>
                  <a:cubicBezTo>
                    <a:pt x="486162" y="731740"/>
                    <a:pt x="483313" y="737465"/>
                    <a:pt x="477616" y="742402"/>
                  </a:cubicBezTo>
                  <a:cubicBezTo>
                    <a:pt x="471918" y="747340"/>
                    <a:pt x="463806" y="749809"/>
                    <a:pt x="453280" y="749809"/>
                  </a:cubicBezTo>
                  <a:cubicBezTo>
                    <a:pt x="439172" y="749809"/>
                    <a:pt x="428320" y="744980"/>
                    <a:pt x="420724" y="735321"/>
                  </a:cubicBezTo>
                  <a:cubicBezTo>
                    <a:pt x="416057" y="729353"/>
                    <a:pt x="412964" y="720671"/>
                    <a:pt x="411445" y="709276"/>
                  </a:cubicBezTo>
                  <a:lnTo>
                    <a:pt x="341287" y="713671"/>
                  </a:lnTo>
                  <a:cubicBezTo>
                    <a:pt x="343349" y="737763"/>
                    <a:pt x="352193" y="757622"/>
                    <a:pt x="367820" y="773249"/>
                  </a:cubicBezTo>
                  <a:cubicBezTo>
                    <a:pt x="383447" y="788876"/>
                    <a:pt x="411554" y="796690"/>
                    <a:pt x="452140" y="796690"/>
                  </a:cubicBezTo>
                  <a:cubicBezTo>
                    <a:pt x="475255" y="796690"/>
                    <a:pt x="494409" y="793353"/>
                    <a:pt x="509602" y="786679"/>
                  </a:cubicBezTo>
                  <a:cubicBezTo>
                    <a:pt x="524795" y="780005"/>
                    <a:pt x="536624" y="770211"/>
                    <a:pt x="545088" y="757297"/>
                  </a:cubicBezTo>
                  <a:cubicBezTo>
                    <a:pt x="553553" y="744383"/>
                    <a:pt x="557785" y="730275"/>
                    <a:pt x="557785" y="714974"/>
                  </a:cubicBezTo>
                  <a:cubicBezTo>
                    <a:pt x="557785" y="701951"/>
                    <a:pt x="554611" y="690177"/>
                    <a:pt x="548262" y="679650"/>
                  </a:cubicBezTo>
                  <a:cubicBezTo>
                    <a:pt x="541914" y="669124"/>
                    <a:pt x="531767" y="660306"/>
                    <a:pt x="517822" y="653198"/>
                  </a:cubicBezTo>
                  <a:cubicBezTo>
                    <a:pt x="503878" y="646090"/>
                    <a:pt x="480790" y="639064"/>
                    <a:pt x="448559" y="632118"/>
                  </a:cubicBezTo>
                  <a:cubicBezTo>
                    <a:pt x="435537" y="629405"/>
                    <a:pt x="427289" y="626475"/>
                    <a:pt x="423817" y="623328"/>
                  </a:cubicBezTo>
                  <a:cubicBezTo>
                    <a:pt x="420235" y="620290"/>
                    <a:pt x="418445" y="616871"/>
                    <a:pt x="418445" y="613073"/>
                  </a:cubicBezTo>
                  <a:cubicBezTo>
                    <a:pt x="418445" y="607864"/>
                    <a:pt x="420615" y="603442"/>
                    <a:pt x="424956" y="599806"/>
                  </a:cubicBezTo>
                  <a:cubicBezTo>
                    <a:pt x="429297" y="596171"/>
                    <a:pt x="435754" y="594353"/>
                    <a:pt x="444327" y="594353"/>
                  </a:cubicBezTo>
                  <a:cubicBezTo>
                    <a:pt x="454745" y="594353"/>
                    <a:pt x="462911" y="596795"/>
                    <a:pt x="468825" y="601678"/>
                  </a:cubicBezTo>
                  <a:cubicBezTo>
                    <a:pt x="474740" y="606562"/>
                    <a:pt x="478619" y="614375"/>
                    <a:pt x="480464" y="625119"/>
                  </a:cubicBezTo>
                  <a:lnTo>
                    <a:pt x="549972" y="621049"/>
                  </a:lnTo>
                  <a:cubicBezTo>
                    <a:pt x="546933" y="596306"/>
                    <a:pt x="537410" y="578265"/>
                    <a:pt x="521404" y="566925"/>
                  </a:cubicBezTo>
                  <a:cubicBezTo>
                    <a:pt x="505397" y="555584"/>
                    <a:pt x="482146" y="549914"/>
                    <a:pt x="451652" y="549914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: Shape 173"/>
            <p:cNvSpPr>
              <a:spLocks noChangeAspect="1"/>
            </p:cNvSpPr>
            <p:nvPr/>
          </p:nvSpPr>
          <p:spPr>
            <a:xfrm>
              <a:off x="6389179" y="2529081"/>
              <a:ext cx="296386" cy="296386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9166" y="552600"/>
                  </a:moveTo>
                  <a:cubicBezTo>
                    <a:pt x="810750" y="552600"/>
                    <a:pt x="781043" y="563201"/>
                    <a:pt x="760044" y="584403"/>
                  </a:cubicBezTo>
                  <a:cubicBezTo>
                    <a:pt x="739045" y="605605"/>
                    <a:pt x="728546" y="635944"/>
                    <a:pt x="728546" y="675418"/>
                  </a:cubicBezTo>
                  <a:cubicBezTo>
                    <a:pt x="728546" y="705025"/>
                    <a:pt x="734515" y="729318"/>
                    <a:pt x="746452" y="748297"/>
                  </a:cubicBezTo>
                  <a:cubicBezTo>
                    <a:pt x="758389" y="767275"/>
                    <a:pt x="772578" y="780533"/>
                    <a:pt x="789019" y="788070"/>
                  </a:cubicBezTo>
                  <a:cubicBezTo>
                    <a:pt x="805460" y="795607"/>
                    <a:pt x="826649" y="799376"/>
                    <a:pt x="852585" y="799376"/>
                  </a:cubicBezTo>
                  <a:cubicBezTo>
                    <a:pt x="873963" y="799376"/>
                    <a:pt x="891571" y="796283"/>
                    <a:pt x="905407" y="790097"/>
                  </a:cubicBezTo>
                  <a:cubicBezTo>
                    <a:pt x="919244" y="783911"/>
                    <a:pt x="930828" y="774741"/>
                    <a:pt x="940161" y="762587"/>
                  </a:cubicBezTo>
                  <a:cubicBezTo>
                    <a:pt x="949494" y="750433"/>
                    <a:pt x="956331" y="735294"/>
                    <a:pt x="960671" y="717171"/>
                  </a:cubicBezTo>
                  <a:lnTo>
                    <a:pt x="896047" y="697638"/>
                  </a:lnTo>
                  <a:cubicBezTo>
                    <a:pt x="892792" y="712722"/>
                    <a:pt x="887556" y="724225"/>
                    <a:pt x="880339" y="732147"/>
                  </a:cubicBezTo>
                  <a:cubicBezTo>
                    <a:pt x="873122" y="740069"/>
                    <a:pt x="862460" y="744030"/>
                    <a:pt x="848353" y="744030"/>
                  </a:cubicBezTo>
                  <a:cubicBezTo>
                    <a:pt x="833811" y="744030"/>
                    <a:pt x="822525" y="739126"/>
                    <a:pt x="814494" y="729316"/>
                  </a:cubicBezTo>
                  <a:cubicBezTo>
                    <a:pt x="806464" y="719507"/>
                    <a:pt x="802448" y="701378"/>
                    <a:pt x="802448" y="674930"/>
                  </a:cubicBezTo>
                  <a:cubicBezTo>
                    <a:pt x="802448" y="653578"/>
                    <a:pt x="805813" y="637917"/>
                    <a:pt x="812541" y="627945"/>
                  </a:cubicBezTo>
                  <a:cubicBezTo>
                    <a:pt x="821440" y="614503"/>
                    <a:pt x="834245" y="607783"/>
                    <a:pt x="850957" y="607783"/>
                  </a:cubicBezTo>
                  <a:cubicBezTo>
                    <a:pt x="858336" y="607783"/>
                    <a:pt x="865011" y="609302"/>
                    <a:pt x="870979" y="612340"/>
                  </a:cubicBezTo>
                  <a:cubicBezTo>
                    <a:pt x="876948" y="615379"/>
                    <a:pt x="881994" y="619720"/>
                    <a:pt x="886118" y="625363"/>
                  </a:cubicBezTo>
                  <a:cubicBezTo>
                    <a:pt x="888614" y="628727"/>
                    <a:pt x="891001" y="634045"/>
                    <a:pt x="893280" y="641315"/>
                  </a:cubicBezTo>
                  <a:lnTo>
                    <a:pt x="958392" y="626828"/>
                  </a:lnTo>
                  <a:cubicBezTo>
                    <a:pt x="950036" y="601651"/>
                    <a:pt x="937258" y="582986"/>
                    <a:pt x="920058" y="570831"/>
                  </a:cubicBezTo>
                  <a:cubicBezTo>
                    <a:pt x="902857" y="558677"/>
                    <a:pt x="879227" y="552600"/>
                    <a:pt x="849166" y="552600"/>
                  </a:cubicBez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/>
            <p:cNvSpPr>
              <a:spLocks noChangeAspect="1"/>
            </p:cNvSpPr>
            <p:nvPr/>
          </p:nvSpPr>
          <p:spPr>
            <a:xfrm>
              <a:off x="6760954" y="2529081"/>
              <a:ext cx="296386" cy="296386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37499" y="556669"/>
                  </a:moveTo>
                  <a:lnTo>
                    <a:pt x="737499" y="795306"/>
                  </a:lnTo>
                  <a:lnTo>
                    <a:pt x="811239" y="795306"/>
                  </a:lnTo>
                  <a:lnTo>
                    <a:pt x="811239" y="737074"/>
                  </a:lnTo>
                  <a:lnTo>
                    <a:pt x="849337" y="697167"/>
                  </a:lnTo>
                  <a:lnTo>
                    <a:pt x="899651" y="795306"/>
                  </a:lnTo>
                  <a:lnTo>
                    <a:pt x="990460" y="795306"/>
                  </a:lnTo>
                  <a:lnTo>
                    <a:pt x="899471" y="646743"/>
                  </a:lnTo>
                  <a:lnTo>
                    <a:pt x="986553" y="556669"/>
                  </a:lnTo>
                  <a:lnTo>
                    <a:pt x="888481" y="556669"/>
                  </a:lnTo>
                  <a:lnTo>
                    <a:pt x="811239" y="646850"/>
                  </a:lnTo>
                  <a:lnTo>
                    <a:pt x="811239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0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69"/>
                  </a:lnTo>
                  <a:lnTo>
                    <a:pt x="630240" y="708869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79" y="607403"/>
                    <a:pt x="605579" y="612178"/>
                  </a:cubicBezTo>
                  <a:cubicBezTo>
                    <a:pt x="612579" y="616953"/>
                    <a:pt x="617543" y="623844"/>
                    <a:pt x="620473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Plus Sign 175"/>
            <p:cNvSpPr>
              <a:spLocks noChangeAspect="1"/>
            </p:cNvSpPr>
            <p:nvPr/>
          </p:nvSpPr>
          <p:spPr>
            <a:xfrm>
              <a:off x="7446491" y="2529081"/>
              <a:ext cx="296386" cy="296386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row: Down 176"/>
            <p:cNvSpPr/>
            <p:nvPr/>
          </p:nvSpPr>
          <p:spPr>
            <a:xfrm>
              <a:off x="2080962" y="2929403"/>
              <a:ext cx="112396" cy="39484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Arrow: Down 177"/>
            <p:cNvSpPr/>
            <p:nvPr/>
          </p:nvSpPr>
          <p:spPr>
            <a:xfrm>
              <a:off x="6852949" y="2925539"/>
              <a:ext cx="112396" cy="394842"/>
            </a:xfrm>
            <a:prstGeom prst="downArrow">
              <a:avLst/>
            </a:prstGeom>
            <a:solidFill>
              <a:srgbClr val="55BE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Arrow: Down 178"/>
            <p:cNvSpPr/>
            <p:nvPr/>
          </p:nvSpPr>
          <p:spPr>
            <a:xfrm>
              <a:off x="5364740" y="2925539"/>
              <a:ext cx="112396" cy="394842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Arrow: Down 179"/>
            <p:cNvSpPr/>
            <p:nvPr/>
          </p:nvSpPr>
          <p:spPr>
            <a:xfrm>
              <a:off x="3686710" y="2925539"/>
              <a:ext cx="112396" cy="394842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row: Down 180"/>
            <p:cNvSpPr/>
            <p:nvPr/>
          </p:nvSpPr>
          <p:spPr>
            <a:xfrm>
              <a:off x="7855265" y="2921841"/>
              <a:ext cx="112396" cy="394842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: Shape 181"/>
            <p:cNvSpPr>
              <a:spLocks noChangeAspect="1"/>
            </p:cNvSpPr>
            <p:nvPr/>
          </p:nvSpPr>
          <p:spPr>
            <a:xfrm>
              <a:off x="4896904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/>
            <p:cNvSpPr>
              <a:spLocks noChangeAspect="1"/>
            </p:cNvSpPr>
            <p:nvPr/>
          </p:nvSpPr>
          <p:spPr>
            <a:xfrm>
              <a:off x="1988967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/>
            <p:cNvSpPr>
              <a:spLocks noChangeAspect="1"/>
            </p:cNvSpPr>
            <p:nvPr/>
          </p:nvSpPr>
          <p:spPr>
            <a:xfrm>
              <a:off x="3369086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377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/>
            <p:cNvSpPr>
              <a:spLocks noChangeAspect="1"/>
            </p:cNvSpPr>
            <p:nvPr/>
          </p:nvSpPr>
          <p:spPr>
            <a:xfrm>
              <a:off x="3799106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3778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/>
            <p:cNvSpPr>
              <a:spLocks noChangeAspect="1"/>
            </p:cNvSpPr>
            <p:nvPr/>
          </p:nvSpPr>
          <p:spPr>
            <a:xfrm>
              <a:off x="5271267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/>
            <p:cNvSpPr>
              <a:spLocks noChangeAspect="1"/>
            </p:cNvSpPr>
            <p:nvPr/>
          </p:nvSpPr>
          <p:spPr>
            <a:xfrm>
              <a:off x="5645630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/>
            <p:cNvSpPr>
              <a:spLocks noChangeAspect="1"/>
            </p:cNvSpPr>
            <p:nvPr/>
          </p:nvSpPr>
          <p:spPr>
            <a:xfrm>
              <a:off x="6535325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/>
            <p:cNvSpPr>
              <a:spLocks noChangeAspect="1"/>
            </p:cNvSpPr>
            <p:nvPr/>
          </p:nvSpPr>
          <p:spPr>
            <a:xfrm>
              <a:off x="6965345" y="3399215"/>
              <a:ext cx="296386" cy="296386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441189" y="2966069"/>
              <a:ext cx="843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rPr>
                <a:t>75 %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037023" y="2957098"/>
              <a:ext cx="783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rPr>
                <a:t>76 %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24119" y="2945368"/>
              <a:ext cx="783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rPr>
                <a:t>71 %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208053" y="2951628"/>
              <a:ext cx="7832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25000"/>
                    </a:schemeClr>
                  </a:solidFill>
                  <a:latin typeface="Arial Black" panose="020B0A04020102020204" pitchFamily="34" charset="0"/>
                </a:rPr>
                <a:t>84 %</a:t>
              </a:r>
              <a:endParaRPr lang="en-US" sz="1600" dirty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48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Player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6645" y="2055405"/>
            <a:ext cx="6854007" cy="4087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3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Player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6645" y="2055405"/>
            <a:ext cx="6854007" cy="4087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1156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53244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0" y="630932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815622"/>
              </p:ext>
            </p:extLst>
          </p:nvPr>
        </p:nvGraphicFramePr>
        <p:xfrm>
          <a:off x="611560" y="1268761"/>
          <a:ext cx="7920880" cy="4320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1084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BE4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78B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479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3B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1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939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14" y="1350379"/>
            <a:ext cx="971231" cy="8891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29535" y="2239534"/>
            <a:ext cx="1418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Transformation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26115" y="2329207"/>
            <a:ext cx="141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56573" y="2309853"/>
            <a:ext cx="141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Further improvement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09217" y="2928875"/>
          <a:ext cx="1422662" cy="2522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Players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Teams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Fixtures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Market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264798" y="2928875"/>
          <a:ext cx="1422662" cy="2522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Scaling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PCA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863100" y="2928875"/>
          <a:ext cx="1422662" cy="267424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Classifier, SVM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Parameter grid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Training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81461">
                <a:tc>
                  <a:txBody>
                    <a:bodyPr/>
                    <a:lstStyle/>
                    <a:p>
                      <a:r>
                        <a:rPr lang="en-GB" sz="1600" dirty="0"/>
                        <a:t>Parameters’ selection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Predictions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965213" y="2928875"/>
          <a:ext cx="1422662" cy="2522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824" y="1433323"/>
            <a:ext cx="1055638" cy="9119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244" y="1407901"/>
            <a:ext cx="1034694" cy="87551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438738" y="2928875"/>
          <a:ext cx="1422662" cy="252277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22662">
                  <a:extLst>
                    <a:ext uri="{9D8B030D-6E8A-4147-A177-3AD203B41FA5}">
                      <a16:colId xmlns:a16="http://schemas.microsoft.com/office/drawing/2014/main" val="1019641284"/>
                    </a:ext>
                  </a:extLst>
                </a:gridCol>
              </a:tblGrid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Accuracy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29969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r>
                        <a:rPr lang="en-GB" sz="1600" dirty="0"/>
                        <a:t>Profit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333522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291514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134121"/>
                  </a:ext>
                </a:extLst>
              </a:tr>
              <a:tr h="50455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41958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67369" y="2327214"/>
            <a:ext cx="141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311428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1156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53244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0" y="630932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: Shape 79"/>
          <p:cNvSpPr>
            <a:spLocks noChangeAspect="1"/>
          </p:cNvSpPr>
          <p:nvPr/>
        </p:nvSpPr>
        <p:spPr>
          <a:xfrm>
            <a:off x="3179302" y="3939467"/>
            <a:ext cx="1380976" cy="1380976"/>
          </a:xfrm>
          <a:custGeom>
            <a:avLst/>
            <a:gdLst>
              <a:gd name="connsiteX0" fmla="*/ 1139483 w 2278966"/>
              <a:gd name="connsiteY0" fmla="*/ 379828 h 2278966"/>
              <a:gd name="connsiteX1" fmla="*/ 1899138 w 2278966"/>
              <a:gd name="connsiteY1" fmla="*/ 1139483 h 2278966"/>
              <a:gd name="connsiteX2" fmla="*/ 1139483 w 2278966"/>
              <a:gd name="connsiteY2" fmla="*/ 1899138 h 2278966"/>
              <a:gd name="connsiteX3" fmla="*/ 379828 w 2278966"/>
              <a:gd name="connsiteY3" fmla="*/ 1139483 h 2278966"/>
              <a:gd name="connsiteX4" fmla="*/ 1139483 w 2278966"/>
              <a:gd name="connsiteY4" fmla="*/ 379828 h 2278966"/>
              <a:gd name="connsiteX5" fmla="*/ 1139482 w 2278966"/>
              <a:gd name="connsiteY5" fmla="*/ 148132 h 2278966"/>
              <a:gd name="connsiteX6" fmla="*/ 148132 w 2278966"/>
              <a:gd name="connsiteY6" fmla="*/ 1139482 h 2278966"/>
              <a:gd name="connsiteX7" fmla="*/ 1139482 w 2278966"/>
              <a:gd name="connsiteY7" fmla="*/ 2130832 h 2278966"/>
              <a:gd name="connsiteX8" fmla="*/ 2130832 w 2278966"/>
              <a:gd name="connsiteY8" fmla="*/ 1139482 h 2278966"/>
              <a:gd name="connsiteX9" fmla="*/ 1139482 w 2278966"/>
              <a:gd name="connsiteY9" fmla="*/ 148132 h 2278966"/>
              <a:gd name="connsiteX10" fmla="*/ 1139483 w 2278966"/>
              <a:gd name="connsiteY10" fmla="*/ 0 h 2278966"/>
              <a:gd name="connsiteX11" fmla="*/ 2278966 w 2278966"/>
              <a:gd name="connsiteY11" fmla="*/ 1139483 h 2278966"/>
              <a:gd name="connsiteX12" fmla="*/ 1139483 w 2278966"/>
              <a:gd name="connsiteY12" fmla="*/ 2278966 h 2278966"/>
              <a:gd name="connsiteX13" fmla="*/ 0 w 2278966"/>
              <a:gd name="connsiteY13" fmla="*/ 1139483 h 2278966"/>
              <a:gd name="connsiteX14" fmla="*/ 1139483 w 2278966"/>
              <a:gd name="connsiteY14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8966" h="2278966">
                <a:moveTo>
                  <a:pt x="1139483" y="379828"/>
                </a:moveTo>
                <a:cubicBezTo>
                  <a:pt x="1559029" y="379828"/>
                  <a:pt x="1899138" y="719937"/>
                  <a:pt x="1899138" y="1139483"/>
                </a:cubicBezTo>
                <a:cubicBezTo>
                  <a:pt x="1899138" y="1559029"/>
                  <a:pt x="1559029" y="1899138"/>
                  <a:pt x="1139483" y="1899138"/>
                </a:cubicBezTo>
                <a:cubicBezTo>
                  <a:pt x="719937" y="1899138"/>
                  <a:pt x="379828" y="1559029"/>
                  <a:pt x="379828" y="1139483"/>
                </a:cubicBezTo>
                <a:cubicBezTo>
                  <a:pt x="379828" y="719937"/>
                  <a:pt x="719937" y="379828"/>
                  <a:pt x="1139483" y="379828"/>
                </a:cubicBezTo>
                <a:close/>
                <a:moveTo>
                  <a:pt x="1139482" y="148132"/>
                </a:moveTo>
                <a:cubicBezTo>
                  <a:pt x="591975" y="148132"/>
                  <a:pt x="148132" y="591975"/>
                  <a:pt x="148132" y="1139482"/>
                </a:cubicBezTo>
                <a:cubicBezTo>
                  <a:pt x="148132" y="1686989"/>
                  <a:pt x="591975" y="2130832"/>
                  <a:pt x="1139482" y="2130832"/>
                </a:cubicBezTo>
                <a:cubicBezTo>
                  <a:pt x="1686989" y="2130832"/>
                  <a:pt x="2130832" y="1686989"/>
                  <a:pt x="2130832" y="1139482"/>
                </a:cubicBezTo>
                <a:cubicBezTo>
                  <a:pt x="2130832" y="591975"/>
                  <a:pt x="1686989" y="148132"/>
                  <a:pt x="1139482" y="148132"/>
                </a:cubicBezTo>
                <a:close/>
                <a:moveTo>
                  <a:pt x="1139483" y="0"/>
                </a:moveTo>
                <a:cubicBezTo>
                  <a:pt x="1768802" y="0"/>
                  <a:pt x="2278966" y="510164"/>
                  <a:pt x="2278966" y="1139483"/>
                </a:cubicBezTo>
                <a:cubicBezTo>
                  <a:pt x="2278966" y="1768802"/>
                  <a:pt x="1768802" y="2278966"/>
                  <a:pt x="1139483" y="2278966"/>
                </a:cubicBezTo>
                <a:cubicBezTo>
                  <a:pt x="510164" y="2278966"/>
                  <a:pt x="0" y="1768802"/>
                  <a:pt x="0" y="1139483"/>
                </a:cubicBezTo>
                <a:cubicBezTo>
                  <a:pt x="0" y="510164"/>
                  <a:pt x="510164" y="0"/>
                  <a:pt x="1139483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329149" y="4381952"/>
            <a:ext cx="1028690" cy="5410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PAS</a:t>
            </a:r>
            <a:endParaRPr 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4" name="Freeform: Shape 83"/>
          <p:cNvSpPr>
            <a:spLocks noChangeAspect="1"/>
          </p:cNvSpPr>
          <p:nvPr/>
        </p:nvSpPr>
        <p:spPr>
          <a:xfrm>
            <a:off x="929917" y="4014656"/>
            <a:ext cx="1380976" cy="1380976"/>
          </a:xfrm>
          <a:custGeom>
            <a:avLst/>
            <a:gdLst>
              <a:gd name="connsiteX0" fmla="*/ 1139483 w 2278966"/>
              <a:gd name="connsiteY0" fmla="*/ 379828 h 2278966"/>
              <a:gd name="connsiteX1" fmla="*/ 1899138 w 2278966"/>
              <a:gd name="connsiteY1" fmla="*/ 1139483 h 2278966"/>
              <a:gd name="connsiteX2" fmla="*/ 1139483 w 2278966"/>
              <a:gd name="connsiteY2" fmla="*/ 1899138 h 2278966"/>
              <a:gd name="connsiteX3" fmla="*/ 379828 w 2278966"/>
              <a:gd name="connsiteY3" fmla="*/ 1139483 h 2278966"/>
              <a:gd name="connsiteX4" fmla="*/ 1139483 w 2278966"/>
              <a:gd name="connsiteY4" fmla="*/ 379828 h 2278966"/>
              <a:gd name="connsiteX5" fmla="*/ 1139482 w 2278966"/>
              <a:gd name="connsiteY5" fmla="*/ 148132 h 2278966"/>
              <a:gd name="connsiteX6" fmla="*/ 148132 w 2278966"/>
              <a:gd name="connsiteY6" fmla="*/ 1139482 h 2278966"/>
              <a:gd name="connsiteX7" fmla="*/ 1139482 w 2278966"/>
              <a:gd name="connsiteY7" fmla="*/ 2130832 h 2278966"/>
              <a:gd name="connsiteX8" fmla="*/ 2130832 w 2278966"/>
              <a:gd name="connsiteY8" fmla="*/ 1139482 h 2278966"/>
              <a:gd name="connsiteX9" fmla="*/ 1139482 w 2278966"/>
              <a:gd name="connsiteY9" fmla="*/ 148132 h 2278966"/>
              <a:gd name="connsiteX10" fmla="*/ 1139483 w 2278966"/>
              <a:gd name="connsiteY10" fmla="*/ 0 h 2278966"/>
              <a:gd name="connsiteX11" fmla="*/ 2278966 w 2278966"/>
              <a:gd name="connsiteY11" fmla="*/ 1139483 h 2278966"/>
              <a:gd name="connsiteX12" fmla="*/ 1139483 w 2278966"/>
              <a:gd name="connsiteY12" fmla="*/ 2278966 h 2278966"/>
              <a:gd name="connsiteX13" fmla="*/ 0 w 2278966"/>
              <a:gd name="connsiteY13" fmla="*/ 1139483 h 2278966"/>
              <a:gd name="connsiteX14" fmla="*/ 1139483 w 2278966"/>
              <a:gd name="connsiteY14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8966" h="2278966">
                <a:moveTo>
                  <a:pt x="1139483" y="379828"/>
                </a:moveTo>
                <a:cubicBezTo>
                  <a:pt x="1559029" y="379828"/>
                  <a:pt x="1899138" y="719937"/>
                  <a:pt x="1899138" y="1139483"/>
                </a:cubicBezTo>
                <a:cubicBezTo>
                  <a:pt x="1899138" y="1559029"/>
                  <a:pt x="1559029" y="1899138"/>
                  <a:pt x="1139483" y="1899138"/>
                </a:cubicBezTo>
                <a:cubicBezTo>
                  <a:pt x="719937" y="1899138"/>
                  <a:pt x="379828" y="1559029"/>
                  <a:pt x="379828" y="1139483"/>
                </a:cubicBezTo>
                <a:cubicBezTo>
                  <a:pt x="379828" y="719937"/>
                  <a:pt x="719937" y="379828"/>
                  <a:pt x="1139483" y="379828"/>
                </a:cubicBezTo>
                <a:close/>
                <a:moveTo>
                  <a:pt x="1139482" y="148132"/>
                </a:moveTo>
                <a:cubicBezTo>
                  <a:pt x="591975" y="148132"/>
                  <a:pt x="148132" y="591975"/>
                  <a:pt x="148132" y="1139482"/>
                </a:cubicBezTo>
                <a:cubicBezTo>
                  <a:pt x="148132" y="1686989"/>
                  <a:pt x="591975" y="2130832"/>
                  <a:pt x="1139482" y="2130832"/>
                </a:cubicBezTo>
                <a:cubicBezTo>
                  <a:pt x="1686989" y="2130832"/>
                  <a:pt x="2130832" y="1686989"/>
                  <a:pt x="2130832" y="1139482"/>
                </a:cubicBezTo>
                <a:cubicBezTo>
                  <a:pt x="2130832" y="591975"/>
                  <a:pt x="1686989" y="148132"/>
                  <a:pt x="1139482" y="148132"/>
                </a:cubicBezTo>
                <a:close/>
                <a:moveTo>
                  <a:pt x="1139483" y="0"/>
                </a:moveTo>
                <a:cubicBezTo>
                  <a:pt x="1768802" y="0"/>
                  <a:pt x="2278966" y="510164"/>
                  <a:pt x="2278966" y="1139483"/>
                </a:cubicBezTo>
                <a:cubicBezTo>
                  <a:pt x="2278966" y="1768802"/>
                  <a:pt x="1768802" y="2278966"/>
                  <a:pt x="1139483" y="2278966"/>
                </a:cubicBezTo>
                <a:cubicBezTo>
                  <a:pt x="510164" y="2278966"/>
                  <a:pt x="0" y="1768802"/>
                  <a:pt x="0" y="1139483"/>
                </a:cubicBezTo>
                <a:cubicBezTo>
                  <a:pt x="0" y="510164"/>
                  <a:pt x="510164" y="0"/>
                  <a:pt x="1139483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055933" y="4459442"/>
            <a:ext cx="1028690" cy="5410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  S</a:t>
            </a:r>
            <a:endParaRPr lang="en-US" sz="2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7" name="Freeform: Shape 86"/>
          <p:cNvSpPr>
            <a:spLocks noChangeAspect="1"/>
          </p:cNvSpPr>
          <p:nvPr/>
        </p:nvSpPr>
        <p:spPr>
          <a:xfrm>
            <a:off x="1359059" y="1362319"/>
            <a:ext cx="1380976" cy="1380976"/>
          </a:xfrm>
          <a:custGeom>
            <a:avLst/>
            <a:gdLst>
              <a:gd name="connsiteX0" fmla="*/ 1139483 w 2278966"/>
              <a:gd name="connsiteY0" fmla="*/ 379828 h 2278966"/>
              <a:gd name="connsiteX1" fmla="*/ 1899138 w 2278966"/>
              <a:gd name="connsiteY1" fmla="*/ 1139483 h 2278966"/>
              <a:gd name="connsiteX2" fmla="*/ 1139483 w 2278966"/>
              <a:gd name="connsiteY2" fmla="*/ 1899138 h 2278966"/>
              <a:gd name="connsiteX3" fmla="*/ 379828 w 2278966"/>
              <a:gd name="connsiteY3" fmla="*/ 1139483 h 2278966"/>
              <a:gd name="connsiteX4" fmla="*/ 1139483 w 2278966"/>
              <a:gd name="connsiteY4" fmla="*/ 379828 h 2278966"/>
              <a:gd name="connsiteX5" fmla="*/ 1139482 w 2278966"/>
              <a:gd name="connsiteY5" fmla="*/ 148132 h 2278966"/>
              <a:gd name="connsiteX6" fmla="*/ 148132 w 2278966"/>
              <a:gd name="connsiteY6" fmla="*/ 1139482 h 2278966"/>
              <a:gd name="connsiteX7" fmla="*/ 1139482 w 2278966"/>
              <a:gd name="connsiteY7" fmla="*/ 2130832 h 2278966"/>
              <a:gd name="connsiteX8" fmla="*/ 2130832 w 2278966"/>
              <a:gd name="connsiteY8" fmla="*/ 1139482 h 2278966"/>
              <a:gd name="connsiteX9" fmla="*/ 1139482 w 2278966"/>
              <a:gd name="connsiteY9" fmla="*/ 148132 h 2278966"/>
              <a:gd name="connsiteX10" fmla="*/ 1139483 w 2278966"/>
              <a:gd name="connsiteY10" fmla="*/ 0 h 2278966"/>
              <a:gd name="connsiteX11" fmla="*/ 2278966 w 2278966"/>
              <a:gd name="connsiteY11" fmla="*/ 1139483 h 2278966"/>
              <a:gd name="connsiteX12" fmla="*/ 1139483 w 2278966"/>
              <a:gd name="connsiteY12" fmla="*/ 2278966 h 2278966"/>
              <a:gd name="connsiteX13" fmla="*/ 0 w 2278966"/>
              <a:gd name="connsiteY13" fmla="*/ 1139483 h 2278966"/>
              <a:gd name="connsiteX14" fmla="*/ 1139483 w 2278966"/>
              <a:gd name="connsiteY14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8966" h="2278966">
                <a:moveTo>
                  <a:pt x="1139483" y="379828"/>
                </a:moveTo>
                <a:cubicBezTo>
                  <a:pt x="1559029" y="379828"/>
                  <a:pt x="1899138" y="719937"/>
                  <a:pt x="1899138" y="1139483"/>
                </a:cubicBezTo>
                <a:cubicBezTo>
                  <a:pt x="1899138" y="1559029"/>
                  <a:pt x="1559029" y="1899138"/>
                  <a:pt x="1139483" y="1899138"/>
                </a:cubicBezTo>
                <a:cubicBezTo>
                  <a:pt x="719937" y="1899138"/>
                  <a:pt x="379828" y="1559029"/>
                  <a:pt x="379828" y="1139483"/>
                </a:cubicBezTo>
                <a:cubicBezTo>
                  <a:pt x="379828" y="719937"/>
                  <a:pt x="719937" y="379828"/>
                  <a:pt x="1139483" y="379828"/>
                </a:cubicBezTo>
                <a:close/>
                <a:moveTo>
                  <a:pt x="1139482" y="148132"/>
                </a:moveTo>
                <a:cubicBezTo>
                  <a:pt x="591975" y="148132"/>
                  <a:pt x="148132" y="591975"/>
                  <a:pt x="148132" y="1139482"/>
                </a:cubicBezTo>
                <a:cubicBezTo>
                  <a:pt x="148132" y="1686989"/>
                  <a:pt x="591975" y="2130832"/>
                  <a:pt x="1139482" y="2130832"/>
                </a:cubicBezTo>
                <a:cubicBezTo>
                  <a:pt x="1686989" y="2130832"/>
                  <a:pt x="2130832" y="1686989"/>
                  <a:pt x="2130832" y="1139482"/>
                </a:cubicBezTo>
                <a:cubicBezTo>
                  <a:pt x="2130832" y="591975"/>
                  <a:pt x="1686989" y="148132"/>
                  <a:pt x="1139482" y="148132"/>
                </a:cubicBezTo>
                <a:close/>
                <a:moveTo>
                  <a:pt x="1139483" y="0"/>
                </a:moveTo>
                <a:cubicBezTo>
                  <a:pt x="1768802" y="0"/>
                  <a:pt x="2278966" y="510164"/>
                  <a:pt x="2278966" y="1139483"/>
                </a:cubicBezTo>
                <a:cubicBezTo>
                  <a:pt x="2278966" y="1768802"/>
                  <a:pt x="1768802" y="2278966"/>
                  <a:pt x="1139483" y="2278966"/>
                </a:cubicBezTo>
                <a:cubicBezTo>
                  <a:pt x="510164" y="2278966"/>
                  <a:pt x="0" y="1768802"/>
                  <a:pt x="0" y="1139483"/>
                </a:cubicBezTo>
                <a:cubicBezTo>
                  <a:pt x="0" y="510164"/>
                  <a:pt x="510164" y="0"/>
                  <a:pt x="1139483" y="0"/>
                </a:cubicBezTo>
                <a:close/>
              </a:path>
            </a:pathLst>
          </a:custGeom>
          <a:solidFill>
            <a:srgbClr val="377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1485075" y="1807105"/>
            <a:ext cx="1028690" cy="5410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600" dirty="0">
                <a:solidFill>
                  <a:schemeClr val="bg1"/>
                </a:solidFill>
                <a:latin typeface="Arial Black" panose="020B0A04020102020204" pitchFamily="34" charset="0"/>
              </a:rPr>
              <a:t>  TA</a:t>
            </a:r>
            <a:endParaRPr lang="en-US" sz="2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Freeform: Shape 11"/>
          <p:cNvSpPr>
            <a:spLocks noChangeAspect="1"/>
          </p:cNvSpPr>
          <p:nvPr/>
        </p:nvSpPr>
        <p:spPr>
          <a:xfrm>
            <a:off x="5729855" y="1643227"/>
            <a:ext cx="1380976" cy="1380976"/>
          </a:xfrm>
          <a:custGeom>
            <a:avLst/>
            <a:gdLst>
              <a:gd name="connsiteX0" fmla="*/ 1139483 w 2278966"/>
              <a:gd name="connsiteY0" fmla="*/ 379828 h 2278966"/>
              <a:gd name="connsiteX1" fmla="*/ 1899138 w 2278966"/>
              <a:gd name="connsiteY1" fmla="*/ 1139483 h 2278966"/>
              <a:gd name="connsiteX2" fmla="*/ 1139483 w 2278966"/>
              <a:gd name="connsiteY2" fmla="*/ 1899138 h 2278966"/>
              <a:gd name="connsiteX3" fmla="*/ 379828 w 2278966"/>
              <a:gd name="connsiteY3" fmla="*/ 1139483 h 2278966"/>
              <a:gd name="connsiteX4" fmla="*/ 1139483 w 2278966"/>
              <a:gd name="connsiteY4" fmla="*/ 379828 h 2278966"/>
              <a:gd name="connsiteX5" fmla="*/ 1139482 w 2278966"/>
              <a:gd name="connsiteY5" fmla="*/ 148132 h 2278966"/>
              <a:gd name="connsiteX6" fmla="*/ 148132 w 2278966"/>
              <a:gd name="connsiteY6" fmla="*/ 1139482 h 2278966"/>
              <a:gd name="connsiteX7" fmla="*/ 1139482 w 2278966"/>
              <a:gd name="connsiteY7" fmla="*/ 2130832 h 2278966"/>
              <a:gd name="connsiteX8" fmla="*/ 2130832 w 2278966"/>
              <a:gd name="connsiteY8" fmla="*/ 1139482 h 2278966"/>
              <a:gd name="connsiteX9" fmla="*/ 1139482 w 2278966"/>
              <a:gd name="connsiteY9" fmla="*/ 148132 h 2278966"/>
              <a:gd name="connsiteX10" fmla="*/ 1139483 w 2278966"/>
              <a:gd name="connsiteY10" fmla="*/ 0 h 2278966"/>
              <a:gd name="connsiteX11" fmla="*/ 2278966 w 2278966"/>
              <a:gd name="connsiteY11" fmla="*/ 1139483 h 2278966"/>
              <a:gd name="connsiteX12" fmla="*/ 1139483 w 2278966"/>
              <a:gd name="connsiteY12" fmla="*/ 2278966 h 2278966"/>
              <a:gd name="connsiteX13" fmla="*/ 0 w 2278966"/>
              <a:gd name="connsiteY13" fmla="*/ 1139483 h 2278966"/>
              <a:gd name="connsiteX14" fmla="*/ 1139483 w 2278966"/>
              <a:gd name="connsiteY14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8966" h="2278966">
                <a:moveTo>
                  <a:pt x="1139483" y="379828"/>
                </a:moveTo>
                <a:cubicBezTo>
                  <a:pt x="1559029" y="379828"/>
                  <a:pt x="1899138" y="719937"/>
                  <a:pt x="1899138" y="1139483"/>
                </a:cubicBezTo>
                <a:cubicBezTo>
                  <a:pt x="1899138" y="1559029"/>
                  <a:pt x="1559029" y="1899138"/>
                  <a:pt x="1139483" y="1899138"/>
                </a:cubicBezTo>
                <a:cubicBezTo>
                  <a:pt x="719937" y="1899138"/>
                  <a:pt x="379828" y="1559029"/>
                  <a:pt x="379828" y="1139483"/>
                </a:cubicBezTo>
                <a:cubicBezTo>
                  <a:pt x="379828" y="719937"/>
                  <a:pt x="719937" y="379828"/>
                  <a:pt x="1139483" y="379828"/>
                </a:cubicBezTo>
                <a:close/>
                <a:moveTo>
                  <a:pt x="1139482" y="148132"/>
                </a:moveTo>
                <a:cubicBezTo>
                  <a:pt x="591975" y="148132"/>
                  <a:pt x="148132" y="591975"/>
                  <a:pt x="148132" y="1139482"/>
                </a:cubicBezTo>
                <a:cubicBezTo>
                  <a:pt x="148132" y="1686989"/>
                  <a:pt x="591975" y="2130832"/>
                  <a:pt x="1139482" y="2130832"/>
                </a:cubicBezTo>
                <a:cubicBezTo>
                  <a:pt x="1686989" y="2130832"/>
                  <a:pt x="2130832" y="1686989"/>
                  <a:pt x="2130832" y="1139482"/>
                </a:cubicBezTo>
                <a:cubicBezTo>
                  <a:pt x="2130832" y="591975"/>
                  <a:pt x="1686989" y="148132"/>
                  <a:pt x="1139482" y="148132"/>
                </a:cubicBezTo>
                <a:close/>
                <a:moveTo>
                  <a:pt x="1139483" y="0"/>
                </a:moveTo>
                <a:cubicBezTo>
                  <a:pt x="1768802" y="0"/>
                  <a:pt x="2278966" y="510164"/>
                  <a:pt x="2278966" y="1139483"/>
                </a:cubicBezTo>
                <a:cubicBezTo>
                  <a:pt x="2278966" y="1768802"/>
                  <a:pt x="1768802" y="2278966"/>
                  <a:pt x="1139483" y="2278966"/>
                </a:cubicBezTo>
                <a:cubicBezTo>
                  <a:pt x="510164" y="2278966"/>
                  <a:pt x="0" y="1768802"/>
                  <a:pt x="0" y="1139483"/>
                </a:cubicBezTo>
                <a:cubicBezTo>
                  <a:pt x="0" y="510164"/>
                  <a:pt x="510164" y="0"/>
                  <a:pt x="113948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ChangeAspect="1"/>
          </p:cNvSpPr>
          <p:nvPr/>
        </p:nvSpPr>
        <p:spPr>
          <a:xfrm>
            <a:off x="3954059" y="1643227"/>
            <a:ext cx="1380976" cy="1380976"/>
          </a:xfrm>
          <a:custGeom>
            <a:avLst/>
            <a:gdLst>
              <a:gd name="connsiteX0" fmla="*/ 1139483 w 2278966"/>
              <a:gd name="connsiteY0" fmla="*/ 379828 h 2278966"/>
              <a:gd name="connsiteX1" fmla="*/ 1899138 w 2278966"/>
              <a:gd name="connsiteY1" fmla="*/ 1139483 h 2278966"/>
              <a:gd name="connsiteX2" fmla="*/ 1139483 w 2278966"/>
              <a:gd name="connsiteY2" fmla="*/ 1899138 h 2278966"/>
              <a:gd name="connsiteX3" fmla="*/ 379828 w 2278966"/>
              <a:gd name="connsiteY3" fmla="*/ 1139483 h 2278966"/>
              <a:gd name="connsiteX4" fmla="*/ 1139483 w 2278966"/>
              <a:gd name="connsiteY4" fmla="*/ 379828 h 2278966"/>
              <a:gd name="connsiteX5" fmla="*/ 1139482 w 2278966"/>
              <a:gd name="connsiteY5" fmla="*/ 148132 h 2278966"/>
              <a:gd name="connsiteX6" fmla="*/ 148132 w 2278966"/>
              <a:gd name="connsiteY6" fmla="*/ 1139482 h 2278966"/>
              <a:gd name="connsiteX7" fmla="*/ 1139482 w 2278966"/>
              <a:gd name="connsiteY7" fmla="*/ 2130832 h 2278966"/>
              <a:gd name="connsiteX8" fmla="*/ 2130832 w 2278966"/>
              <a:gd name="connsiteY8" fmla="*/ 1139482 h 2278966"/>
              <a:gd name="connsiteX9" fmla="*/ 1139482 w 2278966"/>
              <a:gd name="connsiteY9" fmla="*/ 148132 h 2278966"/>
              <a:gd name="connsiteX10" fmla="*/ 1139483 w 2278966"/>
              <a:gd name="connsiteY10" fmla="*/ 0 h 2278966"/>
              <a:gd name="connsiteX11" fmla="*/ 2278966 w 2278966"/>
              <a:gd name="connsiteY11" fmla="*/ 1139483 h 2278966"/>
              <a:gd name="connsiteX12" fmla="*/ 1139483 w 2278966"/>
              <a:gd name="connsiteY12" fmla="*/ 2278966 h 2278966"/>
              <a:gd name="connsiteX13" fmla="*/ 0 w 2278966"/>
              <a:gd name="connsiteY13" fmla="*/ 1139483 h 2278966"/>
              <a:gd name="connsiteX14" fmla="*/ 1139483 w 2278966"/>
              <a:gd name="connsiteY14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8966" h="2278966">
                <a:moveTo>
                  <a:pt x="1139483" y="379828"/>
                </a:moveTo>
                <a:cubicBezTo>
                  <a:pt x="1559029" y="379828"/>
                  <a:pt x="1899138" y="719937"/>
                  <a:pt x="1899138" y="1139483"/>
                </a:cubicBezTo>
                <a:cubicBezTo>
                  <a:pt x="1899138" y="1559029"/>
                  <a:pt x="1559029" y="1899138"/>
                  <a:pt x="1139483" y="1899138"/>
                </a:cubicBezTo>
                <a:cubicBezTo>
                  <a:pt x="719937" y="1899138"/>
                  <a:pt x="379828" y="1559029"/>
                  <a:pt x="379828" y="1139483"/>
                </a:cubicBezTo>
                <a:cubicBezTo>
                  <a:pt x="379828" y="719937"/>
                  <a:pt x="719937" y="379828"/>
                  <a:pt x="1139483" y="379828"/>
                </a:cubicBezTo>
                <a:close/>
                <a:moveTo>
                  <a:pt x="1139482" y="148132"/>
                </a:moveTo>
                <a:cubicBezTo>
                  <a:pt x="591975" y="148132"/>
                  <a:pt x="148132" y="591975"/>
                  <a:pt x="148132" y="1139482"/>
                </a:cubicBezTo>
                <a:cubicBezTo>
                  <a:pt x="148132" y="1686989"/>
                  <a:pt x="591975" y="2130832"/>
                  <a:pt x="1139482" y="2130832"/>
                </a:cubicBezTo>
                <a:cubicBezTo>
                  <a:pt x="1686989" y="2130832"/>
                  <a:pt x="2130832" y="1686989"/>
                  <a:pt x="2130832" y="1139482"/>
                </a:cubicBezTo>
                <a:cubicBezTo>
                  <a:pt x="2130832" y="591975"/>
                  <a:pt x="1686989" y="148132"/>
                  <a:pt x="1139482" y="148132"/>
                </a:cubicBezTo>
                <a:close/>
                <a:moveTo>
                  <a:pt x="1139483" y="0"/>
                </a:moveTo>
                <a:cubicBezTo>
                  <a:pt x="1768802" y="0"/>
                  <a:pt x="2278966" y="510164"/>
                  <a:pt x="2278966" y="1139483"/>
                </a:cubicBezTo>
                <a:cubicBezTo>
                  <a:pt x="2278966" y="1768802"/>
                  <a:pt x="1768802" y="2278966"/>
                  <a:pt x="1139483" y="2278966"/>
                </a:cubicBezTo>
                <a:cubicBezTo>
                  <a:pt x="510164" y="2278966"/>
                  <a:pt x="0" y="1768802"/>
                  <a:pt x="0" y="1139483"/>
                </a:cubicBezTo>
                <a:cubicBezTo>
                  <a:pt x="0" y="510164"/>
                  <a:pt x="510164" y="0"/>
                  <a:pt x="1139483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ChangeAspect="1"/>
          </p:cNvSpPr>
          <p:nvPr/>
        </p:nvSpPr>
        <p:spPr>
          <a:xfrm>
            <a:off x="5366297" y="3247403"/>
            <a:ext cx="1380976" cy="1380976"/>
          </a:xfrm>
          <a:custGeom>
            <a:avLst/>
            <a:gdLst>
              <a:gd name="connsiteX0" fmla="*/ 1139483 w 2278966"/>
              <a:gd name="connsiteY0" fmla="*/ 379828 h 2278966"/>
              <a:gd name="connsiteX1" fmla="*/ 1899138 w 2278966"/>
              <a:gd name="connsiteY1" fmla="*/ 1139483 h 2278966"/>
              <a:gd name="connsiteX2" fmla="*/ 1139483 w 2278966"/>
              <a:gd name="connsiteY2" fmla="*/ 1899138 h 2278966"/>
              <a:gd name="connsiteX3" fmla="*/ 379828 w 2278966"/>
              <a:gd name="connsiteY3" fmla="*/ 1139483 h 2278966"/>
              <a:gd name="connsiteX4" fmla="*/ 1139483 w 2278966"/>
              <a:gd name="connsiteY4" fmla="*/ 379828 h 2278966"/>
              <a:gd name="connsiteX5" fmla="*/ 1139482 w 2278966"/>
              <a:gd name="connsiteY5" fmla="*/ 148132 h 2278966"/>
              <a:gd name="connsiteX6" fmla="*/ 148132 w 2278966"/>
              <a:gd name="connsiteY6" fmla="*/ 1139482 h 2278966"/>
              <a:gd name="connsiteX7" fmla="*/ 1139482 w 2278966"/>
              <a:gd name="connsiteY7" fmla="*/ 2130832 h 2278966"/>
              <a:gd name="connsiteX8" fmla="*/ 2130832 w 2278966"/>
              <a:gd name="connsiteY8" fmla="*/ 1139482 h 2278966"/>
              <a:gd name="connsiteX9" fmla="*/ 1139482 w 2278966"/>
              <a:gd name="connsiteY9" fmla="*/ 148132 h 2278966"/>
              <a:gd name="connsiteX10" fmla="*/ 1139483 w 2278966"/>
              <a:gd name="connsiteY10" fmla="*/ 0 h 2278966"/>
              <a:gd name="connsiteX11" fmla="*/ 2278966 w 2278966"/>
              <a:gd name="connsiteY11" fmla="*/ 1139483 h 2278966"/>
              <a:gd name="connsiteX12" fmla="*/ 1139483 w 2278966"/>
              <a:gd name="connsiteY12" fmla="*/ 2278966 h 2278966"/>
              <a:gd name="connsiteX13" fmla="*/ 0 w 2278966"/>
              <a:gd name="connsiteY13" fmla="*/ 1139483 h 2278966"/>
              <a:gd name="connsiteX14" fmla="*/ 1139483 w 2278966"/>
              <a:gd name="connsiteY14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8966" h="2278966">
                <a:moveTo>
                  <a:pt x="1139483" y="379828"/>
                </a:moveTo>
                <a:cubicBezTo>
                  <a:pt x="1559029" y="379828"/>
                  <a:pt x="1899138" y="719937"/>
                  <a:pt x="1899138" y="1139483"/>
                </a:cubicBezTo>
                <a:cubicBezTo>
                  <a:pt x="1899138" y="1559029"/>
                  <a:pt x="1559029" y="1899138"/>
                  <a:pt x="1139483" y="1899138"/>
                </a:cubicBezTo>
                <a:cubicBezTo>
                  <a:pt x="719937" y="1899138"/>
                  <a:pt x="379828" y="1559029"/>
                  <a:pt x="379828" y="1139483"/>
                </a:cubicBezTo>
                <a:cubicBezTo>
                  <a:pt x="379828" y="719937"/>
                  <a:pt x="719937" y="379828"/>
                  <a:pt x="1139483" y="379828"/>
                </a:cubicBezTo>
                <a:close/>
                <a:moveTo>
                  <a:pt x="1139482" y="148132"/>
                </a:moveTo>
                <a:cubicBezTo>
                  <a:pt x="591975" y="148132"/>
                  <a:pt x="148132" y="591975"/>
                  <a:pt x="148132" y="1139482"/>
                </a:cubicBezTo>
                <a:cubicBezTo>
                  <a:pt x="148132" y="1686989"/>
                  <a:pt x="591975" y="2130832"/>
                  <a:pt x="1139482" y="2130832"/>
                </a:cubicBezTo>
                <a:cubicBezTo>
                  <a:pt x="1686989" y="2130832"/>
                  <a:pt x="2130832" y="1686989"/>
                  <a:pt x="2130832" y="1139482"/>
                </a:cubicBezTo>
                <a:cubicBezTo>
                  <a:pt x="2130832" y="591975"/>
                  <a:pt x="1686989" y="148132"/>
                  <a:pt x="1139482" y="148132"/>
                </a:cubicBezTo>
                <a:close/>
                <a:moveTo>
                  <a:pt x="1139483" y="0"/>
                </a:moveTo>
                <a:cubicBezTo>
                  <a:pt x="1768802" y="0"/>
                  <a:pt x="2278966" y="510164"/>
                  <a:pt x="2278966" y="1139483"/>
                </a:cubicBezTo>
                <a:cubicBezTo>
                  <a:pt x="2278966" y="1768802"/>
                  <a:pt x="1768802" y="2278966"/>
                  <a:pt x="1139483" y="2278966"/>
                </a:cubicBezTo>
                <a:cubicBezTo>
                  <a:pt x="510164" y="2278966"/>
                  <a:pt x="0" y="1768802"/>
                  <a:pt x="0" y="1139483"/>
                </a:cubicBezTo>
                <a:cubicBezTo>
                  <a:pt x="0" y="510164"/>
                  <a:pt x="510164" y="0"/>
                  <a:pt x="1139483" y="0"/>
                </a:cubicBezTo>
                <a:close/>
              </a:path>
            </a:pathLst>
          </a:custGeom>
          <a:solidFill>
            <a:srgbClr val="377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ChangeAspect="1"/>
          </p:cNvSpPr>
          <p:nvPr/>
        </p:nvSpPr>
        <p:spPr>
          <a:xfrm>
            <a:off x="6821889" y="4379665"/>
            <a:ext cx="1380976" cy="1380976"/>
          </a:xfrm>
          <a:custGeom>
            <a:avLst/>
            <a:gdLst>
              <a:gd name="connsiteX0" fmla="*/ 1139483 w 2278966"/>
              <a:gd name="connsiteY0" fmla="*/ 379828 h 2278966"/>
              <a:gd name="connsiteX1" fmla="*/ 1899138 w 2278966"/>
              <a:gd name="connsiteY1" fmla="*/ 1139483 h 2278966"/>
              <a:gd name="connsiteX2" fmla="*/ 1139483 w 2278966"/>
              <a:gd name="connsiteY2" fmla="*/ 1899138 h 2278966"/>
              <a:gd name="connsiteX3" fmla="*/ 379828 w 2278966"/>
              <a:gd name="connsiteY3" fmla="*/ 1139483 h 2278966"/>
              <a:gd name="connsiteX4" fmla="*/ 1139483 w 2278966"/>
              <a:gd name="connsiteY4" fmla="*/ 379828 h 2278966"/>
              <a:gd name="connsiteX5" fmla="*/ 1139482 w 2278966"/>
              <a:gd name="connsiteY5" fmla="*/ 148132 h 2278966"/>
              <a:gd name="connsiteX6" fmla="*/ 148132 w 2278966"/>
              <a:gd name="connsiteY6" fmla="*/ 1139482 h 2278966"/>
              <a:gd name="connsiteX7" fmla="*/ 1139482 w 2278966"/>
              <a:gd name="connsiteY7" fmla="*/ 2130832 h 2278966"/>
              <a:gd name="connsiteX8" fmla="*/ 2130832 w 2278966"/>
              <a:gd name="connsiteY8" fmla="*/ 1139482 h 2278966"/>
              <a:gd name="connsiteX9" fmla="*/ 1139482 w 2278966"/>
              <a:gd name="connsiteY9" fmla="*/ 148132 h 2278966"/>
              <a:gd name="connsiteX10" fmla="*/ 1139483 w 2278966"/>
              <a:gd name="connsiteY10" fmla="*/ 0 h 2278966"/>
              <a:gd name="connsiteX11" fmla="*/ 2278966 w 2278966"/>
              <a:gd name="connsiteY11" fmla="*/ 1139483 h 2278966"/>
              <a:gd name="connsiteX12" fmla="*/ 1139483 w 2278966"/>
              <a:gd name="connsiteY12" fmla="*/ 2278966 h 2278966"/>
              <a:gd name="connsiteX13" fmla="*/ 0 w 2278966"/>
              <a:gd name="connsiteY13" fmla="*/ 1139483 h 2278966"/>
              <a:gd name="connsiteX14" fmla="*/ 1139483 w 2278966"/>
              <a:gd name="connsiteY14" fmla="*/ 0 h 227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78966" h="2278966">
                <a:moveTo>
                  <a:pt x="1139483" y="379828"/>
                </a:moveTo>
                <a:cubicBezTo>
                  <a:pt x="1559029" y="379828"/>
                  <a:pt x="1899138" y="719937"/>
                  <a:pt x="1899138" y="1139483"/>
                </a:cubicBezTo>
                <a:cubicBezTo>
                  <a:pt x="1899138" y="1559029"/>
                  <a:pt x="1559029" y="1899138"/>
                  <a:pt x="1139483" y="1899138"/>
                </a:cubicBezTo>
                <a:cubicBezTo>
                  <a:pt x="719937" y="1899138"/>
                  <a:pt x="379828" y="1559029"/>
                  <a:pt x="379828" y="1139483"/>
                </a:cubicBezTo>
                <a:cubicBezTo>
                  <a:pt x="379828" y="719937"/>
                  <a:pt x="719937" y="379828"/>
                  <a:pt x="1139483" y="379828"/>
                </a:cubicBezTo>
                <a:close/>
                <a:moveTo>
                  <a:pt x="1139482" y="148132"/>
                </a:moveTo>
                <a:cubicBezTo>
                  <a:pt x="591975" y="148132"/>
                  <a:pt x="148132" y="591975"/>
                  <a:pt x="148132" y="1139482"/>
                </a:cubicBezTo>
                <a:cubicBezTo>
                  <a:pt x="148132" y="1686989"/>
                  <a:pt x="591975" y="2130832"/>
                  <a:pt x="1139482" y="2130832"/>
                </a:cubicBezTo>
                <a:cubicBezTo>
                  <a:pt x="1686989" y="2130832"/>
                  <a:pt x="2130832" y="1686989"/>
                  <a:pt x="2130832" y="1139482"/>
                </a:cubicBezTo>
                <a:cubicBezTo>
                  <a:pt x="2130832" y="591975"/>
                  <a:pt x="1686989" y="148132"/>
                  <a:pt x="1139482" y="148132"/>
                </a:cubicBezTo>
                <a:close/>
                <a:moveTo>
                  <a:pt x="1139483" y="0"/>
                </a:moveTo>
                <a:cubicBezTo>
                  <a:pt x="1768802" y="0"/>
                  <a:pt x="2278966" y="510164"/>
                  <a:pt x="2278966" y="1139483"/>
                </a:cubicBezTo>
                <a:cubicBezTo>
                  <a:pt x="2278966" y="1768802"/>
                  <a:pt x="1768802" y="2278966"/>
                  <a:pt x="1139483" y="2278966"/>
                </a:cubicBezTo>
                <a:cubicBezTo>
                  <a:pt x="510164" y="2278966"/>
                  <a:pt x="0" y="1768802"/>
                  <a:pt x="0" y="1139483"/>
                </a:cubicBezTo>
                <a:cubicBezTo>
                  <a:pt x="0" y="510164"/>
                  <a:pt x="510164" y="0"/>
                  <a:pt x="1139483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/>
          <p:cNvSpPr>
            <a:spLocks noChangeAspect="1"/>
          </p:cNvSpPr>
          <p:nvPr/>
        </p:nvSpPr>
        <p:spPr>
          <a:xfrm>
            <a:off x="4665927" y="1273170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85104" y="616225"/>
                </a:moveTo>
                <a:lnTo>
                  <a:pt x="711444" y="702011"/>
                </a:lnTo>
                <a:lnTo>
                  <a:pt x="659039" y="702011"/>
                </a:lnTo>
                <a:close/>
                <a:moveTo>
                  <a:pt x="444219" y="602877"/>
                </a:moveTo>
                <a:lnTo>
                  <a:pt x="465218" y="602877"/>
                </a:lnTo>
                <a:cubicBezTo>
                  <a:pt x="479000" y="602877"/>
                  <a:pt x="488387" y="605482"/>
                  <a:pt x="493379" y="610691"/>
                </a:cubicBezTo>
                <a:cubicBezTo>
                  <a:pt x="498371" y="615900"/>
                  <a:pt x="500867" y="622248"/>
                  <a:pt x="500867" y="629736"/>
                </a:cubicBezTo>
                <a:cubicBezTo>
                  <a:pt x="500867" y="637441"/>
                  <a:pt x="497991" y="643762"/>
                  <a:pt x="492239" y="648700"/>
                </a:cubicBezTo>
                <a:cubicBezTo>
                  <a:pt x="486488" y="653638"/>
                  <a:pt x="476504" y="656107"/>
                  <a:pt x="462288" y="656107"/>
                </a:cubicBezTo>
                <a:lnTo>
                  <a:pt x="444219" y="656107"/>
                </a:lnTo>
                <a:close/>
                <a:moveTo>
                  <a:pt x="645793" y="554369"/>
                </a:moveTo>
                <a:lnTo>
                  <a:pt x="556100" y="793005"/>
                </a:lnTo>
                <a:lnTo>
                  <a:pt x="631392" y="793005"/>
                </a:lnTo>
                <a:lnTo>
                  <a:pt x="643023" y="753612"/>
                </a:lnTo>
                <a:lnTo>
                  <a:pt x="726741" y="753612"/>
                </a:lnTo>
                <a:lnTo>
                  <a:pt x="738679" y="793005"/>
                </a:lnTo>
                <a:lnTo>
                  <a:pt x="815899" y="793005"/>
                </a:lnTo>
                <a:lnTo>
                  <a:pt x="726227" y="554369"/>
                </a:lnTo>
                <a:close/>
                <a:moveTo>
                  <a:pt x="370154" y="554369"/>
                </a:moveTo>
                <a:lnTo>
                  <a:pt x="370154" y="793005"/>
                </a:lnTo>
                <a:lnTo>
                  <a:pt x="444219" y="793005"/>
                </a:lnTo>
                <a:lnTo>
                  <a:pt x="444219" y="704452"/>
                </a:lnTo>
                <a:lnTo>
                  <a:pt x="484589" y="704452"/>
                </a:lnTo>
                <a:cubicBezTo>
                  <a:pt x="514323" y="704452"/>
                  <a:pt x="536434" y="697670"/>
                  <a:pt x="550922" y="684105"/>
                </a:cubicBezTo>
                <a:cubicBezTo>
                  <a:pt x="565409" y="670540"/>
                  <a:pt x="572653" y="651711"/>
                  <a:pt x="572653" y="627620"/>
                </a:cubicBezTo>
                <a:cubicBezTo>
                  <a:pt x="572653" y="604179"/>
                  <a:pt x="566006" y="586111"/>
                  <a:pt x="552712" y="573414"/>
                </a:cubicBezTo>
                <a:cubicBezTo>
                  <a:pt x="539419" y="560717"/>
                  <a:pt x="519424" y="554369"/>
                  <a:pt x="492728" y="554369"/>
                </a:cubicBezTo>
                <a:close/>
                <a:moveTo>
                  <a:pt x="934710" y="550299"/>
                </a:moveTo>
                <a:cubicBezTo>
                  <a:pt x="909859" y="550299"/>
                  <a:pt x="890298" y="553419"/>
                  <a:pt x="876027" y="559659"/>
                </a:cubicBezTo>
                <a:cubicBezTo>
                  <a:pt x="861757" y="565899"/>
                  <a:pt x="851068" y="574472"/>
                  <a:pt x="843960" y="585378"/>
                </a:cubicBezTo>
                <a:cubicBezTo>
                  <a:pt x="836852" y="596285"/>
                  <a:pt x="833298" y="607869"/>
                  <a:pt x="833298" y="620132"/>
                </a:cubicBezTo>
                <a:cubicBezTo>
                  <a:pt x="833298" y="638797"/>
                  <a:pt x="840243" y="654153"/>
                  <a:pt x="854133" y="666199"/>
                </a:cubicBezTo>
                <a:cubicBezTo>
                  <a:pt x="867916" y="678245"/>
                  <a:pt x="890976" y="687903"/>
                  <a:pt x="923315" y="695174"/>
                </a:cubicBezTo>
                <a:cubicBezTo>
                  <a:pt x="943066" y="699515"/>
                  <a:pt x="955654" y="704127"/>
                  <a:pt x="961080" y="709010"/>
                </a:cubicBezTo>
                <a:cubicBezTo>
                  <a:pt x="966506" y="713894"/>
                  <a:pt x="969219" y="719428"/>
                  <a:pt x="969219" y="725614"/>
                </a:cubicBezTo>
                <a:cubicBezTo>
                  <a:pt x="969219" y="732125"/>
                  <a:pt x="966371" y="737850"/>
                  <a:pt x="960673" y="742787"/>
                </a:cubicBezTo>
                <a:cubicBezTo>
                  <a:pt x="954976" y="747725"/>
                  <a:pt x="946864" y="750194"/>
                  <a:pt x="936338" y="750194"/>
                </a:cubicBezTo>
                <a:cubicBezTo>
                  <a:pt x="922230" y="750194"/>
                  <a:pt x="911378" y="745365"/>
                  <a:pt x="903782" y="735706"/>
                </a:cubicBezTo>
                <a:cubicBezTo>
                  <a:pt x="899115" y="729738"/>
                  <a:pt x="896022" y="721056"/>
                  <a:pt x="894503" y="709661"/>
                </a:cubicBezTo>
                <a:lnTo>
                  <a:pt x="824345" y="714056"/>
                </a:lnTo>
                <a:cubicBezTo>
                  <a:pt x="826407" y="738148"/>
                  <a:pt x="835251" y="758007"/>
                  <a:pt x="850878" y="773634"/>
                </a:cubicBezTo>
                <a:cubicBezTo>
                  <a:pt x="866505" y="789261"/>
                  <a:pt x="894612" y="797075"/>
                  <a:pt x="935198" y="797075"/>
                </a:cubicBezTo>
                <a:cubicBezTo>
                  <a:pt x="958313" y="797075"/>
                  <a:pt x="977467" y="793738"/>
                  <a:pt x="992660" y="787064"/>
                </a:cubicBezTo>
                <a:cubicBezTo>
                  <a:pt x="1007853" y="780390"/>
                  <a:pt x="1019681" y="770596"/>
                  <a:pt x="1028146" y="757682"/>
                </a:cubicBezTo>
                <a:cubicBezTo>
                  <a:pt x="1036611" y="744768"/>
                  <a:pt x="1040843" y="730660"/>
                  <a:pt x="1040843" y="715359"/>
                </a:cubicBezTo>
                <a:cubicBezTo>
                  <a:pt x="1040843" y="702336"/>
                  <a:pt x="1037669" y="690562"/>
                  <a:pt x="1031320" y="680035"/>
                </a:cubicBezTo>
                <a:cubicBezTo>
                  <a:pt x="1024972" y="669509"/>
                  <a:pt x="1014825" y="660692"/>
                  <a:pt x="1000880" y="653583"/>
                </a:cubicBezTo>
                <a:cubicBezTo>
                  <a:pt x="986935" y="646475"/>
                  <a:pt x="963848" y="639449"/>
                  <a:pt x="931617" y="632503"/>
                </a:cubicBezTo>
                <a:cubicBezTo>
                  <a:pt x="918595" y="629790"/>
                  <a:pt x="910347" y="626860"/>
                  <a:pt x="906874" y="623713"/>
                </a:cubicBezTo>
                <a:cubicBezTo>
                  <a:pt x="903293" y="620675"/>
                  <a:pt x="901503" y="617256"/>
                  <a:pt x="901503" y="613458"/>
                </a:cubicBezTo>
                <a:cubicBezTo>
                  <a:pt x="901503" y="608249"/>
                  <a:pt x="903673" y="603827"/>
                  <a:pt x="908014" y="600191"/>
                </a:cubicBezTo>
                <a:cubicBezTo>
                  <a:pt x="912355" y="596556"/>
                  <a:pt x="918812" y="594738"/>
                  <a:pt x="927385" y="594738"/>
                </a:cubicBezTo>
                <a:cubicBezTo>
                  <a:pt x="937803" y="594738"/>
                  <a:pt x="945969" y="597180"/>
                  <a:pt x="951883" y="602063"/>
                </a:cubicBezTo>
                <a:cubicBezTo>
                  <a:pt x="957798" y="606947"/>
                  <a:pt x="961677" y="614760"/>
                  <a:pt x="963522" y="625504"/>
                </a:cubicBezTo>
                <a:lnTo>
                  <a:pt x="1033030" y="621434"/>
                </a:lnTo>
                <a:cubicBezTo>
                  <a:pt x="1029991" y="596692"/>
                  <a:pt x="1020468" y="578650"/>
                  <a:pt x="1004461" y="567310"/>
                </a:cubicBezTo>
                <a:cubicBezTo>
                  <a:pt x="988455" y="555969"/>
                  <a:pt x="965204" y="550299"/>
                  <a:pt x="934710" y="550299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8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8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53244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54868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0" y="6309320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ChangeAspect="1"/>
          </p:cNvSpPr>
          <p:nvPr/>
        </p:nvSpPr>
        <p:spPr>
          <a:xfrm>
            <a:off x="1045580" y="1406390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85204" y="552600"/>
                </a:moveTo>
                <a:cubicBezTo>
                  <a:pt x="657857" y="552600"/>
                  <a:pt x="636099" y="556452"/>
                  <a:pt x="619929" y="564157"/>
                </a:cubicBezTo>
                <a:cubicBezTo>
                  <a:pt x="599202" y="574141"/>
                  <a:pt x="583466" y="588764"/>
                  <a:pt x="572723" y="608027"/>
                </a:cubicBezTo>
                <a:cubicBezTo>
                  <a:pt x="561979" y="627289"/>
                  <a:pt x="556607" y="649943"/>
                  <a:pt x="556607" y="675988"/>
                </a:cubicBezTo>
                <a:cubicBezTo>
                  <a:pt x="556607" y="700730"/>
                  <a:pt x="561518" y="722652"/>
                  <a:pt x="571339" y="741751"/>
                </a:cubicBezTo>
                <a:cubicBezTo>
                  <a:pt x="581160" y="760851"/>
                  <a:pt x="594997" y="775230"/>
                  <a:pt x="612848" y="784888"/>
                </a:cubicBezTo>
                <a:cubicBezTo>
                  <a:pt x="630700" y="794546"/>
                  <a:pt x="653788" y="799376"/>
                  <a:pt x="682111" y="799376"/>
                </a:cubicBezTo>
                <a:cubicBezTo>
                  <a:pt x="705118" y="799376"/>
                  <a:pt x="725004" y="796690"/>
                  <a:pt x="741771" y="791318"/>
                </a:cubicBezTo>
                <a:cubicBezTo>
                  <a:pt x="758537" y="785946"/>
                  <a:pt x="777827" y="775827"/>
                  <a:pt x="799639" y="760959"/>
                </a:cubicBezTo>
                <a:lnTo>
                  <a:pt x="799639" y="659221"/>
                </a:lnTo>
                <a:lnTo>
                  <a:pt x="685693" y="659221"/>
                </a:lnTo>
                <a:lnTo>
                  <a:pt x="685693" y="708869"/>
                </a:lnTo>
                <a:lnTo>
                  <a:pt x="735015" y="708869"/>
                </a:lnTo>
                <a:lnTo>
                  <a:pt x="735015" y="731333"/>
                </a:lnTo>
                <a:cubicBezTo>
                  <a:pt x="725357" y="737085"/>
                  <a:pt x="716784" y="741154"/>
                  <a:pt x="709296" y="743542"/>
                </a:cubicBezTo>
                <a:cubicBezTo>
                  <a:pt x="701808" y="745929"/>
                  <a:pt x="693940" y="747123"/>
                  <a:pt x="685693" y="747123"/>
                </a:cubicBezTo>
                <a:cubicBezTo>
                  <a:pt x="668329" y="747123"/>
                  <a:pt x="654791" y="741588"/>
                  <a:pt x="645079" y="730519"/>
                </a:cubicBezTo>
                <a:cubicBezTo>
                  <a:pt x="635366" y="719450"/>
                  <a:pt x="630510" y="701002"/>
                  <a:pt x="630510" y="675174"/>
                </a:cubicBezTo>
                <a:cubicBezTo>
                  <a:pt x="630510" y="650865"/>
                  <a:pt x="635312" y="633095"/>
                  <a:pt x="644916" y="621863"/>
                </a:cubicBezTo>
                <a:cubicBezTo>
                  <a:pt x="654520" y="610631"/>
                  <a:pt x="667407" y="605015"/>
                  <a:pt x="683576" y="605015"/>
                </a:cubicBezTo>
                <a:cubicBezTo>
                  <a:pt x="694429" y="605015"/>
                  <a:pt x="703354" y="607403"/>
                  <a:pt x="710354" y="612178"/>
                </a:cubicBezTo>
                <a:cubicBezTo>
                  <a:pt x="717353" y="616953"/>
                  <a:pt x="722318" y="623844"/>
                  <a:pt x="725248" y="632851"/>
                </a:cubicBezTo>
                <a:lnTo>
                  <a:pt x="796384" y="620154"/>
                </a:lnTo>
                <a:cubicBezTo>
                  <a:pt x="792043" y="604744"/>
                  <a:pt x="785559" y="592020"/>
                  <a:pt x="776931" y="581982"/>
                </a:cubicBezTo>
                <a:cubicBezTo>
                  <a:pt x="768304" y="571944"/>
                  <a:pt x="757452" y="564537"/>
                  <a:pt x="744375" y="559762"/>
                </a:cubicBezTo>
                <a:cubicBezTo>
                  <a:pt x="731298" y="554987"/>
                  <a:pt x="711575" y="552600"/>
                  <a:pt x="685204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7" y="1150813"/>
                  <a:pt x="230163" y="944719"/>
                  <a:pt x="230163" y="690488"/>
                </a:cubicBezTo>
                <a:cubicBezTo>
                  <a:pt x="230163" y="436257"/>
                  <a:pt x="436257" y="230163"/>
                  <a:pt x="690488" y="230163"/>
                </a:cubicBezTo>
                <a:close/>
                <a:moveTo>
                  <a:pt x="690487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7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7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ChangeAspect="1"/>
          </p:cNvSpPr>
          <p:nvPr/>
        </p:nvSpPr>
        <p:spPr>
          <a:xfrm>
            <a:off x="1047586" y="226409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2248" y="618526"/>
                </a:moveTo>
                <a:lnTo>
                  <a:pt x="868588" y="704312"/>
                </a:lnTo>
                <a:lnTo>
                  <a:pt x="816183" y="704312"/>
                </a:lnTo>
                <a:close/>
                <a:moveTo>
                  <a:pt x="802937" y="556669"/>
                </a:moveTo>
                <a:lnTo>
                  <a:pt x="713245" y="795306"/>
                </a:lnTo>
                <a:lnTo>
                  <a:pt x="788536" y="795306"/>
                </a:lnTo>
                <a:lnTo>
                  <a:pt x="800167" y="755913"/>
                </a:lnTo>
                <a:lnTo>
                  <a:pt x="883885" y="755913"/>
                </a:lnTo>
                <a:lnTo>
                  <a:pt x="895824" y="795306"/>
                </a:lnTo>
                <a:lnTo>
                  <a:pt x="973043" y="795306"/>
                </a:lnTo>
                <a:lnTo>
                  <a:pt x="883371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1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70"/>
                </a:lnTo>
                <a:lnTo>
                  <a:pt x="630240" y="708870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80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/>
          <p:cNvSpPr>
            <a:spLocks noChangeAspect="1"/>
          </p:cNvSpPr>
          <p:nvPr/>
        </p:nvSpPr>
        <p:spPr>
          <a:xfrm>
            <a:off x="1045580" y="3121808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63229" y="552600"/>
                </a:moveTo>
                <a:cubicBezTo>
                  <a:pt x="638378" y="552600"/>
                  <a:pt x="618817" y="555720"/>
                  <a:pt x="604547" y="561960"/>
                </a:cubicBezTo>
                <a:cubicBezTo>
                  <a:pt x="590276" y="568200"/>
                  <a:pt x="579587" y="576773"/>
                  <a:pt x="572479" y="587679"/>
                </a:cubicBezTo>
                <a:cubicBezTo>
                  <a:pt x="565371" y="598586"/>
                  <a:pt x="561817" y="610170"/>
                  <a:pt x="561817" y="622433"/>
                </a:cubicBezTo>
                <a:cubicBezTo>
                  <a:pt x="561817" y="641098"/>
                  <a:pt x="568762" y="656454"/>
                  <a:pt x="582653" y="668500"/>
                </a:cubicBezTo>
                <a:cubicBezTo>
                  <a:pt x="596435" y="680546"/>
                  <a:pt x="619495" y="690204"/>
                  <a:pt x="651834" y="697475"/>
                </a:cubicBezTo>
                <a:cubicBezTo>
                  <a:pt x="671585" y="701816"/>
                  <a:pt x="684173" y="706428"/>
                  <a:pt x="689599" y="711311"/>
                </a:cubicBezTo>
                <a:cubicBezTo>
                  <a:pt x="695025" y="716195"/>
                  <a:pt x="697739" y="721729"/>
                  <a:pt x="697739" y="727915"/>
                </a:cubicBezTo>
                <a:cubicBezTo>
                  <a:pt x="697739" y="734426"/>
                  <a:pt x="694890" y="740151"/>
                  <a:pt x="689193" y="745088"/>
                </a:cubicBezTo>
                <a:cubicBezTo>
                  <a:pt x="683495" y="750026"/>
                  <a:pt x="675383" y="752495"/>
                  <a:pt x="664857" y="752495"/>
                </a:cubicBezTo>
                <a:cubicBezTo>
                  <a:pt x="650749" y="752495"/>
                  <a:pt x="639897" y="747666"/>
                  <a:pt x="632301" y="738007"/>
                </a:cubicBezTo>
                <a:cubicBezTo>
                  <a:pt x="627634" y="732039"/>
                  <a:pt x="624541" y="723357"/>
                  <a:pt x="623022" y="711962"/>
                </a:cubicBezTo>
                <a:lnTo>
                  <a:pt x="552864" y="716357"/>
                </a:lnTo>
                <a:cubicBezTo>
                  <a:pt x="554926" y="740449"/>
                  <a:pt x="563770" y="760308"/>
                  <a:pt x="579397" y="775935"/>
                </a:cubicBezTo>
                <a:cubicBezTo>
                  <a:pt x="595024" y="791562"/>
                  <a:pt x="623131" y="799376"/>
                  <a:pt x="663717" y="799376"/>
                </a:cubicBezTo>
                <a:cubicBezTo>
                  <a:pt x="686832" y="799376"/>
                  <a:pt x="705986" y="796039"/>
                  <a:pt x="721179" y="789365"/>
                </a:cubicBezTo>
                <a:cubicBezTo>
                  <a:pt x="736372" y="782691"/>
                  <a:pt x="748201" y="772897"/>
                  <a:pt x="756665" y="759983"/>
                </a:cubicBezTo>
                <a:cubicBezTo>
                  <a:pt x="765130" y="747069"/>
                  <a:pt x="769362" y="732961"/>
                  <a:pt x="769362" y="717660"/>
                </a:cubicBezTo>
                <a:cubicBezTo>
                  <a:pt x="769362" y="704637"/>
                  <a:pt x="766188" y="692863"/>
                  <a:pt x="759839" y="682336"/>
                </a:cubicBezTo>
                <a:cubicBezTo>
                  <a:pt x="753491" y="671810"/>
                  <a:pt x="743344" y="662993"/>
                  <a:pt x="729399" y="655884"/>
                </a:cubicBezTo>
                <a:cubicBezTo>
                  <a:pt x="715455" y="648776"/>
                  <a:pt x="692367" y="641750"/>
                  <a:pt x="660136" y="634804"/>
                </a:cubicBezTo>
                <a:cubicBezTo>
                  <a:pt x="647114" y="632091"/>
                  <a:pt x="638866" y="629161"/>
                  <a:pt x="635394" y="626014"/>
                </a:cubicBezTo>
                <a:cubicBezTo>
                  <a:pt x="631812" y="622976"/>
                  <a:pt x="630022" y="619557"/>
                  <a:pt x="630022" y="615759"/>
                </a:cubicBezTo>
                <a:cubicBezTo>
                  <a:pt x="630022" y="610550"/>
                  <a:pt x="632192" y="606128"/>
                  <a:pt x="636533" y="602492"/>
                </a:cubicBezTo>
                <a:cubicBezTo>
                  <a:pt x="640874" y="598857"/>
                  <a:pt x="647331" y="597039"/>
                  <a:pt x="655904" y="597039"/>
                </a:cubicBezTo>
                <a:cubicBezTo>
                  <a:pt x="666322" y="597039"/>
                  <a:pt x="674488" y="599481"/>
                  <a:pt x="680402" y="604364"/>
                </a:cubicBezTo>
                <a:cubicBezTo>
                  <a:pt x="686317" y="609248"/>
                  <a:pt x="690196" y="617061"/>
                  <a:pt x="692041" y="627805"/>
                </a:cubicBezTo>
                <a:lnTo>
                  <a:pt x="761549" y="623735"/>
                </a:lnTo>
                <a:cubicBezTo>
                  <a:pt x="758510" y="598992"/>
                  <a:pt x="748987" y="580951"/>
                  <a:pt x="732981" y="569611"/>
                </a:cubicBezTo>
                <a:cubicBezTo>
                  <a:pt x="716974" y="558270"/>
                  <a:pt x="693723" y="552600"/>
                  <a:pt x="6632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/>
          <p:cNvSpPr>
            <a:spLocks/>
          </p:cNvSpPr>
          <p:nvPr/>
        </p:nvSpPr>
        <p:spPr>
          <a:xfrm>
            <a:off x="1045580" y="3951913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85098" y="618526"/>
                </a:moveTo>
                <a:lnTo>
                  <a:pt x="811438" y="704312"/>
                </a:lnTo>
                <a:lnTo>
                  <a:pt x="759033" y="704312"/>
                </a:lnTo>
                <a:close/>
                <a:moveTo>
                  <a:pt x="745787" y="556669"/>
                </a:moveTo>
                <a:lnTo>
                  <a:pt x="656094" y="795306"/>
                </a:lnTo>
                <a:lnTo>
                  <a:pt x="731386" y="795306"/>
                </a:lnTo>
                <a:lnTo>
                  <a:pt x="743017" y="755913"/>
                </a:lnTo>
                <a:lnTo>
                  <a:pt x="826735" y="755913"/>
                </a:lnTo>
                <a:lnTo>
                  <a:pt x="838673" y="795306"/>
                </a:lnTo>
                <a:lnTo>
                  <a:pt x="915893" y="795306"/>
                </a:lnTo>
                <a:lnTo>
                  <a:pt x="826221" y="556669"/>
                </a:lnTo>
                <a:close/>
                <a:moveTo>
                  <a:pt x="444182" y="556669"/>
                </a:moveTo>
                <a:lnTo>
                  <a:pt x="444182" y="615596"/>
                </a:lnTo>
                <a:lnTo>
                  <a:pt x="519387" y="615596"/>
                </a:lnTo>
                <a:lnTo>
                  <a:pt x="519387" y="795306"/>
                </a:lnTo>
                <a:lnTo>
                  <a:pt x="593126" y="795306"/>
                </a:lnTo>
                <a:lnTo>
                  <a:pt x="593126" y="615596"/>
                </a:lnTo>
                <a:lnTo>
                  <a:pt x="668331" y="615596"/>
                </a:lnTo>
                <a:lnTo>
                  <a:pt x="668331" y="556669"/>
                </a:ln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/>
          <p:cNvSpPr>
            <a:spLocks noChangeAspect="1"/>
          </p:cNvSpPr>
          <p:nvPr/>
        </p:nvSpPr>
        <p:spPr>
          <a:xfrm>
            <a:off x="1045580" y="4771425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92580" y="609655"/>
                </a:moveTo>
                <a:lnTo>
                  <a:pt x="924974" y="609655"/>
                </a:lnTo>
                <a:cubicBezTo>
                  <a:pt x="938430" y="609655"/>
                  <a:pt x="947600" y="611716"/>
                  <a:pt x="952484" y="615840"/>
                </a:cubicBezTo>
                <a:cubicBezTo>
                  <a:pt x="957367" y="619964"/>
                  <a:pt x="959809" y="625878"/>
                  <a:pt x="959809" y="633583"/>
                </a:cubicBezTo>
                <a:cubicBezTo>
                  <a:pt x="959809" y="638792"/>
                  <a:pt x="958262" y="643404"/>
                  <a:pt x="955169" y="647420"/>
                </a:cubicBezTo>
                <a:cubicBezTo>
                  <a:pt x="952077" y="651435"/>
                  <a:pt x="948088" y="653931"/>
                  <a:pt x="943205" y="654908"/>
                </a:cubicBezTo>
                <a:cubicBezTo>
                  <a:pt x="933547" y="657078"/>
                  <a:pt x="927035" y="658163"/>
                  <a:pt x="923671" y="658163"/>
                </a:cubicBezTo>
                <a:lnTo>
                  <a:pt x="892580" y="658163"/>
                </a:lnTo>
                <a:close/>
                <a:moveTo>
                  <a:pt x="818515" y="561471"/>
                </a:moveTo>
                <a:lnTo>
                  <a:pt x="818515" y="800108"/>
                </a:lnTo>
                <a:lnTo>
                  <a:pt x="892580" y="800108"/>
                </a:lnTo>
                <a:lnTo>
                  <a:pt x="892580" y="703254"/>
                </a:lnTo>
                <a:lnTo>
                  <a:pt x="899091" y="703254"/>
                </a:lnTo>
                <a:cubicBezTo>
                  <a:pt x="905820" y="703254"/>
                  <a:pt x="911843" y="705098"/>
                  <a:pt x="917160" y="708788"/>
                </a:cubicBezTo>
                <a:cubicBezTo>
                  <a:pt x="921067" y="711610"/>
                  <a:pt x="925516" y="717741"/>
                  <a:pt x="930508" y="727182"/>
                </a:cubicBezTo>
                <a:lnTo>
                  <a:pt x="969924" y="800108"/>
                </a:lnTo>
                <a:lnTo>
                  <a:pt x="1053245" y="800108"/>
                </a:lnTo>
                <a:lnTo>
                  <a:pt x="1017535" y="730959"/>
                </a:lnTo>
                <a:cubicBezTo>
                  <a:pt x="1015800" y="727483"/>
                  <a:pt x="1012357" y="722541"/>
                  <a:pt x="1007206" y="716132"/>
                </a:cubicBezTo>
                <a:cubicBezTo>
                  <a:pt x="1002055" y="709724"/>
                  <a:pt x="998123" y="705542"/>
                  <a:pt x="995412" y="703587"/>
                </a:cubicBezTo>
                <a:cubicBezTo>
                  <a:pt x="991398" y="700655"/>
                  <a:pt x="985000" y="697722"/>
                  <a:pt x="976216" y="694789"/>
                </a:cubicBezTo>
                <a:cubicBezTo>
                  <a:pt x="987184" y="692293"/>
                  <a:pt x="995816" y="689146"/>
                  <a:pt x="1002114" y="685348"/>
                </a:cubicBezTo>
                <a:cubicBezTo>
                  <a:pt x="1011994" y="679379"/>
                  <a:pt x="1019758" y="671593"/>
                  <a:pt x="1025404" y="661989"/>
                </a:cubicBezTo>
                <a:cubicBezTo>
                  <a:pt x="1031051" y="652385"/>
                  <a:pt x="1033874" y="640963"/>
                  <a:pt x="1033874" y="627723"/>
                </a:cubicBezTo>
                <a:cubicBezTo>
                  <a:pt x="1033874" y="612530"/>
                  <a:pt x="1030184" y="599644"/>
                  <a:pt x="1022805" y="589063"/>
                </a:cubicBezTo>
                <a:cubicBezTo>
                  <a:pt x="1015425" y="578482"/>
                  <a:pt x="1005713" y="571238"/>
                  <a:pt x="993667" y="567332"/>
                </a:cubicBezTo>
                <a:cubicBezTo>
                  <a:pt x="981621" y="563425"/>
                  <a:pt x="964204" y="561471"/>
                  <a:pt x="941414" y="561471"/>
                </a:cubicBezTo>
                <a:close/>
                <a:moveTo>
                  <a:pt x="598463" y="561471"/>
                </a:moveTo>
                <a:lnTo>
                  <a:pt x="598463" y="800108"/>
                </a:lnTo>
                <a:lnTo>
                  <a:pt x="787289" y="800108"/>
                </a:lnTo>
                <a:lnTo>
                  <a:pt x="787289" y="741344"/>
                </a:lnTo>
                <a:lnTo>
                  <a:pt x="672203" y="741344"/>
                </a:lnTo>
                <a:lnTo>
                  <a:pt x="672203" y="561471"/>
                </a:lnTo>
                <a:close/>
                <a:moveTo>
                  <a:pt x="453282" y="557402"/>
                </a:moveTo>
                <a:cubicBezTo>
                  <a:pt x="414865" y="557402"/>
                  <a:pt x="385158" y="568003"/>
                  <a:pt x="364159" y="589205"/>
                </a:cubicBezTo>
                <a:cubicBezTo>
                  <a:pt x="343160" y="610407"/>
                  <a:pt x="332661" y="640746"/>
                  <a:pt x="332661" y="680220"/>
                </a:cubicBezTo>
                <a:cubicBezTo>
                  <a:pt x="332661" y="709827"/>
                  <a:pt x="338630" y="734120"/>
                  <a:pt x="350567" y="753099"/>
                </a:cubicBezTo>
                <a:cubicBezTo>
                  <a:pt x="362504" y="772077"/>
                  <a:pt x="376693" y="785335"/>
                  <a:pt x="393134" y="792872"/>
                </a:cubicBezTo>
                <a:cubicBezTo>
                  <a:pt x="409575" y="800409"/>
                  <a:pt x="430764" y="804178"/>
                  <a:pt x="456700" y="804178"/>
                </a:cubicBezTo>
                <a:cubicBezTo>
                  <a:pt x="478078" y="804178"/>
                  <a:pt x="495686" y="801085"/>
                  <a:pt x="509522" y="794899"/>
                </a:cubicBezTo>
                <a:cubicBezTo>
                  <a:pt x="523359" y="788713"/>
                  <a:pt x="534943" y="779543"/>
                  <a:pt x="544276" y="767389"/>
                </a:cubicBezTo>
                <a:cubicBezTo>
                  <a:pt x="553609" y="755235"/>
                  <a:pt x="560446" y="740096"/>
                  <a:pt x="564786" y="721973"/>
                </a:cubicBezTo>
                <a:lnTo>
                  <a:pt x="500162" y="702440"/>
                </a:lnTo>
                <a:cubicBezTo>
                  <a:pt x="496907" y="717524"/>
                  <a:pt x="491671" y="729027"/>
                  <a:pt x="484454" y="736949"/>
                </a:cubicBezTo>
                <a:cubicBezTo>
                  <a:pt x="477237" y="744871"/>
                  <a:pt x="466575" y="748832"/>
                  <a:pt x="452468" y="748832"/>
                </a:cubicBezTo>
                <a:cubicBezTo>
                  <a:pt x="437926" y="748832"/>
                  <a:pt x="426640" y="743928"/>
                  <a:pt x="418609" y="734118"/>
                </a:cubicBezTo>
                <a:cubicBezTo>
                  <a:pt x="410579" y="724309"/>
                  <a:pt x="406563" y="706180"/>
                  <a:pt x="406563" y="679732"/>
                </a:cubicBezTo>
                <a:cubicBezTo>
                  <a:pt x="406563" y="658380"/>
                  <a:pt x="409928" y="642719"/>
                  <a:pt x="416656" y="632747"/>
                </a:cubicBezTo>
                <a:cubicBezTo>
                  <a:pt x="425555" y="619305"/>
                  <a:pt x="438360" y="612585"/>
                  <a:pt x="455072" y="612585"/>
                </a:cubicBezTo>
                <a:cubicBezTo>
                  <a:pt x="462452" y="612585"/>
                  <a:pt x="469126" y="614104"/>
                  <a:pt x="475094" y="617142"/>
                </a:cubicBezTo>
                <a:cubicBezTo>
                  <a:pt x="481063" y="620181"/>
                  <a:pt x="486109" y="624522"/>
                  <a:pt x="490233" y="630165"/>
                </a:cubicBezTo>
                <a:cubicBezTo>
                  <a:pt x="492729" y="633529"/>
                  <a:pt x="495116" y="638847"/>
                  <a:pt x="497395" y="646117"/>
                </a:cubicBezTo>
                <a:lnTo>
                  <a:pt x="562507" y="631630"/>
                </a:lnTo>
                <a:cubicBezTo>
                  <a:pt x="554151" y="606453"/>
                  <a:pt x="541373" y="587788"/>
                  <a:pt x="524173" y="575633"/>
                </a:cubicBezTo>
                <a:cubicBezTo>
                  <a:pt x="506972" y="563479"/>
                  <a:pt x="483342" y="557402"/>
                  <a:pt x="453282" y="557402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/>
          <p:cNvSpPr>
            <a:spLocks noChangeAspect="1"/>
          </p:cNvSpPr>
          <p:nvPr/>
        </p:nvSpPr>
        <p:spPr>
          <a:xfrm>
            <a:off x="5311571" y="2502035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97346" y="615840"/>
                </a:moveTo>
                <a:lnTo>
                  <a:pt x="723686" y="701626"/>
                </a:lnTo>
                <a:lnTo>
                  <a:pt x="671281" y="701626"/>
                </a:lnTo>
                <a:close/>
                <a:moveTo>
                  <a:pt x="806956" y="553983"/>
                </a:moveTo>
                <a:lnTo>
                  <a:pt x="897080" y="792620"/>
                </a:lnTo>
                <a:lnTo>
                  <a:pt x="977006" y="792620"/>
                </a:lnTo>
                <a:lnTo>
                  <a:pt x="1065615" y="553983"/>
                </a:lnTo>
                <a:lnTo>
                  <a:pt x="990774" y="553983"/>
                </a:lnTo>
                <a:lnTo>
                  <a:pt x="937750" y="725717"/>
                </a:lnTo>
                <a:lnTo>
                  <a:pt x="884040" y="553983"/>
                </a:lnTo>
                <a:close/>
                <a:moveTo>
                  <a:pt x="658035" y="553983"/>
                </a:moveTo>
                <a:lnTo>
                  <a:pt x="568343" y="792620"/>
                </a:lnTo>
                <a:lnTo>
                  <a:pt x="643634" y="792620"/>
                </a:lnTo>
                <a:lnTo>
                  <a:pt x="655265" y="753227"/>
                </a:lnTo>
                <a:lnTo>
                  <a:pt x="738983" y="753227"/>
                </a:lnTo>
                <a:lnTo>
                  <a:pt x="750922" y="792620"/>
                </a:lnTo>
                <a:lnTo>
                  <a:pt x="828141" y="792620"/>
                </a:lnTo>
                <a:lnTo>
                  <a:pt x="738469" y="553983"/>
                </a:lnTo>
                <a:close/>
                <a:moveTo>
                  <a:pt x="451652" y="549914"/>
                </a:moveTo>
                <a:cubicBezTo>
                  <a:pt x="426801" y="549914"/>
                  <a:pt x="407240" y="553034"/>
                  <a:pt x="392970" y="559274"/>
                </a:cubicBezTo>
                <a:cubicBezTo>
                  <a:pt x="378699" y="565514"/>
                  <a:pt x="368010" y="574087"/>
                  <a:pt x="360902" y="584993"/>
                </a:cubicBezTo>
                <a:cubicBezTo>
                  <a:pt x="353794" y="595900"/>
                  <a:pt x="350240" y="607484"/>
                  <a:pt x="350240" y="619747"/>
                </a:cubicBezTo>
                <a:cubicBezTo>
                  <a:pt x="350240" y="638412"/>
                  <a:pt x="357185" y="653768"/>
                  <a:pt x="371076" y="665814"/>
                </a:cubicBezTo>
                <a:cubicBezTo>
                  <a:pt x="384858" y="677860"/>
                  <a:pt x="407918" y="687518"/>
                  <a:pt x="440257" y="694789"/>
                </a:cubicBezTo>
                <a:cubicBezTo>
                  <a:pt x="460008" y="699130"/>
                  <a:pt x="472596" y="703742"/>
                  <a:pt x="478023" y="708625"/>
                </a:cubicBezTo>
                <a:cubicBezTo>
                  <a:pt x="483449" y="713509"/>
                  <a:pt x="486162" y="719043"/>
                  <a:pt x="486162" y="725229"/>
                </a:cubicBezTo>
                <a:cubicBezTo>
                  <a:pt x="486162" y="731740"/>
                  <a:pt x="483313" y="737465"/>
                  <a:pt x="477616" y="742402"/>
                </a:cubicBezTo>
                <a:cubicBezTo>
                  <a:pt x="471918" y="747340"/>
                  <a:pt x="463806" y="749809"/>
                  <a:pt x="453280" y="749809"/>
                </a:cubicBezTo>
                <a:cubicBezTo>
                  <a:pt x="439172" y="749809"/>
                  <a:pt x="428320" y="744980"/>
                  <a:pt x="420724" y="735321"/>
                </a:cubicBezTo>
                <a:cubicBezTo>
                  <a:pt x="416057" y="729353"/>
                  <a:pt x="412964" y="720671"/>
                  <a:pt x="411445" y="709276"/>
                </a:cubicBezTo>
                <a:lnTo>
                  <a:pt x="341287" y="713671"/>
                </a:lnTo>
                <a:cubicBezTo>
                  <a:pt x="343349" y="737763"/>
                  <a:pt x="352193" y="757622"/>
                  <a:pt x="367820" y="773249"/>
                </a:cubicBezTo>
                <a:cubicBezTo>
                  <a:pt x="383447" y="788876"/>
                  <a:pt x="411554" y="796690"/>
                  <a:pt x="452140" y="796690"/>
                </a:cubicBezTo>
                <a:cubicBezTo>
                  <a:pt x="475255" y="796690"/>
                  <a:pt x="494409" y="793353"/>
                  <a:pt x="509602" y="786679"/>
                </a:cubicBezTo>
                <a:cubicBezTo>
                  <a:pt x="524795" y="780005"/>
                  <a:pt x="536624" y="770211"/>
                  <a:pt x="545088" y="757297"/>
                </a:cubicBezTo>
                <a:cubicBezTo>
                  <a:pt x="553553" y="744383"/>
                  <a:pt x="557785" y="730275"/>
                  <a:pt x="557785" y="714974"/>
                </a:cubicBezTo>
                <a:cubicBezTo>
                  <a:pt x="557785" y="701951"/>
                  <a:pt x="554611" y="690177"/>
                  <a:pt x="548262" y="679650"/>
                </a:cubicBezTo>
                <a:cubicBezTo>
                  <a:pt x="541914" y="669124"/>
                  <a:pt x="531767" y="660306"/>
                  <a:pt x="517822" y="653198"/>
                </a:cubicBezTo>
                <a:cubicBezTo>
                  <a:pt x="503878" y="646090"/>
                  <a:pt x="480790" y="639064"/>
                  <a:pt x="448559" y="632118"/>
                </a:cubicBezTo>
                <a:cubicBezTo>
                  <a:pt x="435537" y="629405"/>
                  <a:pt x="427289" y="626475"/>
                  <a:pt x="423817" y="623328"/>
                </a:cubicBezTo>
                <a:cubicBezTo>
                  <a:pt x="420235" y="620290"/>
                  <a:pt x="418445" y="616871"/>
                  <a:pt x="418445" y="613073"/>
                </a:cubicBezTo>
                <a:cubicBezTo>
                  <a:pt x="418445" y="607864"/>
                  <a:pt x="420615" y="603442"/>
                  <a:pt x="424956" y="599806"/>
                </a:cubicBezTo>
                <a:cubicBezTo>
                  <a:pt x="429297" y="596171"/>
                  <a:pt x="435754" y="594353"/>
                  <a:pt x="444327" y="594353"/>
                </a:cubicBezTo>
                <a:cubicBezTo>
                  <a:pt x="454745" y="594353"/>
                  <a:pt x="462911" y="596795"/>
                  <a:pt x="468825" y="601678"/>
                </a:cubicBezTo>
                <a:cubicBezTo>
                  <a:pt x="474740" y="606562"/>
                  <a:pt x="478619" y="614375"/>
                  <a:pt x="480464" y="625119"/>
                </a:cubicBezTo>
                <a:lnTo>
                  <a:pt x="549972" y="621049"/>
                </a:lnTo>
                <a:cubicBezTo>
                  <a:pt x="546933" y="596306"/>
                  <a:pt x="537410" y="578265"/>
                  <a:pt x="521404" y="566925"/>
                </a:cubicBezTo>
                <a:cubicBezTo>
                  <a:pt x="505397" y="555584"/>
                  <a:pt x="482146" y="549914"/>
                  <a:pt x="451652" y="549914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/>
          <p:cNvSpPr>
            <a:spLocks noChangeAspect="1"/>
          </p:cNvSpPr>
          <p:nvPr/>
        </p:nvSpPr>
        <p:spPr>
          <a:xfrm>
            <a:off x="3795791" y="2510072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9166" y="552600"/>
                </a:moveTo>
                <a:cubicBezTo>
                  <a:pt x="810750" y="552600"/>
                  <a:pt x="781043" y="563201"/>
                  <a:pt x="760044" y="584403"/>
                </a:cubicBezTo>
                <a:cubicBezTo>
                  <a:pt x="739045" y="605605"/>
                  <a:pt x="728546" y="635944"/>
                  <a:pt x="728546" y="675418"/>
                </a:cubicBezTo>
                <a:cubicBezTo>
                  <a:pt x="728546" y="705025"/>
                  <a:pt x="734515" y="729318"/>
                  <a:pt x="746452" y="748297"/>
                </a:cubicBezTo>
                <a:cubicBezTo>
                  <a:pt x="758389" y="767275"/>
                  <a:pt x="772578" y="780533"/>
                  <a:pt x="789019" y="788070"/>
                </a:cubicBezTo>
                <a:cubicBezTo>
                  <a:pt x="805460" y="795607"/>
                  <a:pt x="826649" y="799376"/>
                  <a:pt x="852585" y="799376"/>
                </a:cubicBezTo>
                <a:cubicBezTo>
                  <a:pt x="873963" y="799376"/>
                  <a:pt x="891571" y="796283"/>
                  <a:pt x="905407" y="790097"/>
                </a:cubicBezTo>
                <a:cubicBezTo>
                  <a:pt x="919244" y="783911"/>
                  <a:pt x="930828" y="774741"/>
                  <a:pt x="940161" y="762587"/>
                </a:cubicBezTo>
                <a:cubicBezTo>
                  <a:pt x="949494" y="750433"/>
                  <a:pt x="956331" y="735294"/>
                  <a:pt x="960671" y="717171"/>
                </a:cubicBezTo>
                <a:lnTo>
                  <a:pt x="896047" y="697638"/>
                </a:lnTo>
                <a:cubicBezTo>
                  <a:pt x="892792" y="712722"/>
                  <a:pt x="887556" y="724225"/>
                  <a:pt x="880339" y="732147"/>
                </a:cubicBezTo>
                <a:cubicBezTo>
                  <a:pt x="873122" y="740069"/>
                  <a:pt x="862460" y="744030"/>
                  <a:pt x="848353" y="744030"/>
                </a:cubicBezTo>
                <a:cubicBezTo>
                  <a:pt x="833811" y="744030"/>
                  <a:pt x="822525" y="739126"/>
                  <a:pt x="814494" y="729316"/>
                </a:cubicBezTo>
                <a:cubicBezTo>
                  <a:pt x="806464" y="719507"/>
                  <a:pt x="802448" y="701378"/>
                  <a:pt x="802448" y="674930"/>
                </a:cubicBezTo>
                <a:cubicBezTo>
                  <a:pt x="802448" y="653578"/>
                  <a:pt x="805813" y="637917"/>
                  <a:pt x="812541" y="627945"/>
                </a:cubicBezTo>
                <a:cubicBezTo>
                  <a:pt x="821440" y="614503"/>
                  <a:pt x="834245" y="607783"/>
                  <a:pt x="850957" y="607783"/>
                </a:cubicBezTo>
                <a:cubicBezTo>
                  <a:pt x="858336" y="607783"/>
                  <a:pt x="865011" y="609302"/>
                  <a:pt x="870979" y="612340"/>
                </a:cubicBezTo>
                <a:cubicBezTo>
                  <a:pt x="876948" y="615379"/>
                  <a:pt x="881994" y="619720"/>
                  <a:pt x="886118" y="625363"/>
                </a:cubicBezTo>
                <a:cubicBezTo>
                  <a:pt x="888614" y="628727"/>
                  <a:pt x="891001" y="634045"/>
                  <a:pt x="893280" y="641315"/>
                </a:cubicBezTo>
                <a:lnTo>
                  <a:pt x="958392" y="626828"/>
                </a:lnTo>
                <a:cubicBezTo>
                  <a:pt x="950036" y="601651"/>
                  <a:pt x="937258" y="582986"/>
                  <a:pt x="920058" y="570831"/>
                </a:cubicBezTo>
                <a:cubicBezTo>
                  <a:pt x="902857" y="558677"/>
                  <a:pt x="879227" y="552600"/>
                  <a:pt x="849166" y="552600"/>
                </a:cubicBez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>
            <a:spLocks noChangeAspect="1"/>
          </p:cNvSpPr>
          <p:nvPr/>
        </p:nvSpPr>
        <p:spPr>
          <a:xfrm>
            <a:off x="5931296" y="479902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37499" y="556669"/>
                </a:moveTo>
                <a:lnTo>
                  <a:pt x="737499" y="795306"/>
                </a:lnTo>
                <a:lnTo>
                  <a:pt x="811239" y="795306"/>
                </a:lnTo>
                <a:lnTo>
                  <a:pt x="811239" y="737074"/>
                </a:lnTo>
                <a:lnTo>
                  <a:pt x="849337" y="697167"/>
                </a:lnTo>
                <a:lnTo>
                  <a:pt x="899651" y="795306"/>
                </a:lnTo>
                <a:lnTo>
                  <a:pt x="990460" y="795306"/>
                </a:lnTo>
                <a:lnTo>
                  <a:pt x="899471" y="646743"/>
                </a:lnTo>
                <a:lnTo>
                  <a:pt x="986553" y="556669"/>
                </a:lnTo>
                <a:lnTo>
                  <a:pt x="888481" y="556669"/>
                </a:lnTo>
                <a:lnTo>
                  <a:pt x="811239" y="646850"/>
                </a:lnTo>
                <a:lnTo>
                  <a:pt x="811239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3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/>
          <p:cNvSpPr>
            <a:spLocks noChangeAspect="1"/>
          </p:cNvSpPr>
          <p:nvPr/>
        </p:nvSpPr>
        <p:spPr>
          <a:xfrm>
            <a:off x="4231907" y="487398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77716" y="552600"/>
                </a:moveTo>
                <a:cubicBezTo>
                  <a:pt x="639300" y="552600"/>
                  <a:pt x="609593" y="563201"/>
                  <a:pt x="588594" y="584403"/>
                </a:cubicBezTo>
                <a:cubicBezTo>
                  <a:pt x="567595" y="605605"/>
                  <a:pt x="557096" y="635944"/>
                  <a:pt x="557096" y="675418"/>
                </a:cubicBezTo>
                <a:cubicBezTo>
                  <a:pt x="557096" y="705025"/>
                  <a:pt x="563065" y="729318"/>
                  <a:pt x="575002" y="748297"/>
                </a:cubicBezTo>
                <a:cubicBezTo>
                  <a:pt x="586939" y="767275"/>
                  <a:pt x="601128" y="780533"/>
                  <a:pt x="617569" y="788070"/>
                </a:cubicBezTo>
                <a:cubicBezTo>
                  <a:pt x="634010" y="795607"/>
                  <a:pt x="655198" y="799376"/>
                  <a:pt x="681135" y="799376"/>
                </a:cubicBezTo>
                <a:cubicBezTo>
                  <a:pt x="702513" y="799376"/>
                  <a:pt x="720121" y="796283"/>
                  <a:pt x="733957" y="790097"/>
                </a:cubicBezTo>
                <a:cubicBezTo>
                  <a:pt x="747794" y="783911"/>
                  <a:pt x="759378" y="774741"/>
                  <a:pt x="768711" y="762587"/>
                </a:cubicBezTo>
                <a:cubicBezTo>
                  <a:pt x="778044" y="750433"/>
                  <a:pt x="784881" y="735294"/>
                  <a:pt x="789221" y="717171"/>
                </a:cubicBezTo>
                <a:lnTo>
                  <a:pt x="724597" y="697638"/>
                </a:lnTo>
                <a:cubicBezTo>
                  <a:pt x="721342" y="712722"/>
                  <a:pt x="716106" y="724225"/>
                  <a:pt x="708889" y="732147"/>
                </a:cubicBezTo>
                <a:cubicBezTo>
                  <a:pt x="701672" y="740069"/>
                  <a:pt x="691010" y="744030"/>
                  <a:pt x="676903" y="744030"/>
                </a:cubicBezTo>
                <a:cubicBezTo>
                  <a:pt x="662361" y="744030"/>
                  <a:pt x="651075" y="739126"/>
                  <a:pt x="643044" y="729316"/>
                </a:cubicBezTo>
                <a:cubicBezTo>
                  <a:pt x="635014" y="719507"/>
                  <a:pt x="630998" y="701378"/>
                  <a:pt x="630998" y="674930"/>
                </a:cubicBezTo>
                <a:cubicBezTo>
                  <a:pt x="630998" y="653578"/>
                  <a:pt x="634363" y="637917"/>
                  <a:pt x="641091" y="627945"/>
                </a:cubicBezTo>
                <a:cubicBezTo>
                  <a:pt x="649990" y="614503"/>
                  <a:pt x="662795" y="607783"/>
                  <a:pt x="679507" y="607783"/>
                </a:cubicBezTo>
                <a:cubicBezTo>
                  <a:pt x="686886" y="607783"/>
                  <a:pt x="693561" y="609302"/>
                  <a:pt x="699529" y="612340"/>
                </a:cubicBezTo>
                <a:cubicBezTo>
                  <a:pt x="705498" y="615379"/>
                  <a:pt x="710544" y="619720"/>
                  <a:pt x="714668" y="625363"/>
                </a:cubicBezTo>
                <a:cubicBezTo>
                  <a:pt x="717164" y="628727"/>
                  <a:pt x="719551" y="634045"/>
                  <a:pt x="721830" y="641315"/>
                </a:cubicBezTo>
                <a:lnTo>
                  <a:pt x="786942" y="626828"/>
                </a:lnTo>
                <a:cubicBezTo>
                  <a:pt x="778586" y="601651"/>
                  <a:pt x="765808" y="582986"/>
                  <a:pt x="748608" y="570831"/>
                </a:cubicBezTo>
                <a:cubicBezTo>
                  <a:pt x="731407" y="558677"/>
                  <a:pt x="707777" y="552600"/>
                  <a:pt x="677716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ChangeAspect="1"/>
          </p:cNvSpPr>
          <p:nvPr/>
        </p:nvSpPr>
        <p:spPr>
          <a:xfrm>
            <a:off x="2944640" y="3951913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77716" y="552600"/>
                </a:moveTo>
                <a:cubicBezTo>
                  <a:pt x="639300" y="552600"/>
                  <a:pt x="609593" y="563201"/>
                  <a:pt x="588594" y="584403"/>
                </a:cubicBezTo>
                <a:cubicBezTo>
                  <a:pt x="567595" y="605605"/>
                  <a:pt x="557096" y="635944"/>
                  <a:pt x="557096" y="675418"/>
                </a:cubicBezTo>
                <a:cubicBezTo>
                  <a:pt x="557096" y="705025"/>
                  <a:pt x="563065" y="729318"/>
                  <a:pt x="575002" y="748297"/>
                </a:cubicBezTo>
                <a:cubicBezTo>
                  <a:pt x="586939" y="767275"/>
                  <a:pt x="601128" y="780533"/>
                  <a:pt x="617569" y="788070"/>
                </a:cubicBezTo>
                <a:cubicBezTo>
                  <a:pt x="634010" y="795607"/>
                  <a:pt x="655198" y="799376"/>
                  <a:pt x="681135" y="799376"/>
                </a:cubicBezTo>
                <a:cubicBezTo>
                  <a:pt x="702513" y="799376"/>
                  <a:pt x="720121" y="796283"/>
                  <a:pt x="733957" y="790097"/>
                </a:cubicBezTo>
                <a:cubicBezTo>
                  <a:pt x="747794" y="783911"/>
                  <a:pt x="759378" y="774741"/>
                  <a:pt x="768711" y="762587"/>
                </a:cubicBezTo>
                <a:cubicBezTo>
                  <a:pt x="778044" y="750433"/>
                  <a:pt x="784881" y="735294"/>
                  <a:pt x="789221" y="717171"/>
                </a:cubicBezTo>
                <a:lnTo>
                  <a:pt x="724597" y="697638"/>
                </a:lnTo>
                <a:cubicBezTo>
                  <a:pt x="721342" y="712722"/>
                  <a:pt x="716106" y="724225"/>
                  <a:pt x="708889" y="732147"/>
                </a:cubicBezTo>
                <a:cubicBezTo>
                  <a:pt x="701672" y="740069"/>
                  <a:pt x="691010" y="744030"/>
                  <a:pt x="676903" y="744030"/>
                </a:cubicBezTo>
                <a:cubicBezTo>
                  <a:pt x="662361" y="744030"/>
                  <a:pt x="651075" y="739126"/>
                  <a:pt x="643044" y="729316"/>
                </a:cubicBezTo>
                <a:cubicBezTo>
                  <a:pt x="635014" y="719507"/>
                  <a:pt x="630998" y="701378"/>
                  <a:pt x="630998" y="674930"/>
                </a:cubicBezTo>
                <a:cubicBezTo>
                  <a:pt x="630998" y="653578"/>
                  <a:pt x="634363" y="637917"/>
                  <a:pt x="641091" y="627945"/>
                </a:cubicBezTo>
                <a:cubicBezTo>
                  <a:pt x="649990" y="614503"/>
                  <a:pt x="662795" y="607783"/>
                  <a:pt x="679507" y="607783"/>
                </a:cubicBezTo>
                <a:cubicBezTo>
                  <a:pt x="686886" y="607783"/>
                  <a:pt x="693561" y="609302"/>
                  <a:pt x="699529" y="612340"/>
                </a:cubicBezTo>
                <a:cubicBezTo>
                  <a:pt x="705498" y="615379"/>
                  <a:pt x="710544" y="619720"/>
                  <a:pt x="714668" y="625363"/>
                </a:cubicBezTo>
                <a:cubicBezTo>
                  <a:pt x="717164" y="628727"/>
                  <a:pt x="719551" y="634045"/>
                  <a:pt x="721830" y="641315"/>
                </a:cubicBezTo>
                <a:lnTo>
                  <a:pt x="786942" y="626828"/>
                </a:lnTo>
                <a:cubicBezTo>
                  <a:pt x="778586" y="601651"/>
                  <a:pt x="765808" y="582986"/>
                  <a:pt x="748608" y="570831"/>
                </a:cubicBezTo>
                <a:cubicBezTo>
                  <a:pt x="731407" y="558677"/>
                  <a:pt x="707777" y="552600"/>
                  <a:pt x="677716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2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926595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262410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0" y="683695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0" y="6084295"/>
            <a:ext cx="9144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3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Player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6645" y="2055405"/>
            <a:ext cx="6854007" cy="4087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76645" y="2055405"/>
          <a:ext cx="6390710" cy="364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355">
                  <a:extLst>
                    <a:ext uri="{9D8B030D-6E8A-4147-A177-3AD203B41FA5}">
                      <a16:colId xmlns:a16="http://schemas.microsoft.com/office/drawing/2014/main" val="1327288756"/>
                    </a:ext>
                  </a:extLst>
                </a:gridCol>
                <a:gridCol w="3195355">
                  <a:extLst>
                    <a:ext uri="{9D8B030D-6E8A-4147-A177-3AD203B41FA5}">
                      <a16:colId xmlns:a16="http://schemas.microsoft.com/office/drawing/2014/main" val="570504966"/>
                    </a:ext>
                  </a:extLst>
                </a:gridCol>
              </a:tblGrid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670359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874680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042037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665231"/>
                  </a:ext>
                </a:extLst>
              </a:tr>
              <a:tr h="7290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343063"/>
                  </a:ext>
                </a:extLst>
              </a:tr>
            </a:tbl>
          </a:graphicData>
        </a:graphic>
      </p:graphicFrame>
      <p:sp>
        <p:nvSpPr>
          <p:cNvPr id="11" name="Freeform: Shape 10"/>
          <p:cNvSpPr>
            <a:spLocks noChangeAspect="1"/>
          </p:cNvSpPr>
          <p:nvPr/>
        </p:nvSpPr>
        <p:spPr>
          <a:xfrm>
            <a:off x="1421651" y="2075985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85204" y="552600"/>
                </a:moveTo>
                <a:cubicBezTo>
                  <a:pt x="657857" y="552600"/>
                  <a:pt x="636099" y="556452"/>
                  <a:pt x="619929" y="564157"/>
                </a:cubicBezTo>
                <a:cubicBezTo>
                  <a:pt x="599202" y="574141"/>
                  <a:pt x="583466" y="588764"/>
                  <a:pt x="572723" y="608027"/>
                </a:cubicBezTo>
                <a:cubicBezTo>
                  <a:pt x="561979" y="627289"/>
                  <a:pt x="556607" y="649943"/>
                  <a:pt x="556607" y="675988"/>
                </a:cubicBezTo>
                <a:cubicBezTo>
                  <a:pt x="556607" y="700730"/>
                  <a:pt x="561518" y="722652"/>
                  <a:pt x="571339" y="741751"/>
                </a:cubicBezTo>
                <a:cubicBezTo>
                  <a:pt x="581160" y="760851"/>
                  <a:pt x="594997" y="775230"/>
                  <a:pt x="612848" y="784888"/>
                </a:cubicBezTo>
                <a:cubicBezTo>
                  <a:pt x="630700" y="794546"/>
                  <a:pt x="653788" y="799376"/>
                  <a:pt x="682111" y="799376"/>
                </a:cubicBezTo>
                <a:cubicBezTo>
                  <a:pt x="705118" y="799376"/>
                  <a:pt x="725004" y="796690"/>
                  <a:pt x="741771" y="791318"/>
                </a:cubicBezTo>
                <a:cubicBezTo>
                  <a:pt x="758537" y="785946"/>
                  <a:pt x="777827" y="775827"/>
                  <a:pt x="799639" y="760959"/>
                </a:cubicBezTo>
                <a:lnTo>
                  <a:pt x="799639" y="659221"/>
                </a:lnTo>
                <a:lnTo>
                  <a:pt x="685693" y="659221"/>
                </a:lnTo>
                <a:lnTo>
                  <a:pt x="685693" y="708869"/>
                </a:lnTo>
                <a:lnTo>
                  <a:pt x="735015" y="708869"/>
                </a:lnTo>
                <a:lnTo>
                  <a:pt x="735015" y="731333"/>
                </a:lnTo>
                <a:cubicBezTo>
                  <a:pt x="725357" y="737085"/>
                  <a:pt x="716784" y="741154"/>
                  <a:pt x="709296" y="743542"/>
                </a:cubicBezTo>
                <a:cubicBezTo>
                  <a:pt x="701808" y="745929"/>
                  <a:pt x="693940" y="747123"/>
                  <a:pt x="685693" y="747123"/>
                </a:cubicBezTo>
                <a:cubicBezTo>
                  <a:pt x="668329" y="747123"/>
                  <a:pt x="654791" y="741588"/>
                  <a:pt x="645079" y="730519"/>
                </a:cubicBezTo>
                <a:cubicBezTo>
                  <a:pt x="635366" y="719450"/>
                  <a:pt x="630510" y="701002"/>
                  <a:pt x="630510" y="675174"/>
                </a:cubicBezTo>
                <a:cubicBezTo>
                  <a:pt x="630510" y="650865"/>
                  <a:pt x="635312" y="633095"/>
                  <a:pt x="644916" y="621863"/>
                </a:cubicBezTo>
                <a:cubicBezTo>
                  <a:pt x="654520" y="610631"/>
                  <a:pt x="667407" y="605015"/>
                  <a:pt x="683576" y="605015"/>
                </a:cubicBezTo>
                <a:cubicBezTo>
                  <a:pt x="694429" y="605015"/>
                  <a:pt x="703354" y="607403"/>
                  <a:pt x="710354" y="612178"/>
                </a:cubicBezTo>
                <a:cubicBezTo>
                  <a:pt x="717353" y="616953"/>
                  <a:pt x="722318" y="623844"/>
                  <a:pt x="725248" y="632851"/>
                </a:cubicBezTo>
                <a:lnTo>
                  <a:pt x="796384" y="620154"/>
                </a:lnTo>
                <a:cubicBezTo>
                  <a:pt x="792043" y="604744"/>
                  <a:pt x="785559" y="592020"/>
                  <a:pt x="776931" y="581982"/>
                </a:cubicBezTo>
                <a:cubicBezTo>
                  <a:pt x="768304" y="571944"/>
                  <a:pt x="757452" y="564537"/>
                  <a:pt x="744375" y="559762"/>
                </a:cubicBezTo>
                <a:cubicBezTo>
                  <a:pt x="731298" y="554987"/>
                  <a:pt x="711575" y="552600"/>
                  <a:pt x="685204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7" y="1150813"/>
                  <a:pt x="230163" y="944719"/>
                  <a:pt x="230163" y="690488"/>
                </a:cubicBezTo>
                <a:cubicBezTo>
                  <a:pt x="230163" y="436257"/>
                  <a:pt x="436257" y="230163"/>
                  <a:pt x="690488" y="230163"/>
                </a:cubicBezTo>
                <a:close/>
                <a:moveTo>
                  <a:pt x="690487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7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7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ChangeAspect="1"/>
          </p:cNvSpPr>
          <p:nvPr/>
        </p:nvSpPr>
        <p:spPr>
          <a:xfrm>
            <a:off x="1421651" y="2814580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2248" y="618526"/>
                </a:moveTo>
                <a:lnTo>
                  <a:pt x="868588" y="704312"/>
                </a:lnTo>
                <a:lnTo>
                  <a:pt x="816183" y="704312"/>
                </a:lnTo>
                <a:close/>
                <a:moveTo>
                  <a:pt x="802937" y="556669"/>
                </a:moveTo>
                <a:lnTo>
                  <a:pt x="713245" y="795306"/>
                </a:lnTo>
                <a:lnTo>
                  <a:pt x="788536" y="795306"/>
                </a:lnTo>
                <a:lnTo>
                  <a:pt x="800167" y="755913"/>
                </a:lnTo>
                <a:lnTo>
                  <a:pt x="883885" y="755913"/>
                </a:lnTo>
                <a:lnTo>
                  <a:pt x="895824" y="795306"/>
                </a:lnTo>
                <a:lnTo>
                  <a:pt x="973043" y="795306"/>
                </a:lnTo>
                <a:lnTo>
                  <a:pt x="883371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1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70"/>
                </a:lnTo>
                <a:lnTo>
                  <a:pt x="630240" y="708870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80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ChangeAspect="1"/>
          </p:cNvSpPr>
          <p:nvPr/>
        </p:nvSpPr>
        <p:spPr>
          <a:xfrm>
            <a:off x="1421651" y="3553176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63229" y="552600"/>
                </a:moveTo>
                <a:cubicBezTo>
                  <a:pt x="638378" y="552600"/>
                  <a:pt x="618817" y="555720"/>
                  <a:pt x="604547" y="561960"/>
                </a:cubicBezTo>
                <a:cubicBezTo>
                  <a:pt x="590276" y="568200"/>
                  <a:pt x="579587" y="576773"/>
                  <a:pt x="572479" y="587679"/>
                </a:cubicBezTo>
                <a:cubicBezTo>
                  <a:pt x="565371" y="598586"/>
                  <a:pt x="561817" y="610170"/>
                  <a:pt x="561817" y="622433"/>
                </a:cubicBezTo>
                <a:cubicBezTo>
                  <a:pt x="561817" y="641098"/>
                  <a:pt x="568762" y="656454"/>
                  <a:pt x="582653" y="668500"/>
                </a:cubicBezTo>
                <a:cubicBezTo>
                  <a:pt x="596435" y="680546"/>
                  <a:pt x="619495" y="690204"/>
                  <a:pt x="651834" y="697475"/>
                </a:cubicBezTo>
                <a:cubicBezTo>
                  <a:pt x="671585" y="701816"/>
                  <a:pt x="684173" y="706428"/>
                  <a:pt x="689599" y="711311"/>
                </a:cubicBezTo>
                <a:cubicBezTo>
                  <a:pt x="695025" y="716195"/>
                  <a:pt x="697739" y="721729"/>
                  <a:pt x="697739" y="727915"/>
                </a:cubicBezTo>
                <a:cubicBezTo>
                  <a:pt x="697739" y="734426"/>
                  <a:pt x="694890" y="740151"/>
                  <a:pt x="689193" y="745088"/>
                </a:cubicBezTo>
                <a:cubicBezTo>
                  <a:pt x="683495" y="750026"/>
                  <a:pt x="675383" y="752495"/>
                  <a:pt x="664857" y="752495"/>
                </a:cubicBezTo>
                <a:cubicBezTo>
                  <a:pt x="650749" y="752495"/>
                  <a:pt x="639897" y="747666"/>
                  <a:pt x="632301" y="738007"/>
                </a:cubicBezTo>
                <a:cubicBezTo>
                  <a:pt x="627634" y="732039"/>
                  <a:pt x="624541" y="723357"/>
                  <a:pt x="623022" y="711962"/>
                </a:cubicBezTo>
                <a:lnTo>
                  <a:pt x="552864" y="716357"/>
                </a:lnTo>
                <a:cubicBezTo>
                  <a:pt x="554926" y="740449"/>
                  <a:pt x="563770" y="760308"/>
                  <a:pt x="579397" y="775935"/>
                </a:cubicBezTo>
                <a:cubicBezTo>
                  <a:pt x="595024" y="791562"/>
                  <a:pt x="623131" y="799376"/>
                  <a:pt x="663717" y="799376"/>
                </a:cubicBezTo>
                <a:cubicBezTo>
                  <a:pt x="686832" y="799376"/>
                  <a:pt x="705986" y="796039"/>
                  <a:pt x="721179" y="789365"/>
                </a:cubicBezTo>
                <a:cubicBezTo>
                  <a:pt x="736372" y="782691"/>
                  <a:pt x="748201" y="772897"/>
                  <a:pt x="756665" y="759983"/>
                </a:cubicBezTo>
                <a:cubicBezTo>
                  <a:pt x="765130" y="747069"/>
                  <a:pt x="769362" y="732961"/>
                  <a:pt x="769362" y="717660"/>
                </a:cubicBezTo>
                <a:cubicBezTo>
                  <a:pt x="769362" y="704637"/>
                  <a:pt x="766188" y="692863"/>
                  <a:pt x="759839" y="682336"/>
                </a:cubicBezTo>
                <a:cubicBezTo>
                  <a:pt x="753491" y="671810"/>
                  <a:pt x="743344" y="662993"/>
                  <a:pt x="729399" y="655884"/>
                </a:cubicBezTo>
                <a:cubicBezTo>
                  <a:pt x="715455" y="648776"/>
                  <a:pt x="692367" y="641750"/>
                  <a:pt x="660136" y="634804"/>
                </a:cubicBezTo>
                <a:cubicBezTo>
                  <a:pt x="647114" y="632091"/>
                  <a:pt x="638866" y="629161"/>
                  <a:pt x="635394" y="626014"/>
                </a:cubicBezTo>
                <a:cubicBezTo>
                  <a:pt x="631812" y="622976"/>
                  <a:pt x="630022" y="619557"/>
                  <a:pt x="630022" y="615759"/>
                </a:cubicBezTo>
                <a:cubicBezTo>
                  <a:pt x="630022" y="610550"/>
                  <a:pt x="632192" y="606128"/>
                  <a:pt x="636533" y="602492"/>
                </a:cubicBezTo>
                <a:cubicBezTo>
                  <a:pt x="640874" y="598857"/>
                  <a:pt x="647331" y="597039"/>
                  <a:pt x="655904" y="597039"/>
                </a:cubicBezTo>
                <a:cubicBezTo>
                  <a:pt x="666322" y="597039"/>
                  <a:pt x="674488" y="599481"/>
                  <a:pt x="680402" y="604364"/>
                </a:cubicBezTo>
                <a:cubicBezTo>
                  <a:pt x="686317" y="609248"/>
                  <a:pt x="690196" y="617061"/>
                  <a:pt x="692041" y="627805"/>
                </a:cubicBezTo>
                <a:lnTo>
                  <a:pt x="761549" y="623735"/>
                </a:lnTo>
                <a:cubicBezTo>
                  <a:pt x="758510" y="598992"/>
                  <a:pt x="748987" y="580951"/>
                  <a:pt x="732981" y="569611"/>
                </a:cubicBezTo>
                <a:cubicBezTo>
                  <a:pt x="716974" y="558270"/>
                  <a:pt x="693723" y="552600"/>
                  <a:pt x="6632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>
            <a:spLocks noChangeAspect="1"/>
          </p:cNvSpPr>
          <p:nvPr/>
        </p:nvSpPr>
        <p:spPr>
          <a:xfrm>
            <a:off x="4592102" y="4291772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97346" y="615840"/>
                </a:moveTo>
                <a:lnTo>
                  <a:pt x="723686" y="701626"/>
                </a:lnTo>
                <a:lnTo>
                  <a:pt x="671281" y="701626"/>
                </a:lnTo>
                <a:close/>
                <a:moveTo>
                  <a:pt x="806956" y="553983"/>
                </a:moveTo>
                <a:lnTo>
                  <a:pt x="897080" y="792620"/>
                </a:lnTo>
                <a:lnTo>
                  <a:pt x="977006" y="792620"/>
                </a:lnTo>
                <a:lnTo>
                  <a:pt x="1065615" y="553983"/>
                </a:lnTo>
                <a:lnTo>
                  <a:pt x="990774" y="553983"/>
                </a:lnTo>
                <a:lnTo>
                  <a:pt x="937750" y="725717"/>
                </a:lnTo>
                <a:lnTo>
                  <a:pt x="884040" y="553983"/>
                </a:lnTo>
                <a:close/>
                <a:moveTo>
                  <a:pt x="658035" y="553983"/>
                </a:moveTo>
                <a:lnTo>
                  <a:pt x="568343" y="792620"/>
                </a:lnTo>
                <a:lnTo>
                  <a:pt x="643634" y="792620"/>
                </a:lnTo>
                <a:lnTo>
                  <a:pt x="655265" y="753227"/>
                </a:lnTo>
                <a:lnTo>
                  <a:pt x="738983" y="753227"/>
                </a:lnTo>
                <a:lnTo>
                  <a:pt x="750922" y="792620"/>
                </a:lnTo>
                <a:lnTo>
                  <a:pt x="828141" y="792620"/>
                </a:lnTo>
                <a:lnTo>
                  <a:pt x="738469" y="553983"/>
                </a:lnTo>
                <a:close/>
                <a:moveTo>
                  <a:pt x="451652" y="549914"/>
                </a:moveTo>
                <a:cubicBezTo>
                  <a:pt x="426801" y="549914"/>
                  <a:pt x="407240" y="553034"/>
                  <a:pt x="392970" y="559274"/>
                </a:cubicBezTo>
                <a:cubicBezTo>
                  <a:pt x="378699" y="565514"/>
                  <a:pt x="368010" y="574087"/>
                  <a:pt x="360902" y="584993"/>
                </a:cubicBezTo>
                <a:cubicBezTo>
                  <a:pt x="353794" y="595900"/>
                  <a:pt x="350240" y="607484"/>
                  <a:pt x="350240" y="619747"/>
                </a:cubicBezTo>
                <a:cubicBezTo>
                  <a:pt x="350240" y="638412"/>
                  <a:pt x="357185" y="653768"/>
                  <a:pt x="371076" y="665814"/>
                </a:cubicBezTo>
                <a:cubicBezTo>
                  <a:pt x="384858" y="677860"/>
                  <a:pt x="407918" y="687518"/>
                  <a:pt x="440257" y="694789"/>
                </a:cubicBezTo>
                <a:cubicBezTo>
                  <a:pt x="460008" y="699130"/>
                  <a:pt x="472596" y="703742"/>
                  <a:pt x="478023" y="708625"/>
                </a:cubicBezTo>
                <a:cubicBezTo>
                  <a:pt x="483449" y="713509"/>
                  <a:pt x="486162" y="719043"/>
                  <a:pt x="486162" y="725229"/>
                </a:cubicBezTo>
                <a:cubicBezTo>
                  <a:pt x="486162" y="731740"/>
                  <a:pt x="483313" y="737465"/>
                  <a:pt x="477616" y="742402"/>
                </a:cubicBezTo>
                <a:cubicBezTo>
                  <a:pt x="471918" y="747340"/>
                  <a:pt x="463806" y="749809"/>
                  <a:pt x="453280" y="749809"/>
                </a:cubicBezTo>
                <a:cubicBezTo>
                  <a:pt x="439172" y="749809"/>
                  <a:pt x="428320" y="744980"/>
                  <a:pt x="420724" y="735321"/>
                </a:cubicBezTo>
                <a:cubicBezTo>
                  <a:pt x="416057" y="729353"/>
                  <a:pt x="412964" y="720671"/>
                  <a:pt x="411445" y="709276"/>
                </a:cubicBezTo>
                <a:lnTo>
                  <a:pt x="341287" y="713671"/>
                </a:lnTo>
                <a:cubicBezTo>
                  <a:pt x="343349" y="737763"/>
                  <a:pt x="352193" y="757622"/>
                  <a:pt x="367820" y="773249"/>
                </a:cubicBezTo>
                <a:cubicBezTo>
                  <a:pt x="383447" y="788876"/>
                  <a:pt x="411554" y="796690"/>
                  <a:pt x="452140" y="796690"/>
                </a:cubicBezTo>
                <a:cubicBezTo>
                  <a:pt x="475255" y="796690"/>
                  <a:pt x="494409" y="793353"/>
                  <a:pt x="509602" y="786679"/>
                </a:cubicBezTo>
                <a:cubicBezTo>
                  <a:pt x="524795" y="780005"/>
                  <a:pt x="536624" y="770211"/>
                  <a:pt x="545088" y="757297"/>
                </a:cubicBezTo>
                <a:cubicBezTo>
                  <a:pt x="553553" y="744383"/>
                  <a:pt x="557785" y="730275"/>
                  <a:pt x="557785" y="714974"/>
                </a:cubicBezTo>
                <a:cubicBezTo>
                  <a:pt x="557785" y="701951"/>
                  <a:pt x="554611" y="690177"/>
                  <a:pt x="548262" y="679650"/>
                </a:cubicBezTo>
                <a:cubicBezTo>
                  <a:pt x="541914" y="669124"/>
                  <a:pt x="531767" y="660306"/>
                  <a:pt x="517822" y="653198"/>
                </a:cubicBezTo>
                <a:cubicBezTo>
                  <a:pt x="503878" y="646090"/>
                  <a:pt x="480790" y="639064"/>
                  <a:pt x="448559" y="632118"/>
                </a:cubicBezTo>
                <a:cubicBezTo>
                  <a:pt x="435537" y="629405"/>
                  <a:pt x="427289" y="626475"/>
                  <a:pt x="423817" y="623328"/>
                </a:cubicBezTo>
                <a:cubicBezTo>
                  <a:pt x="420235" y="620290"/>
                  <a:pt x="418445" y="616871"/>
                  <a:pt x="418445" y="613073"/>
                </a:cubicBezTo>
                <a:cubicBezTo>
                  <a:pt x="418445" y="607864"/>
                  <a:pt x="420615" y="603442"/>
                  <a:pt x="424956" y="599806"/>
                </a:cubicBezTo>
                <a:cubicBezTo>
                  <a:pt x="429297" y="596171"/>
                  <a:pt x="435754" y="594353"/>
                  <a:pt x="444327" y="594353"/>
                </a:cubicBezTo>
                <a:cubicBezTo>
                  <a:pt x="454745" y="594353"/>
                  <a:pt x="462911" y="596795"/>
                  <a:pt x="468825" y="601678"/>
                </a:cubicBezTo>
                <a:cubicBezTo>
                  <a:pt x="474740" y="606562"/>
                  <a:pt x="478619" y="614375"/>
                  <a:pt x="480464" y="625119"/>
                </a:cubicBezTo>
                <a:lnTo>
                  <a:pt x="549972" y="621049"/>
                </a:lnTo>
                <a:cubicBezTo>
                  <a:pt x="546933" y="596306"/>
                  <a:pt x="537410" y="578265"/>
                  <a:pt x="521404" y="566925"/>
                </a:cubicBezTo>
                <a:cubicBezTo>
                  <a:pt x="505397" y="555584"/>
                  <a:pt x="482146" y="549914"/>
                  <a:pt x="451652" y="549914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ChangeAspect="1"/>
          </p:cNvSpPr>
          <p:nvPr/>
        </p:nvSpPr>
        <p:spPr>
          <a:xfrm>
            <a:off x="1421651" y="4291772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85104" y="616225"/>
                </a:moveTo>
                <a:lnTo>
                  <a:pt x="711444" y="702011"/>
                </a:lnTo>
                <a:lnTo>
                  <a:pt x="659039" y="702011"/>
                </a:lnTo>
                <a:close/>
                <a:moveTo>
                  <a:pt x="444219" y="602877"/>
                </a:moveTo>
                <a:lnTo>
                  <a:pt x="465218" y="602877"/>
                </a:lnTo>
                <a:cubicBezTo>
                  <a:pt x="479000" y="602877"/>
                  <a:pt x="488387" y="605482"/>
                  <a:pt x="493379" y="610691"/>
                </a:cubicBezTo>
                <a:cubicBezTo>
                  <a:pt x="498371" y="615900"/>
                  <a:pt x="500867" y="622248"/>
                  <a:pt x="500867" y="629736"/>
                </a:cubicBezTo>
                <a:cubicBezTo>
                  <a:pt x="500867" y="637441"/>
                  <a:pt x="497991" y="643762"/>
                  <a:pt x="492239" y="648700"/>
                </a:cubicBezTo>
                <a:cubicBezTo>
                  <a:pt x="486488" y="653638"/>
                  <a:pt x="476504" y="656107"/>
                  <a:pt x="462288" y="656107"/>
                </a:cubicBezTo>
                <a:lnTo>
                  <a:pt x="444219" y="656107"/>
                </a:lnTo>
                <a:close/>
                <a:moveTo>
                  <a:pt x="645793" y="554369"/>
                </a:moveTo>
                <a:lnTo>
                  <a:pt x="556100" y="793005"/>
                </a:lnTo>
                <a:lnTo>
                  <a:pt x="631392" y="793005"/>
                </a:lnTo>
                <a:lnTo>
                  <a:pt x="643023" y="753612"/>
                </a:lnTo>
                <a:lnTo>
                  <a:pt x="726741" y="753612"/>
                </a:lnTo>
                <a:lnTo>
                  <a:pt x="738679" y="793005"/>
                </a:lnTo>
                <a:lnTo>
                  <a:pt x="815899" y="793005"/>
                </a:lnTo>
                <a:lnTo>
                  <a:pt x="726227" y="554369"/>
                </a:lnTo>
                <a:close/>
                <a:moveTo>
                  <a:pt x="370154" y="554369"/>
                </a:moveTo>
                <a:lnTo>
                  <a:pt x="370154" y="793005"/>
                </a:lnTo>
                <a:lnTo>
                  <a:pt x="444219" y="793005"/>
                </a:lnTo>
                <a:lnTo>
                  <a:pt x="444219" y="704452"/>
                </a:lnTo>
                <a:lnTo>
                  <a:pt x="484589" y="704452"/>
                </a:lnTo>
                <a:cubicBezTo>
                  <a:pt x="514323" y="704452"/>
                  <a:pt x="536434" y="697670"/>
                  <a:pt x="550922" y="684105"/>
                </a:cubicBezTo>
                <a:cubicBezTo>
                  <a:pt x="565409" y="670540"/>
                  <a:pt x="572653" y="651711"/>
                  <a:pt x="572653" y="627620"/>
                </a:cubicBezTo>
                <a:cubicBezTo>
                  <a:pt x="572653" y="604179"/>
                  <a:pt x="566006" y="586111"/>
                  <a:pt x="552712" y="573414"/>
                </a:cubicBezTo>
                <a:cubicBezTo>
                  <a:pt x="539419" y="560717"/>
                  <a:pt x="519424" y="554369"/>
                  <a:pt x="492728" y="554369"/>
                </a:cubicBezTo>
                <a:close/>
                <a:moveTo>
                  <a:pt x="934710" y="550299"/>
                </a:moveTo>
                <a:cubicBezTo>
                  <a:pt x="909859" y="550299"/>
                  <a:pt x="890298" y="553419"/>
                  <a:pt x="876027" y="559659"/>
                </a:cubicBezTo>
                <a:cubicBezTo>
                  <a:pt x="861757" y="565899"/>
                  <a:pt x="851068" y="574472"/>
                  <a:pt x="843960" y="585378"/>
                </a:cubicBezTo>
                <a:cubicBezTo>
                  <a:pt x="836852" y="596285"/>
                  <a:pt x="833298" y="607869"/>
                  <a:pt x="833298" y="620132"/>
                </a:cubicBezTo>
                <a:cubicBezTo>
                  <a:pt x="833298" y="638797"/>
                  <a:pt x="840243" y="654153"/>
                  <a:pt x="854133" y="666199"/>
                </a:cubicBezTo>
                <a:cubicBezTo>
                  <a:pt x="867916" y="678245"/>
                  <a:pt x="890976" y="687903"/>
                  <a:pt x="923315" y="695174"/>
                </a:cubicBezTo>
                <a:cubicBezTo>
                  <a:pt x="943066" y="699515"/>
                  <a:pt x="955654" y="704127"/>
                  <a:pt x="961080" y="709010"/>
                </a:cubicBezTo>
                <a:cubicBezTo>
                  <a:pt x="966506" y="713894"/>
                  <a:pt x="969219" y="719428"/>
                  <a:pt x="969219" y="725614"/>
                </a:cubicBezTo>
                <a:cubicBezTo>
                  <a:pt x="969219" y="732125"/>
                  <a:pt x="966371" y="737850"/>
                  <a:pt x="960673" y="742787"/>
                </a:cubicBezTo>
                <a:cubicBezTo>
                  <a:pt x="954976" y="747725"/>
                  <a:pt x="946864" y="750194"/>
                  <a:pt x="936338" y="750194"/>
                </a:cubicBezTo>
                <a:cubicBezTo>
                  <a:pt x="922230" y="750194"/>
                  <a:pt x="911378" y="745365"/>
                  <a:pt x="903782" y="735706"/>
                </a:cubicBezTo>
                <a:cubicBezTo>
                  <a:pt x="899115" y="729738"/>
                  <a:pt x="896022" y="721056"/>
                  <a:pt x="894503" y="709661"/>
                </a:cubicBezTo>
                <a:lnTo>
                  <a:pt x="824345" y="714056"/>
                </a:lnTo>
                <a:cubicBezTo>
                  <a:pt x="826407" y="738148"/>
                  <a:pt x="835251" y="758007"/>
                  <a:pt x="850878" y="773634"/>
                </a:cubicBezTo>
                <a:cubicBezTo>
                  <a:pt x="866505" y="789261"/>
                  <a:pt x="894612" y="797075"/>
                  <a:pt x="935198" y="797075"/>
                </a:cubicBezTo>
                <a:cubicBezTo>
                  <a:pt x="958313" y="797075"/>
                  <a:pt x="977467" y="793738"/>
                  <a:pt x="992660" y="787064"/>
                </a:cubicBezTo>
                <a:cubicBezTo>
                  <a:pt x="1007853" y="780390"/>
                  <a:pt x="1019681" y="770596"/>
                  <a:pt x="1028146" y="757682"/>
                </a:cubicBezTo>
                <a:cubicBezTo>
                  <a:pt x="1036611" y="744768"/>
                  <a:pt x="1040843" y="730660"/>
                  <a:pt x="1040843" y="715359"/>
                </a:cubicBezTo>
                <a:cubicBezTo>
                  <a:pt x="1040843" y="702336"/>
                  <a:pt x="1037669" y="690562"/>
                  <a:pt x="1031320" y="680035"/>
                </a:cubicBezTo>
                <a:cubicBezTo>
                  <a:pt x="1024972" y="669509"/>
                  <a:pt x="1014825" y="660692"/>
                  <a:pt x="1000880" y="653583"/>
                </a:cubicBezTo>
                <a:cubicBezTo>
                  <a:pt x="986935" y="646475"/>
                  <a:pt x="963848" y="639449"/>
                  <a:pt x="931617" y="632503"/>
                </a:cubicBezTo>
                <a:cubicBezTo>
                  <a:pt x="918595" y="629790"/>
                  <a:pt x="910347" y="626860"/>
                  <a:pt x="906874" y="623713"/>
                </a:cubicBezTo>
                <a:cubicBezTo>
                  <a:pt x="903293" y="620675"/>
                  <a:pt x="901503" y="617256"/>
                  <a:pt x="901503" y="613458"/>
                </a:cubicBezTo>
                <a:cubicBezTo>
                  <a:pt x="901503" y="608249"/>
                  <a:pt x="903673" y="603827"/>
                  <a:pt x="908014" y="600191"/>
                </a:cubicBezTo>
                <a:cubicBezTo>
                  <a:pt x="912355" y="596556"/>
                  <a:pt x="918812" y="594738"/>
                  <a:pt x="927385" y="594738"/>
                </a:cubicBezTo>
                <a:cubicBezTo>
                  <a:pt x="937803" y="594738"/>
                  <a:pt x="945969" y="597180"/>
                  <a:pt x="951883" y="602063"/>
                </a:cubicBezTo>
                <a:cubicBezTo>
                  <a:pt x="957798" y="606947"/>
                  <a:pt x="961677" y="614760"/>
                  <a:pt x="963522" y="625504"/>
                </a:cubicBezTo>
                <a:lnTo>
                  <a:pt x="1033030" y="621434"/>
                </a:lnTo>
                <a:cubicBezTo>
                  <a:pt x="1029991" y="596692"/>
                  <a:pt x="1020468" y="578650"/>
                  <a:pt x="1004461" y="567310"/>
                </a:cubicBezTo>
                <a:cubicBezTo>
                  <a:pt x="988455" y="555969"/>
                  <a:pt x="965204" y="550299"/>
                  <a:pt x="934710" y="550299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8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8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8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8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ChangeAspect="1"/>
          </p:cNvSpPr>
          <p:nvPr/>
        </p:nvSpPr>
        <p:spPr>
          <a:xfrm>
            <a:off x="1421651" y="5008554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92580" y="609655"/>
                </a:moveTo>
                <a:lnTo>
                  <a:pt x="924974" y="609655"/>
                </a:lnTo>
                <a:cubicBezTo>
                  <a:pt x="938430" y="609655"/>
                  <a:pt x="947600" y="611716"/>
                  <a:pt x="952484" y="615840"/>
                </a:cubicBezTo>
                <a:cubicBezTo>
                  <a:pt x="957367" y="619964"/>
                  <a:pt x="959809" y="625878"/>
                  <a:pt x="959809" y="633583"/>
                </a:cubicBezTo>
                <a:cubicBezTo>
                  <a:pt x="959809" y="638792"/>
                  <a:pt x="958262" y="643404"/>
                  <a:pt x="955169" y="647420"/>
                </a:cubicBezTo>
                <a:cubicBezTo>
                  <a:pt x="952077" y="651435"/>
                  <a:pt x="948088" y="653931"/>
                  <a:pt x="943205" y="654908"/>
                </a:cubicBezTo>
                <a:cubicBezTo>
                  <a:pt x="933547" y="657078"/>
                  <a:pt x="927035" y="658163"/>
                  <a:pt x="923671" y="658163"/>
                </a:cubicBezTo>
                <a:lnTo>
                  <a:pt x="892580" y="658163"/>
                </a:lnTo>
                <a:close/>
                <a:moveTo>
                  <a:pt x="818515" y="561471"/>
                </a:moveTo>
                <a:lnTo>
                  <a:pt x="818515" y="800108"/>
                </a:lnTo>
                <a:lnTo>
                  <a:pt x="892580" y="800108"/>
                </a:lnTo>
                <a:lnTo>
                  <a:pt x="892580" y="703254"/>
                </a:lnTo>
                <a:lnTo>
                  <a:pt x="899091" y="703254"/>
                </a:lnTo>
                <a:cubicBezTo>
                  <a:pt x="905820" y="703254"/>
                  <a:pt x="911843" y="705098"/>
                  <a:pt x="917160" y="708788"/>
                </a:cubicBezTo>
                <a:cubicBezTo>
                  <a:pt x="921067" y="711610"/>
                  <a:pt x="925516" y="717741"/>
                  <a:pt x="930508" y="727182"/>
                </a:cubicBezTo>
                <a:lnTo>
                  <a:pt x="969924" y="800108"/>
                </a:lnTo>
                <a:lnTo>
                  <a:pt x="1053245" y="800108"/>
                </a:lnTo>
                <a:lnTo>
                  <a:pt x="1017535" y="730959"/>
                </a:lnTo>
                <a:cubicBezTo>
                  <a:pt x="1015800" y="727483"/>
                  <a:pt x="1012357" y="722541"/>
                  <a:pt x="1007206" y="716132"/>
                </a:cubicBezTo>
                <a:cubicBezTo>
                  <a:pt x="1002055" y="709724"/>
                  <a:pt x="998123" y="705542"/>
                  <a:pt x="995412" y="703587"/>
                </a:cubicBezTo>
                <a:cubicBezTo>
                  <a:pt x="991398" y="700655"/>
                  <a:pt x="985000" y="697722"/>
                  <a:pt x="976216" y="694789"/>
                </a:cubicBezTo>
                <a:cubicBezTo>
                  <a:pt x="987184" y="692293"/>
                  <a:pt x="995816" y="689146"/>
                  <a:pt x="1002114" y="685348"/>
                </a:cubicBezTo>
                <a:cubicBezTo>
                  <a:pt x="1011994" y="679379"/>
                  <a:pt x="1019758" y="671593"/>
                  <a:pt x="1025404" y="661989"/>
                </a:cubicBezTo>
                <a:cubicBezTo>
                  <a:pt x="1031051" y="652385"/>
                  <a:pt x="1033874" y="640963"/>
                  <a:pt x="1033874" y="627723"/>
                </a:cubicBezTo>
                <a:cubicBezTo>
                  <a:pt x="1033874" y="612530"/>
                  <a:pt x="1030184" y="599644"/>
                  <a:pt x="1022805" y="589063"/>
                </a:cubicBezTo>
                <a:cubicBezTo>
                  <a:pt x="1015425" y="578482"/>
                  <a:pt x="1005713" y="571238"/>
                  <a:pt x="993667" y="567332"/>
                </a:cubicBezTo>
                <a:cubicBezTo>
                  <a:pt x="981621" y="563425"/>
                  <a:pt x="964204" y="561471"/>
                  <a:pt x="941414" y="561471"/>
                </a:cubicBezTo>
                <a:close/>
                <a:moveTo>
                  <a:pt x="598463" y="561471"/>
                </a:moveTo>
                <a:lnTo>
                  <a:pt x="598463" y="800108"/>
                </a:lnTo>
                <a:lnTo>
                  <a:pt x="787289" y="800108"/>
                </a:lnTo>
                <a:lnTo>
                  <a:pt x="787289" y="741344"/>
                </a:lnTo>
                <a:lnTo>
                  <a:pt x="672203" y="741344"/>
                </a:lnTo>
                <a:lnTo>
                  <a:pt x="672203" y="561471"/>
                </a:lnTo>
                <a:close/>
                <a:moveTo>
                  <a:pt x="453282" y="557402"/>
                </a:moveTo>
                <a:cubicBezTo>
                  <a:pt x="414865" y="557402"/>
                  <a:pt x="385158" y="568003"/>
                  <a:pt x="364159" y="589205"/>
                </a:cubicBezTo>
                <a:cubicBezTo>
                  <a:pt x="343160" y="610407"/>
                  <a:pt x="332661" y="640746"/>
                  <a:pt x="332661" y="680220"/>
                </a:cubicBezTo>
                <a:cubicBezTo>
                  <a:pt x="332661" y="709827"/>
                  <a:pt x="338630" y="734120"/>
                  <a:pt x="350567" y="753099"/>
                </a:cubicBezTo>
                <a:cubicBezTo>
                  <a:pt x="362504" y="772077"/>
                  <a:pt x="376693" y="785335"/>
                  <a:pt x="393134" y="792872"/>
                </a:cubicBezTo>
                <a:cubicBezTo>
                  <a:pt x="409575" y="800409"/>
                  <a:pt x="430764" y="804178"/>
                  <a:pt x="456700" y="804178"/>
                </a:cubicBezTo>
                <a:cubicBezTo>
                  <a:pt x="478078" y="804178"/>
                  <a:pt x="495686" y="801085"/>
                  <a:pt x="509522" y="794899"/>
                </a:cubicBezTo>
                <a:cubicBezTo>
                  <a:pt x="523359" y="788713"/>
                  <a:pt x="534943" y="779543"/>
                  <a:pt x="544276" y="767389"/>
                </a:cubicBezTo>
                <a:cubicBezTo>
                  <a:pt x="553609" y="755235"/>
                  <a:pt x="560446" y="740096"/>
                  <a:pt x="564786" y="721973"/>
                </a:cubicBezTo>
                <a:lnTo>
                  <a:pt x="500162" y="702440"/>
                </a:lnTo>
                <a:cubicBezTo>
                  <a:pt x="496907" y="717524"/>
                  <a:pt x="491671" y="729027"/>
                  <a:pt x="484454" y="736949"/>
                </a:cubicBezTo>
                <a:cubicBezTo>
                  <a:pt x="477237" y="744871"/>
                  <a:pt x="466575" y="748832"/>
                  <a:pt x="452468" y="748832"/>
                </a:cubicBezTo>
                <a:cubicBezTo>
                  <a:pt x="437926" y="748832"/>
                  <a:pt x="426640" y="743928"/>
                  <a:pt x="418609" y="734118"/>
                </a:cubicBezTo>
                <a:cubicBezTo>
                  <a:pt x="410579" y="724309"/>
                  <a:pt x="406563" y="706180"/>
                  <a:pt x="406563" y="679732"/>
                </a:cubicBezTo>
                <a:cubicBezTo>
                  <a:pt x="406563" y="658380"/>
                  <a:pt x="409928" y="642719"/>
                  <a:pt x="416656" y="632747"/>
                </a:cubicBezTo>
                <a:cubicBezTo>
                  <a:pt x="425555" y="619305"/>
                  <a:pt x="438360" y="612585"/>
                  <a:pt x="455072" y="612585"/>
                </a:cubicBezTo>
                <a:cubicBezTo>
                  <a:pt x="462452" y="612585"/>
                  <a:pt x="469126" y="614104"/>
                  <a:pt x="475094" y="617142"/>
                </a:cubicBezTo>
                <a:cubicBezTo>
                  <a:pt x="481063" y="620181"/>
                  <a:pt x="486109" y="624522"/>
                  <a:pt x="490233" y="630165"/>
                </a:cubicBezTo>
                <a:cubicBezTo>
                  <a:pt x="492729" y="633529"/>
                  <a:pt x="495116" y="638847"/>
                  <a:pt x="497395" y="646117"/>
                </a:cubicBezTo>
                <a:lnTo>
                  <a:pt x="562507" y="631630"/>
                </a:lnTo>
                <a:cubicBezTo>
                  <a:pt x="554151" y="606453"/>
                  <a:pt x="541373" y="587788"/>
                  <a:pt x="524173" y="575633"/>
                </a:cubicBezTo>
                <a:cubicBezTo>
                  <a:pt x="506972" y="563479"/>
                  <a:pt x="483342" y="557402"/>
                  <a:pt x="453282" y="557402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65659" y="2197386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76745" y="2922330"/>
            <a:ext cx="2295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</a:t>
            </a:r>
            <a:r>
              <a:rPr lang="en-GB" sz="24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Assists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65658" y="511781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Clearance 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6745" y="364727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Shots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76745" y="4401032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Passes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Freeform: Shape 22"/>
          <p:cNvSpPr>
            <a:spLocks/>
          </p:cNvSpPr>
          <p:nvPr/>
        </p:nvSpPr>
        <p:spPr>
          <a:xfrm>
            <a:off x="4592102" y="2075357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85098" y="618526"/>
                </a:moveTo>
                <a:lnTo>
                  <a:pt x="811438" y="704312"/>
                </a:lnTo>
                <a:lnTo>
                  <a:pt x="759033" y="704312"/>
                </a:lnTo>
                <a:close/>
                <a:moveTo>
                  <a:pt x="745787" y="556669"/>
                </a:moveTo>
                <a:lnTo>
                  <a:pt x="656094" y="795306"/>
                </a:lnTo>
                <a:lnTo>
                  <a:pt x="731386" y="795306"/>
                </a:lnTo>
                <a:lnTo>
                  <a:pt x="743017" y="755913"/>
                </a:lnTo>
                <a:lnTo>
                  <a:pt x="826735" y="755913"/>
                </a:lnTo>
                <a:lnTo>
                  <a:pt x="838673" y="795306"/>
                </a:lnTo>
                <a:lnTo>
                  <a:pt x="915893" y="795306"/>
                </a:lnTo>
                <a:lnTo>
                  <a:pt x="826221" y="556669"/>
                </a:lnTo>
                <a:close/>
                <a:moveTo>
                  <a:pt x="444182" y="556669"/>
                </a:moveTo>
                <a:lnTo>
                  <a:pt x="444182" y="615596"/>
                </a:lnTo>
                <a:lnTo>
                  <a:pt x="519387" y="615596"/>
                </a:lnTo>
                <a:lnTo>
                  <a:pt x="519387" y="795306"/>
                </a:lnTo>
                <a:lnTo>
                  <a:pt x="593126" y="795306"/>
                </a:lnTo>
                <a:lnTo>
                  <a:pt x="593126" y="615596"/>
                </a:lnTo>
                <a:lnTo>
                  <a:pt x="668331" y="615596"/>
                </a:lnTo>
                <a:lnTo>
                  <a:pt x="668331" y="556669"/>
                </a:ln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>
            <a:spLocks noChangeAspect="1"/>
          </p:cNvSpPr>
          <p:nvPr/>
        </p:nvSpPr>
        <p:spPr>
          <a:xfrm>
            <a:off x="4592102" y="2814580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9166" y="552600"/>
                </a:moveTo>
                <a:cubicBezTo>
                  <a:pt x="810750" y="552600"/>
                  <a:pt x="781043" y="563201"/>
                  <a:pt x="760044" y="584403"/>
                </a:cubicBezTo>
                <a:cubicBezTo>
                  <a:pt x="739045" y="605605"/>
                  <a:pt x="728546" y="635944"/>
                  <a:pt x="728546" y="675418"/>
                </a:cubicBezTo>
                <a:cubicBezTo>
                  <a:pt x="728546" y="705025"/>
                  <a:pt x="734515" y="729318"/>
                  <a:pt x="746452" y="748297"/>
                </a:cubicBezTo>
                <a:cubicBezTo>
                  <a:pt x="758389" y="767275"/>
                  <a:pt x="772578" y="780533"/>
                  <a:pt x="789019" y="788070"/>
                </a:cubicBezTo>
                <a:cubicBezTo>
                  <a:pt x="805460" y="795607"/>
                  <a:pt x="826649" y="799376"/>
                  <a:pt x="852585" y="799376"/>
                </a:cubicBezTo>
                <a:cubicBezTo>
                  <a:pt x="873963" y="799376"/>
                  <a:pt x="891571" y="796283"/>
                  <a:pt x="905407" y="790097"/>
                </a:cubicBezTo>
                <a:cubicBezTo>
                  <a:pt x="919244" y="783911"/>
                  <a:pt x="930828" y="774741"/>
                  <a:pt x="940161" y="762587"/>
                </a:cubicBezTo>
                <a:cubicBezTo>
                  <a:pt x="949494" y="750433"/>
                  <a:pt x="956331" y="735294"/>
                  <a:pt x="960671" y="717171"/>
                </a:cubicBezTo>
                <a:lnTo>
                  <a:pt x="896047" y="697638"/>
                </a:lnTo>
                <a:cubicBezTo>
                  <a:pt x="892792" y="712722"/>
                  <a:pt x="887556" y="724225"/>
                  <a:pt x="880339" y="732147"/>
                </a:cubicBezTo>
                <a:cubicBezTo>
                  <a:pt x="873122" y="740069"/>
                  <a:pt x="862460" y="744030"/>
                  <a:pt x="848353" y="744030"/>
                </a:cubicBezTo>
                <a:cubicBezTo>
                  <a:pt x="833811" y="744030"/>
                  <a:pt x="822525" y="739126"/>
                  <a:pt x="814494" y="729316"/>
                </a:cubicBezTo>
                <a:cubicBezTo>
                  <a:pt x="806464" y="719507"/>
                  <a:pt x="802448" y="701378"/>
                  <a:pt x="802448" y="674930"/>
                </a:cubicBezTo>
                <a:cubicBezTo>
                  <a:pt x="802448" y="653578"/>
                  <a:pt x="805813" y="637917"/>
                  <a:pt x="812541" y="627945"/>
                </a:cubicBezTo>
                <a:cubicBezTo>
                  <a:pt x="821440" y="614503"/>
                  <a:pt x="834245" y="607783"/>
                  <a:pt x="850957" y="607783"/>
                </a:cubicBezTo>
                <a:cubicBezTo>
                  <a:pt x="858336" y="607783"/>
                  <a:pt x="865011" y="609302"/>
                  <a:pt x="870979" y="612340"/>
                </a:cubicBezTo>
                <a:cubicBezTo>
                  <a:pt x="876948" y="615379"/>
                  <a:pt x="881994" y="619720"/>
                  <a:pt x="886118" y="625363"/>
                </a:cubicBezTo>
                <a:cubicBezTo>
                  <a:pt x="888614" y="628727"/>
                  <a:pt x="891001" y="634045"/>
                  <a:pt x="893280" y="641315"/>
                </a:cubicBezTo>
                <a:lnTo>
                  <a:pt x="958392" y="626828"/>
                </a:lnTo>
                <a:cubicBezTo>
                  <a:pt x="950036" y="601651"/>
                  <a:pt x="937258" y="582986"/>
                  <a:pt x="920058" y="570831"/>
                </a:cubicBezTo>
                <a:cubicBezTo>
                  <a:pt x="902857" y="558677"/>
                  <a:pt x="879227" y="552600"/>
                  <a:pt x="849166" y="552600"/>
                </a:cubicBez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>
            <a:spLocks noChangeAspect="1"/>
          </p:cNvSpPr>
          <p:nvPr/>
        </p:nvSpPr>
        <p:spPr>
          <a:xfrm>
            <a:off x="4592102" y="355254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37499" y="556669"/>
                </a:moveTo>
                <a:lnTo>
                  <a:pt x="737499" y="795306"/>
                </a:lnTo>
                <a:lnTo>
                  <a:pt x="811239" y="795306"/>
                </a:lnTo>
                <a:lnTo>
                  <a:pt x="811239" y="737074"/>
                </a:lnTo>
                <a:lnTo>
                  <a:pt x="849337" y="697167"/>
                </a:lnTo>
                <a:lnTo>
                  <a:pt x="899651" y="795306"/>
                </a:lnTo>
                <a:lnTo>
                  <a:pt x="990460" y="795306"/>
                </a:lnTo>
                <a:lnTo>
                  <a:pt x="899471" y="646743"/>
                </a:lnTo>
                <a:lnTo>
                  <a:pt x="986553" y="556669"/>
                </a:lnTo>
                <a:lnTo>
                  <a:pt x="888481" y="556669"/>
                </a:lnTo>
                <a:lnTo>
                  <a:pt x="811239" y="646850"/>
                </a:lnTo>
                <a:lnTo>
                  <a:pt x="811239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3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/>
          <p:cNvSpPr>
            <a:spLocks noChangeAspect="1"/>
          </p:cNvSpPr>
          <p:nvPr/>
        </p:nvSpPr>
        <p:spPr>
          <a:xfrm>
            <a:off x="4592102" y="5004559"/>
            <a:ext cx="680186" cy="680186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77716" y="552600"/>
                </a:moveTo>
                <a:cubicBezTo>
                  <a:pt x="639300" y="552600"/>
                  <a:pt x="609593" y="563201"/>
                  <a:pt x="588594" y="584403"/>
                </a:cubicBezTo>
                <a:cubicBezTo>
                  <a:pt x="567595" y="605605"/>
                  <a:pt x="557096" y="635944"/>
                  <a:pt x="557096" y="675418"/>
                </a:cubicBezTo>
                <a:cubicBezTo>
                  <a:pt x="557096" y="705025"/>
                  <a:pt x="563065" y="729318"/>
                  <a:pt x="575002" y="748297"/>
                </a:cubicBezTo>
                <a:cubicBezTo>
                  <a:pt x="586939" y="767275"/>
                  <a:pt x="601128" y="780533"/>
                  <a:pt x="617569" y="788070"/>
                </a:cubicBezTo>
                <a:cubicBezTo>
                  <a:pt x="634010" y="795607"/>
                  <a:pt x="655198" y="799376"/>
                  <a:pt x="681135" y="799376"/>
                </a:cubicBezTo>
                <a:cubicBezTo>
                  <a:pt x="702513" y="799376"/>
                  <a:pt x="720121" y="796283"/>
                  <a:pt x="733957" y="790097"/>
                </a:cubicBezTo>
                <a:cubicBezTo>
                  <a:pt x="747794" y="783911"/>
                  <a:pt x="759378" y="774741"/>
                  <a:pt x="768711" y="762587"/>
                </a:cubicBezTo>
                <a:cubicBezTo>
                  <a:pt x="778044" y="750433"/>
                  <a:pt x="784881" y="735294"/>
                  <a:pt x="789221" y="717171"/>
                </a:cubicBezTo>
                <a:lnTo>
                  <a:pt x="724597" y="697638"/>
                </a:lnTo>
                <a:cubicBezTo>
                  <a:pt x="721342" y="712722"/>
                  <a:pt x="716106" y="724225"/>
                  <a:pt x="708889" y="732147"/>
                </a:cubicBezTo>
                <a:cubicBezTo>
                  <a:pt x="701672" y="740069"/>
                  <a:pt x="691010" y="744030"/>
                  <a:pt x="676903" y="744030"/>
                </a:cubicBezTo>
                <a:cubicBezTo>
                  <a:pt x="662361" y="744030"/>
                  <a:pt x="651075" y="739126"/>
                  <a:pt x="643044" y="729316"/>
                </a:cubicBezTo>
                <a:cubicBezTo>
                  <a:pt x="635014" y="719507"/>
                  <a:pt x="630998" y="701378"/>
                  <a:pt x="630998" y="674930"/>
                </a:cubicBezTo>
                <a:cubicBezTo>
                  <a:pt x="630998" y="653578"/>
                  <a:pt x="634363" y="637917"/>
                  <a:pt x="641091" y="627945"/>
                </a:cubicBezTo>
                <a:cubicBezTo>
                  <a:pt x="649990" y="614503"/>
                  <a:pt x="662795" y="607783"/>
                  <a:pt x="679507" y="607783"/>
                </a:cubicBezTo>
                <a:cubicBezTo>
                  <a:pt x="686886" y="607783"/>
                  <a:pt x="693561" y="609302"/>
                  <a:pt x="699529" y="612340"/>
                </a:cubicBezTo>
                <a:cubicBezTo>
                  <a:pt x="705498" y="615379"/>
                  <a:pt x="710544" y="619720"/>
                  <a:pt x="714668" y="625363"/>
                </a:cubicBezTo>
                <a:cubicBezTo>
                  <a:pt x="717164" y="628727"/>
                  <a:pt x="719551" y="634045"/>
                  <a:pt x="721830" y="641315"/>
                </a:cubicBezTo>
                <a:lnTo>
                  <a:pt x="786942" y="626828"/>
                </a:lnTo>
                <a:cubicBezTo>
                  <a:pt x="778586" y="601651"/>
                  <a:pt x="765808" y="582986"/>
                  <a:pt x="748608" y="570831"/>
                </a:cubicBezTo>
                <a:cubicBezTo>
                  <a:pt x="731407" y="558677"/>
                  <a:pt x="707777" y="552600"/>
                  <a:pt x="677716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66650" y="2197386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Tackles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6649" y="2918575"/>
            <a:ext cx="2470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Goals Conceded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6649" y="511781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Corners 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7736" y="3647274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Goal Kicks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77736" y="4401032"/>
            <a:ext cx="22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Saves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639633"/>
            <a:ext cx="72458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Player Statistics</a:t>
            </a:r>
          </a:p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 https://uk.sports.yahoo.com/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93635" y="709972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Statistics by Position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6635" y="2573905"/>
            <a:ext cx="1194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FORWARDS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1777958" y="2514546"/>
            <a:ext cx="5235715" cy="0"/>
          </a:xfrm>
          <a:prstGeom prst="line">
            <a:avLst/>
          </a:prstGeom>
          <a:ln w="28575">
            <a:solidFill>
              <a:srgbClr val="54BB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91547" y="2034893"/>
            <a:ext cx="3231516" cy="459262"/>
            <a:chOff x="3276421" y="1451595"/>
            <a:chExt cx="3231516" cy="459262"/>
          </a:xfrm>
        </p:grpSpPr>
        <p:sp>
          <p:nvSpPr>
            <p:cNvPr id="23" name="Freeform: Shape 22"/>
            <p:cNvSpPr>
              <a:spLocks noChangeAspect="1"/>
            </p:cNvSpPr>
            <p:nvPr/>
          </p:nvSpPr>
          <p:spPr>
            <a:xfrm>
              <a:off x="3276421" y="1453752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/>
            <p:cNvSpPr>
              <a:spLocks noChangeAspect="1"/>
            </p:cNvSpPr>
            <p:nvPr/>
          </p:nvSpPr>
          <p:spPr>
            <a:xfrm>
              <a:off x="4203117" y="1451595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>
              <a:spLocks noChangeAspect="1"/>
            </p:cNvSpPr>
            <p:nvPr/>
          </p:nvSpPr>
          <p:spPr>
            <a:xfrm>
              <a:off x="5129813" y="1451595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/>
            <p:cNvSpPr>
              <a:spLocks noChangeAspect="1"/>
            </p:cNvSpPr>
            <p:nvPr/>
          </p:nvSpPr>
          <p:spPr>
            <a:xfrm>
              <a:off x="6052212" y="1455132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104" y="616225"/>
                  </a:moveTo>
                  <a:lnTo>
                    <a:pt x="711444" y="702011"/>
                  </a:lnTo>
                  <a:lnTo>
                    <a:pt x="659039" y="702011"/>
                  </a:lnTo>
                  <a:close/>
                  <a:moveTo>
                    <a:pt x="444219" y="602877"/>
                  </a:moveTo>
                  <a:lnTo>
                    <a:pt x="465218" y="602877"/>
                  </a:lnTo>
                  <a:cubicBezTo>
                    <a:pt x="479000" y="602877"/>
                    <a:pt x="488387" y="605482"/>
                    <a:pt x="493379" y="610691"/>
                  </a:cubicBezTo>
                  <a:cubicBezTo>
                    <a:pt x="498371" y="615900"/>
                    <a:pt x="500867" y="622248"/>
                    <a:pt x="500867" y="629736"/>
                  </a:cubicBezTo>
                  <a:cubicBezTo>
                    <a:pt x="500867" y="637441"/>
                    <a:pt x="497991" y="643762"/>
                    <a:pt x="492239" y="648700"/>
                  </a:cubicBezTo>
                  <a:cubicBezTo>
                    <a:pt x="486488" y="653638"/>
                    <a:pt x="476504" y="656107"/>
                    <a:pt x="462288" y="656107"/>
                  </a:cubicBezTo>
                  <a:lnTo>
                    <a:pt x="444219" y="656107"/>
                  </a:lnTo>
                  <a:close/>
                  <a:moveTo>
                    <a:pt x="645793" y="554369"/>
                  </a:moveTo>
                  <a:lnTo>
                    <a:pt x="556100" y="793005"/>
                  </a:lnTo>
                  <a:lnTo>
                    <a:pt x="631392" y="793005"/>
                  </a:lnTo>
                  <a:lnTo>
                    <a:pt x="643023" y="753612"/>
                  </a:lnTo>
                  <a:lnTo>
                    <a:pt x="726741" y="753612"/>
                  </a:lnTo>
                  <a:lnTo>
                    <a:pt x="738679" y="793005"/>
                  </a:lnTo>
                  <a:lnTo>
                    <a:pt x="815899" y="793005"/>
                  </a:lnTo>
                  <a:lnTo>
                    <a:pt x="726227" y="554369"/>
                  </a:lnTo>
                  <a:close/>
                  <a:moveTo>
                    <a:pt x="370154" y="554369"/>
                  </a:moveTo>
                  <a:lnTo>
                    <a:pt x="370154" y="793005"/>
                  </a:lnTo>
                  <a:lnTo>
                    <a:pt x="444219" y="793005"/>
                  </a:lnTo>
                  <a:lnTo>
                    <a:pt x="444219" y="704452"/>
                  </a:lnTo>
                  <a:lnTo>
                    <a:pt x="484589" y="704452"/>
                  </a:lnTo>
                  <a:cubicBezTo>
                    <a:pt x="514323" y="704452"/>
                    <a:pt x="536434" y="697670"/>
                    <a:pt x="550922" y="684105"/>
                  </a:cubicBezTo>
                  <a:cubicBezTo>
                    <a:pt x="565409" y="670540"/>
                    <a:pt x="572653" y="651711"/>
                    <a:pt x="572653" y="627620"/>
                  </a:cubicBezTo>
                  <a:cubicBezTo>
                    <a:pt x="572653" y="604179"/>
                    <a:pt x="566006" y="586111"/>
                    <a:pt x="552712" y="573414"/>
                  </a:cubicBezTo>
                  <a:cubicBezTo>
                    <a:pt x="539419" y="560717"/>
                    <a:pt x="519424" y="554369"/>
                    <a:pt x="492728" y="554369"/>
                  </a:cubicBezTo>
                  <a:close/>
                  <a:moveTo>
                    <a:pt x="934710" y="550299"/>
                  </a:moveTo>
                  <a:cubicBezTo>
                    <a:pt x="909859" y="550299"/>
                    <a:pt x="890298" y="553419"/>
                    <a:pt x="876027" y="559659"/>
                  </a:cubicBezTo>
                  <a:cubicBezTo>
                    <a:pt x="861757" y="565899"/>
                    <a:pt x="851068" y="574472"/>
                    <a:pt x="843960" y="585378"/>
                  </a:cubicBezTo>
                  <a:cubicBezTo>
                    <a:pt x="836852" y="596285"/>
                    <a:pt x="833298" y="607869"/>
                    <a:pt x="833298" y="620132"/>
                  </a:cubicBezTo>
                  <a:cubicBezTo>
                    <a:pt x="833298" y="638797"/>
                    <a:pt x="840243" y="654153"/>
                    <a:pt x="854133" y="666199"/>
                  </a:cubicBezTo>
                  <a:cubicBezTo>
                    <a:pt x="867916" y="678245"/>
                    <a:pt x="890976" y="687903"/>
                    <a:pt x="923315" y="695174"/>
                  </a:cubicBezTo>
                  <a:cubicBezTo>
                    <a:pt x="943066" y="699515"/>
                    <a:pt x="955654" y="704127"/>
                    <a:pt x="961080" y="709010"/>
                  </a:cubicBezTo>
                  <a:cubicBezTo>
                    <a:pt x="966506" y="713894"/>
                    <a:pt x="969219" y="719428"/>
                    <a:pt x="969219" y="725614"/>
                  </a:cubicBezTo>
                  <a:cubicBezTo>
                    <a:pt x="969219" y="732125"/>
                    <a:pt x="966371" y="737850"/>
                    <a:pt x="960673" y="742787"/>
                  </a:cubicBezTo>
                  <a:cubicBezTo>
                    <a:pt x="954976" y="747725"/>
                    <a:pt x="946864" y="750194"/>
                    <a:pt x="936338" y="750194"/>
                  </a:cubicBezTo>
                  <a:cubicBezTo>
                    <a:pt x="922230" y="750194"/>
                    <a:pt x="911378" y="745365"/>
                    <a:pt x="903782" y="735706"/>
                  </a:cubicBezTo>
                  <a:cubicBezTo>
                    <a:pt x="899115" y="729738"/>
                    <a:pt x="896022" y="721056"/>
                    <a:pt x="894503" y="709661"/>
                  </a:cubicBezTo>
                  <a:lnTo>
                    <a:pt x="824345" y="714056"/>
                  </a:lnTo>
                  <a:cubicBezTo>
                    <a:pt x="826407" y="738148"/>
                    <a:pt x="835251" y="758007"/>
                    <a:pt x="850878" y="773634"/>
                  </a:cubicBezTo>
                  <a:cubicBezTo>
                    <a:pt x="866505" y="789261"/>
                    <a:pt x="894612" y="797075"/>
                    <a:pt x="935198" y="797075"/>
                  </a:cubicBezTo>
                  <a:cubicBezTo>
                    <a:pt x="958313" y="797075"/>
                    <a:pt x="977467" y="793738"/>
                    <a:pt x="992660" y="787064"/>
                  </a:cubicBezTo>
                  <a:cubicBezTo>
                    <a:pt x="1007853" y="780390"/>
                    <a:pt x="1019681" y="770596"/>
                    <a:pt x="1028146" y="757682"/>
                  </a:cubicBezTo>
                  <a:cubicBezTo>
                    <a:pt x="1036611" y="744768"/>
                    <a:pt x="1040843" y="730660"/>
                    <a:pt x="1040843" y="715359"/>
                  </a:cubicBezTo>
                  <a:cubicBezTo>
                    <a:pt x="1040843" y="702336"/>
                    <a:pt x="1037669" y="690562"/>
                    <a:pt x="1031320" y="680035"/>
                  </a:cubicBezTo>
                  <a:cubicBezTo>
                    <a:pt x="1024972" y="669509"/>
                    <a:pt x="1014825" y="660692"/>
                    <a:pt x="1000880" y="653583"/>
                  </a:cubicBezTo>
                  <a:cubicBezTo>
                    <a:pt x="986935" y="646475"/>
                    <a:pt x="963848" y="639449"/>
                    <a:pt x="931617" y="632503"/>
                  </a:cubicBezTo>
                  <a:cubicBezTo>
                    <a:pt x="918595" y="629790"/>
                    <a:pt x="910347" y="626860"/>
                    <a:pt x="906874" y="623713"/>
                  </a:cubicBezTo>
                  <a:cubicBezTo>
                    <a:pt x="903293" y="620675"/>
                    <a:pt x="901503" y="617256"/>
                    <a:pt x="901503" y="613458"/>
                  </a:cubicBezTo>
                  <a:cubicBezTo>
                    <a:pt x="901503" y="608249"/>
                    <a:pt x="903673" y="603827"/>
                    <a:pt x="908014" y="600191"/>
                  </a:cubicBezTo>
                  <a:cubicBezTo>
                    <a:pt x="912355" y="596556"/>
                    <a:pt x="918812" y="594738"/>
                    <a:pt x="927385" y="594738"/>
                  </a:cubicBezTo>
                  <a:cubicBezTo>
                    <a:pt x="937803" y="594738"/>
                    <a:pt x="945969" y="597180"/>
                    <a:pt x="951883" y="602063"/>
                  </a:cubicBezTo>
                  <a:cubicBezTo>
                    <a:pt x="957798" y="606947"/>
                    <a:pt x="961677" y="614760"/>
                    <a:pt x="963522" y="625504"/>
                  </a:cubicBezTo>
                  <a:lnTo>
                    <a:pt x="1033030" y="621434"/>
                  </a:lnTo>
                  <a:cubicBezTo>
                    <a:pt x="1029991" y="596692"/>
                    <a:pt x="1020468" y="578650"/>
                    <a:pt x="1004461" y="567310"/>
                  </a:cubicBezTo>
                  <a:cubicBezTo>
                    <a:pt x="988455" y="555969"/>
                    <a:pt x="965204" y="550299"/>
                    <a:pt x="934710" y="550299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8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8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286635" y="3591579"/>
            <a:ext cx="137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MIDFIELDERS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70254" y="4676614"/>
            <a:ext cx="137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DEFENDERS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778775" y="4571409"/>
            <a:ext cx="5234898" cy="0"/>
          </a:xfrm>
          <a:prstGeom prst="line">
            <a:avLst/>
          </a:prstGeom>
          <a:ln w="28575">
            <a:solidFill>
              <a:srgbClr val="54BB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276470" y="5758652"/>
            <a:ext cx="1379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GOALKEEPER</a:t>
            </a:r>
            <a:endParaRPr lang="en-US" sz="12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1777958" y="5685734"/>
            <a:ext cx="5235715" cy="0"/>
          </a:xfrm>
          <a:prstGeom prst="line">
            <a:avLst/>
          </a:prstGeom>
          <a:ln w="28575">
            <a:solidFill>
              <a:srgbClr val="54BB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982560" y="3057470"/>
            <a:ext cx="3231516" cy="459262"/>
            <a:chOff x="3276421" y="1451595"/>
            <a:chExt cx="3231516" cy="459262"/>
          </a:xfrm>
        </p:grpSpPr>
        <p:sp>
          <p:nvSpPr>
            <p:cNvPr id="49" name="Freeform: Shape 48"/>
            <p:cNvSpPr>
              <a:spLocks noChangeAspect="1"/>
            </p:cNvSpPr>
            <p:nvPr/>
          </p:nvSpPr>
          <p:spPr>
            <a:xfrm>
              <a:off x="3276421" y="1453752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/>
            <p:cNvSpPr>
              <a:spLocks noChangeAspect="1"/>
            </p:cNvSpPr>
            <p:nvPr/>
          </p:nvSpPr>
          <p:spPr>
            <a:xfrm>
              <a:off x="4203117" y="1451595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/>
            <p:cNvSpPr>
              <a:spLocks noChangeAspect="1"/>
            </p:cNvSpPr>
            <p:nvPr/>
          </p:nvSpPr>
          <p:spPr>
            <a:xfrm>
              <a:off x="5129813" y="1451595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/>
            <p:cNvSpPr>
              <a:spLocks noChangeAspect="1"/>
            </p:cNvSpPr>
            <p:nvPr/>
          </p:nvSpPr>
          <p:spPr>
            <a:xfrm>
              <a:off x="6052212" y="1455132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104" y="616225"/>
                  </a:moveTo>
                  <a:lnTo>
                    <a:pt x="711444" y="702011"/>
                  </a:lnTo>
                  <a:lnTo>
                    <a:pt x="659039" y="702011"/>
                  </a:lnTo>
                  <a:close/>
                  <a:moveTo>
                    <a:pt x="444219" y="602877"/>
                  </a:moveTo>
                  <a:lnTo>
                    <a:pt x="465218" y="602877"/>
                  </a:lnTo>
                  <a:cubicBezTo>
                    <a:pt x="479000" y="602877"/>
                    <a:pt x="488387" y="605482"/>
                    <a:pt x="493379" y="610691"/>
                  </a:cubicBezTo>
                  <a:cubicBezTo>
                    <a:pt x="498371" y="615900"/>
                    <a:pt x="500867" y="622248"/>
                    <a:pt x="500867" y="629736"/>
                  </a:cubicBezTo>
                  <a:cubicBezTo>
                    <a:pt x="500867" y="637441"/>
                    <a:pt x="497991" y="643762"/>
                    <a:pt x="492239" y="648700"/>
                  </a:cubicBezTo>
                  <a:cubicBezTo>
                    <a:pt x="486488" y="653638"/>
                    <a:pt x="476504" y="656107"/>
                    <a:pt x="462288" y="656107"/>
                  </a:cubicBezTo>
                  <a:lnTo>
                    <a:pt x="444219" y="656107"/>
                  </a:lnTo>
                  <a:close/>
                  <a:moveTo>
                    <a:pt x="645793" y="554369"/>
                  </a:moveTo>
                  <a:lnTo>
                    <a:pt x="556100" y="793005"/>
                  </a:lnTo>
                  <a:lnTo>
                    <a:pt x="631392" y="793005"/>
                  </a:lnTo>
                  <a:lnTo>
                    <a:pt x="643023" y="753612"/>
                  </a:lnTo>
                  <a:lnTo>
                    <a:pt x="726741" y="753612"/>
                  </a:lnTo>
                  <a:lnTo>
                    <a:pt x="738679" y="793005"/>
                  </a:lnTo>
                  <a:lnTo>
                    <a:pt x="815899" y="793005"/>
                  </a:lnTo>
                  <a:lnTo>
                    <a:pt x="726227" y="554369"/>
                  </a:lnTo>
                  <a:close/>
                  <a:moveTo>
                    <a:pt x="370154" y="554369"/>
                  </a:moveTo>
                  <a:lnTo>
                    <a:pt x="370154" y="793005"/>
                  </a:lnTo>
                  <a:lnTo>
                    <a:pt x="444219" y="793005"/>
                  </a:lnTo>
                  <a:lnTo>
                    <a:pt x="444219" y="704452"/>
                  </a:lnTo>
                  <a:lnTo>
                    <a:pt x="484589" y="704452"/>
                  </a:lnTo>
                  <a:cubicBezTo>
                    <a:pt x="514323" y="704452"/>
                    <a:pt x="536434" y="697670"/>
                    <a:pt x="550922" y="684105"/>
                  </a:cubicBezTo>
                  <a:cubicBezTo>
                    <a:pt x="565409" y="670540"/>
                    <a:pt x="572653" y="651711"/>
                    <a:pt x="572653" y="627620"/>
                  </a:cubicBezTo>
                  <a:cubicBezTo>
                    <a:pt x="572653" y="604179"/>
                    <a:pt x="566006" y="586111"/>
                    <a:pt x="552712" y="573414"/>
                  </a:cubicBezTo>
                  <a:cubicBezTo>
                    <a:pt x="539419" y="560717"/>
                    <a:pt x="519424" y="554369"/>
                    <a:pt x="492728" y="554369"/>
                  </a:cubicBezTo>
                  <a:close/>
                  <a:moveTo>
                    <a:pt x="934710" y="550299"/>
                  </a:moveTo>
                  <a:cubicBezTo>
                    <a:pt x="909859" y="550299"/>
                    <a:pt x="890298" y="553419"/>
                    <a:pt x="876027" y="559659"/>
                  </a:cubicBezTo>
                  <a:cubicBezTo>
                    <a:pt x="861757" y="565899"/>
                    <a:pt x="851068" y="574472"/>
                    <a:pt x="843960" y="585378"/>
                  </a:cubicBezTo>
                  <a:cubicBezTo>
                    <a:pt x="836852" y="596285"/>
                    <a:pt x="833298" y="607869"/>
                    <a:pt x="833298" y="620132"/>
                  </a:cubicBezTo>
                  <a:cubicBezTo>
                    <a:pt x="833298" y="638797"/>
                    <a:pt x="840243" y="654153"/>
                    <a:pt x="854133" y="666199"/>
                  </a:cubicBezTo>
                  <a:cubicBezTo>
                    <a:pt x="867916" y="678245"/>
                    <a:pt x="890976" y="687903"/>
                    <a:pt x="923315" y="695174"/>
                  </a:cubicBezTo>
                  <a:cubicBezTo>
                    <a:pt x="943066" y="699515"/>
                    <a:pt x="955654" y="704127"/>
                    <a:pt x="961080" y="709010"/>
                  </a:cubicBezTo>
                  <a:cubicBezTo>
                    <a:pt x="966506" y="713894"/>
                    <a:pt x="969219" y="719428"/>
                    <a:pt x="969219" y="725614"/>
                  </a:cubicBezTo>
                  <a:cubicBezTo>
                    <a:pt x="969219" y="732125"/>
                    <a:pt x="966371" y="737850"/>
                    <a:pt x="960673" y="742787"/>
                  </a:cubicBezTo>
                  <a:cubicBezTo>
                    <a:pt x="954976" y="747725"/>
                    <a:pt x="946864" y="750194"/>
                    <a:pt x="936338" y="750194"/>
                  </a:cubicBezTo>
                  <a:cubicBezTo>
                    <a:pt x="922230" y="750194"/>
                    <a:pt x="911378" y="745365"/>
                    <a:pt x="903782" y="735706"/>
                  </a:cubicBezTo>
                  <a:cubicBezTo>
                    <a:pt x="899115" y="729738"/>
                    <a:pt x="896022" y="721056"/>
                    <a:pt x="894503" y="709661"/>
                  </a:cubicBezTo>
                  <a:lnTo>
                    <a:pt x="824345" y="714056"/>
                  </a:lnTo>
                  <a:cubicBezTo>
                    <a:pt x="826407" y="738148"/>
                    <a:pt x="835251" y="758007"/>
                    <a:pt x="850878" y="773634"/>
                  </a:cubicBezTo>
                  <a:cubicBezTo>
                    <a:pt x="866505" y="789261"/>
                    <a:pt x="894612" y="797075"/>
                    <a:pt x="935198" y="797075"/>
                  </a:cubicBezTo>
                  <a:cubicBezTo>
                    <a:pt x="958313" y="797075"/>
                    <a:pt x="977467" y="793738"/>
                    <a:pt x="992660" y="787064"/>
                  </a:cubicBezTo>
                  <a:cubicBezTo>
                    <a:pt x="1007853" y="780390"/>
                    <a:pt x="1019681" y="770596"/>
                    <a:pt x="1028146" y="757682"/>
                  </a:cubicBezTo>
                  <a:cubicBezTo>
                    <a:pt x="1036611" y="744768"/>
                    <a:pt x="1040843" y="730660"/>
                    <a:pt x="1040843" y="715359"/>
                  </a:cubicBezTo>
                  <a:cubicBezTo>
                    <a:pt x="1040843" y="702336"/>
                    <a:pt x="1037669" y="690562"/>
                    <a:pt x="1031320" y="680035"/>
                  </a:cubicBezTo>
                  <a:cubicBezTo>
                    <a:pt x="1024972" y="669509"/>
                    <a:pt x="1014825" y="660692"/>
                    <a:pt x="1000880" y="653583"/>
                  </a:cubicBezTo>
                  <a:cubicBezTo>
                    <a:pt x="986935" y="646475"/>
                    <a:pt x="963848" y="639449"/>
                    <a:pt x="931617" y="632503"/>
                  </a:cubicBezTo>
                  <a:cubicBezTo>
                    <a:pt x="918595" y="629790"/>
                    <a:pt x="910347" y="626860"/>
                    <a:pt x="906874" y="623713"/>
                  </a:cubicBezTo>
                  <a:cubicBezTo>
                    <a:pt x="903293" y="620675"/>
                    <a:pt x="901503" y="617256"/>
                    <a:pt x="901503" y="613458"/>
                  </a:cubicBezTo>
                  <a:cubicBezTo>
                    <a:pt x="901503" y="608249"/>
                    <a:pt x="903673" y="603827"/>
                    <a:pt x="908014" y="600191"/>
                  </a:cubicBezTo>
                  <a:cubicBezTo>
                    <a:pt x="912355" y="596556"/>
                    <a:pt x="918812" y="594738"/>
                    <a:pt x="927385" y="594738"/>
                  </a:cubicBezTo>
                  <a:cubicBezTo>
                    <a:pt x="937803" y="594738"/>
                    <a:pt x="945969" y="597180"/>
                    <a:pt x="951883" y="602063"/>
                  </a:cubicBezTo>
                  <a:cubicBezTo>
                    <a:pt x="957798" y="606947"/>
                    <a:pt x="961677" y="614760"/>
                    <a:pt x="963522" y="625504"/>
                  </a:cubicBezTo>
                  <a:lnTo>
                    <a:pt x="1033030" y="621434"/>
                  </a:lnTo>
                  <a:cubicBezTo>
                    <a:pt x="1029991" y="596692"/>
                    <a:pt x="1020468" y="578650"/>
                    <a:pt x="1004461" y="567310"/>
                  </a:cubicBezTo>
                  <a:cubicBezTo>
                    <a:pt x="988455" y="555969"/>
                    <a:pt x="965204" y="550299"/>
                    <a:pt x="934710" y="550299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8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8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2208" y="4105667"/>
            <a:ext cx="4169079" cy="462204"/>
            <a:chOff x="2821513" y="3598477"/>
            <a:chExt cx="4169079" cy="462204"/>
          </a:xfrm>
        </p:grpSpPr>
        <p:sp>
          <p:nvSpPr>
            <p:cNvPr id="86" name="Freeform: Shape 85"/>
            <p:cNvSpPr>
              <a:spLocks noChangeAspect="1"/>
            </p:cNvSpPr>
            <p:nvPr/>
          </p:nvSpPr>
          <p:spPr>
            <a:xfrm>
              <a:off x="2821513" y="3600634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85204" y="552600"/>
                  </a:moveTo>
                  <a:cubicBezTo>
                    <a:pt x="657857" y="552600"/>
                    <a:pt x="636099" y="556452"/>
                    <a:pt x="619929" y="564157"/>
                  </a:cubicBezTo>
                  <a:cubicBezTo>
                    <a:pt x="599202" y="574141"/>
                    <a:pt x="583466" y="588764"/>
                    <a:pt x="572723" y="608027"/>
                  </a:cubicBezTo>
                  <a:cubicBezTo>
                    <a:pt x="561979" y="627289"/>
                    <a:pt x="556607" y="649943"/>
                    <a:pt x="556607" y="675988"/>
                  </a:cubicBezTo>
                  <a:cubicBezTo>
                    <a:pt x="556607" y="700730"/>
                    <a:pt x="561518" y="722652"/>
                    <a:pt x="571339" y="741751"/>
                  </a:cubicBezTo>
                  <a:cubicBezTo>
                    <a:pt x="581160" y="760851"/>
                    <a:pt x="594997" y="775230"/>
                    <a:pt x="612848" y="784888"/>
                  </a:cubicBezTo>
                  <a:cubicBezTo>
                    <a:pt x="630700" y="794546"/>
                    <a:pt x="653788" y="799376"/>
                    <a:pt x="682111" y="799376"/>
                  </a:cubicBezTo>
                  <a:cubicBezTo>
                    <a:pt x="705118" y="799376"/>
                    <a:pt x="725004" y="796690"/>
                    <a:pt x="741771" y="791318"/>
                  </a:cubicBezTo>
                  <a:cubicBezTo>
                    <a:pt x="758537" y="785946"/>
                    <a:pt x="777827" y="775827"/>
                    <a:pt x="799639" y="760959"/>
                  </a:cubicBezTo>
                  <a:lnTo>
                    <a:pt x="799639" y="659221"/>
                  </a:lnTo>
                  <a:lnTo>
                    <a:pt x="685693" y="659221"/>
                  </a:lnTo>
                  <a:lnTo>
                    <a:pt x="685693" y="708869"/>
                  </a:lnTo>
                  <a:lnTo>
                    <a:pt x="735015" y="708869"/>
                  </a:lnTo>
                  <a:lnTo>
                    <a:pt x="735015" y="731333"/>
                  </a:lnTo>
                  <a:cubicBezTo>
                    <a:pt x="725357" y="737085"/>
                    <a:pt x="716784" y="741154"/>
                    <a:pt x="709296" y="743542"/>
                  </a:cubicBezTo>
                  <a:cubicBezTo>
                    <a:pt x="701808" y="745929"/>
                    <a:pt x="693940" y="747123"/>
                    <a:pt x="685693" y="747123"/>
                  </a:cubicBezTo>
                  <a:cubicBezTo>
                    <a:pt x="668329" y="747123"/>
                    <a:pt x="654791" y="741588"/>
                    <a:pt x="645079" y="730519"/>
                  </a:cubicBezTo>
                  <a:cubicBezTo>
                    <a:pt x="635366" y="719450"/>
                    <a:pt x="630510" y="701002"/>
                    <a:pt x="630510" y="675174"/>
                  </a:cubicBezTo>
                  <a:cubicBezTo>
                    <a:pt x="630510" y="650865"/>
                    <a:pt x="635312" y="633095"/>
                    <a:pt x="644916" y="621863"/>
                  </a:cubicBezTo>
                  <a:cubicBezTo>
                    <a:pt x="654520" y="610631"/>
                    <a:pt x="667407" y="605015"/>
                    <a:pt x="683576" y="605015"/>
                  </a:cubicBezTo>
                  <a:cubicBezTo>
                    <a:pt x="694429" y="605015"/>
                    <a:pt x="703354" y="607403"/>
                    <a:pt x="710354" y="612178"/>
                  </a:cubicBezTo>
                  <a:cubicBezTo>
                    <a:pt x="717353" y="616953"/>
                    <a:pt x="722318" y="623844"/>
                    <a:pt x="725248" y="632851"/>
                  </a:cubicBezTo>
                  <a:lnTo>
                    <a:pt x="796384" y="620154"/>
                  </a:lnTo>
                  <a:cubicBezTo>
                    <a:pt x="792043" y="604744"/>
                    <a:pt x="785559" y="592020"/>
                    <a:pt x="776931" y="581982"/>
                  </a:cubicBezTo>
                  <a:cubicBezTo>
                    <a:pt x="768304" y="571944"/>
                    <a:pt x="757452" y="564537"/>
                    <a:pt x="744375" y="559762"/>
                  </a:cubicBezTo>
                  <a:cubicBezTo>
                    <a:pt x="731298" y="554987"/>
                    <a:pt x="711575" y="552600"/>
                    <a:pt x="685204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7" y="1150813"/>
                    <a:pt x="230163" y="944719"/>
                    <a:pt x="230163" y="690488"/>
                  </a:cubicBezTo>
                  <a:cubicBezTo>
                    <a:pt x="230163" y="436257"/>
                    <a:pt x="436257" y="230163"/>
                    <a:pt x="690488" y="230163"/>
                  </a:cubicBezTo>
                  <a:close/>
                  <a:moveTo>
                    <a:pt x="690487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7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7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/>
            <p:cNvSpPr>
              <a:spLocks noChangeAspect="1"/>
            </p:cNvSpPr>
            <p:nvPr/>
          </p:nvSpPr>
          <p:spPr>
            <a:xfrm>
              <a:off x="3748209" y="3598477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42248" y="618526"/>
                  </a:moveTo>
                  <a:lnTo>
                    <a:pt x="868588" y="704312"/>
                  </a:lnTo>
                  <a:lnTo>
                    <a:pt x="816183" y="704312"/>
                  </a:lnTo>
                  <a:close/>
                  <a:moveTo>
                    <a:pt x="802937" y="556669"/>
                  </a:moveTo>
                  <a:lnTo>
                    <a:pt x="713245" y="795306"/>
                  </a:lnTo>
                  <a:lnTo>
                    <a:pt x="788536" y="795306"/>
                  </a:lnTo>
                  <a:lnTo>
                    <a:pt x="800167" y="755913"/>
                  </a:lnTo>
                  <a:lnTo>
                    <a:pt x="883885" y="755913"/>
                  </a:lnTo>
                  <a:lnTo>
                    <a:pt x="895824" y="795306"/>
                  </a:lnTo>
                  <a:lnTo>
                    <a:pt x="973043" y="795306"/>
                  </a:lnTo>
                  <a:lnTo>
                    <a:pt x="883371" y="556669"/>
                  </a:lnTo>
                  <a:close/>
                  <a:moveTo>
                    <a:pt x="580429" y="552600"/>
                  </a:moveTo>
                  <a:cubicBezTo>
                    <a:pt x="553082" y="552600"/>
                    <a:pt x="531324" y="556452"/>
                    <a:pt x="515154" y="564157"/>
                  </a:cubicBezTo>
                  <a:cubicBezTo>
                    <a:pt x="494427" y="574141"/>
                    <a:pt x="478691" y="588764"/>
                    <a:pt x="467948" y="608027"/>
                  </a:cubicBezTo>
                  <a:cubicBezTo>
                    <a:pt x="457204" y="627289"/>
                    <a:pt x="451833" y="649943"/>
                    <a:pt x="451833" y="675988"/>
                  </a:cubicBezTo>
                  <a:cubicBezTo>
                    <a:pt x="451833" y="700731"/>
                    <a:pt x="456743" y="722652"/>
                    <a:pt x="466564" y="741751"/>
                  </a:cubicBezTo>
                  <a:cubicBezTo>
                    <a:pt x="476385" y="760851"/>
                    <a:pt x="490222" y="775230"/>
                    <a:pt x="508073" y="784888"/>
                  </a:cubicBezTo>
                  <a:cubicBezTo>
                    <a:pt x="525925" y="794546"/>
                    <a:pt x="549013" y="799376"/>
                    <a:pt x="577337" y="799376"/>
                  </a:cubicBezTo>
                  <a:cubicBezTo>
                    <a:pt x="600343" y="799376"/>
                    <a:pt x="620229" y="796690"/>
                    <a:pt x="636996" y="791318"/>
                  </a:cubicBezTo>
                  <a:cubicBezTo>
                    <a:pt x="653762" y="785946"/>
                    <a:pt x="673052" y="775827"/>
                    <a:pt x="694864" y="760959"/>
                  </a:cubicBezTo>
                  <a:lnTo>
                    <a:pt x="694864" y="659221"/>
                  </a:lnTo>
                  <a:lnTo>
                    <a:pt x="580918" y="659221"/>
                  </a:lnTo>
                  <a:lnTo>
                    <a:pt x="580918" y="708870"/>
                  </a:lnTo>
                  <a:lnTo>
                    <a:pt x="630240" y="708870"/>
                  </a:lnTo>
                  <a:lnTo>
                    <a:pt x="630240" y="731333"/>
                  </a:lnTo>
                  <a:cubicBezTo>
                    <a:pt x="620582" y="737085"/>
                    <a:pt x="612009" y="741154"/>
                    <a:pt x="604521" y="743542"/>
                  </a:cubicBezTo>
                  <a:cubicBezTo>
                    <a:pt x="597033" y="745929"/>
                    <a:pt x="589165" y="747123"/>
                    <a:pt x="580918" y="747123"/>
                  </a:cubicBezTo>
                  <a:cubicBezTo>
                    <a:pt x="563554" y="747123"/>
                    <a:pt x="550017" y="741588"/>
                    <a:pt x="540304" y="730519"/>
                  </a:cubicBezTo>
                  <a:cubicBezTo>
                    <a:pt x="530591" y="719450"/>
                    <a:pt x="525735" y="701002"/>
                    <a:pt x="525735" y="675174"/>
                  </a:cubicBezTo>
                  <a:cubicBezTo>
                    <a:pt x="525735" y="650865"/>
                    <a:pt x="530537" y="633095"/>
                    <a:pt x="540141" y="621863"/>
                  </a:cubicBezTo>
                  <a:cubicBezTo>
                    <a:pt x="549745" y="610631"/>
                    <a:pt x="562632" y="605015"/>
                    <a:pt x="578802" y="605015"/>
                  </a:cubicBezTo>
                  <a:cubicBezTo>
                    <a:pt x="589654" y="605015"/>
                    <a:pt x="598580" y="607403"/>
                    <a:pt x="605579" y="612178"/>
                  </a:cubicBezTo>
                  <a:cubicBezTo>
                    <a:pt x="612579" y="616953"/>
                    <a:pt x="617543" y="623844"/>
                    <a:pt x="620474" y="632851"/>
                  </a:cubicBezTo>
                  <a:lnTo>
                    <a:pt x="691609" y="620154"/>
                  </a:lnTo>
                  <a:cubicBezTo>
                    <a:pt x="687268" y="604744"/>
                    <a:pt x="680784" y="592020"/>
                    <a:pt x="672156" y="581982"/>
                  </a:cubicBezTo>
                  <a:cubicBezTo>
                    <a:pt x="663529" y="571944"/>
                    <a:pt x="652677" y="564537"/>
                    <a:pt x="639600" y="559762"/>
                  </a:cubicBezTo>
                  <a:cubicBezTo>
                    <a:pt x="626524" y="554987"/>
                    <a:pt x="606800" y="552600"/>
                    <a:pt x="5804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/>
            <p:cNvSpPr>
              <a:spLocks noChangeAspect="1"/>
            </p:cNvSpPr>
            <p:nvPr/>
          </p:nvSpPr>
          <p:spPr>
            <a:xfrm>
              <a:off x="4674905" y="3598477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663229" y="552600"/>
                  </a:moveTo>
                  <a:cubicBezTo>
                    <a:pt x="638378" y="552600"/>
                    <a:pt x="618817" y="555720"/>
                    <a:pt x="604547" y="561960"/>
                  </a:cubicBezTo>
                  <a:cubicBezTo>
                    <a:pt x="590276" y="568200"/>
                    <a:pt x="579587" y="576773"/>
                    <a:pt x="572479" y="587679"/>
                  </a:cubicBezTo>
                  <a:cubicBezTo>
                    <a:pt x="565371" y="598586"/>
                    <a:pt x="561817" y="610170"/>
                    <a:pt x="561817" y="622433"/>
                  </a:cubicBezTo>
                  <a:cubicBezTo>
                    <a:pt x="561817" y="641098"/>
                    <a:pt x="568762" y="656454"/>
                    <a:pt x="582653" y="668500"/>
                  </a:cubicBezTo>
                  <a:cubicBezTo>
                    <a:pt x="596435" y="680546"/>
                    <a:pt x="619495" y="690204"/>
                    <a:pt x="651834" y="697475"/>
                  </a:cubicBezTo>
                  <a:cubicBezTo>
                    <a:pt x="671585" y="701816"/>
                    <a:pt x="684173" y="706428"/>
                    <a:pt x="689599" y="711311"/>
                  </a:cubicBezTo>
                  <a:cubicBezTo>
                    <a:pt x="695025" y="716195"/>
                    <a:pt x="697739" y="721729"/>
                    <a:pt x="697739" y="727915"/>
                  </a:cubicBezTo>
                  <a:cubicBezTo>
                    <a:pt x="697739" y="734426"/>
                    <a:pt x="694890" y="740151"/>
                    <a:pt x="689193" y="745088"/>
                  </a:cubicBezTo>
                  <a:cubicBezTo>
                    <a:pt x="683495" y="750026"/>
                    <a:pt x="675383" y="752495"/>
                    <a:pt x="664857" y="752495"/>
                  </a:cubicBezTo>
                  <a:cubicBezTo>
                    <a:pt x="650749" y="752495"/>
                    <a:pt x="639897" y="747666"/>
                    <a:pt x="632301" y="738007"/>
                  </a:cubicBezTo>
                  <a:cubicBezTo>
                    <a:pt x="627634" y="732039"/>
                    <a:pt x="624541" y="723357"/>
                    <a:pt x="623022" y="711962"/>
                  </a:cubicBezTo>
                  <a:lnTo>
                    <a:pt x="552864" y="716357"/>
                  </a:lnTo>
                  <a:cubicBezTo>
                    <a:pt x="554926" y="740449"/>
                    <a:pt x="563770" y="760308"/>
                    <a:pt x="579397" y="775935"/>
                  </a:cubicBezTo>
                  <a:cubicBezTo>
                    <a:pt x="595024" y="791562"/>
                    <a:pt x="623131" y="799376"/>
                    <a:pt x="663717" y="799376"/>
                  </a:cubicBezTo>
                  <a:cubicBezTo>
                    <a:pt x="686832" y="799376"/>
                    <a:pt x="705986" y="796039"/>
                    <a:pt x="721179" y="789365"/>
                  </a:cubicBezTo>
                  <a:cubicBezTo>
                    <a:pt x="736372" y="782691"/>
                    <a:pt x="748201" y="772897"/>
                    <a:pt x="756665" y="759983"/>
                  </a:cubicBezTo>
                  <a:cubicBezTo>
                    <a:pt x="765130" y="747069"/>
                    <a:pt x="769362" y="732961"/>
                    <a:pt x="769362" y="717660"/>
                  </a:cubicBezTo>
                  <a:cubicBezTo>
                    <a:pt x="769362" y="704637"/>
                    <a:pt x="766188" y="692863"/>
                    <a:pt x="759839" y="682336"/>
                  </a:cubicBezTo>
                  <a:cubicBezTo>
                    <a:pt x="753491" y="671810"/>
                    <a:pt x="743344" y="662993"/>
                    <a:pt x="729399" y="655884"/>
                  </a:cubicBezTo>
                  <a:cubicBezTo>
                    <a:pt x="715455" y="648776"/>
                    <a:pt x="692367" y="641750"/>
                    <a:pt x="660136" y="634804"/>
                  </a:cubicBezTo>
                  <a:cubicBezTo>
                    <a:pt x="647114" y="632091"/>
                    <a:pt x="638866" y="629161"/>
                    <a:pt x="635394" y="626014"/>
                  </a:cubicBezTo>
                  <a:cubicBezTo>
                    <a:pt x="631812" y="622976"/>
                    <a:pt x="630022" y="619557"/>
                    <a:pt x="630022" y="615759"/>
                  </a:cubicBezTo>
                  <a:cubicBezTo>
                    <a:pt x="630022" y="610550"/>
                    <a:pt x="632192" y="606128"/>
                    <a:pt x="636533" y="602492"/>
                  </a:cubicBezTo>
                  <a:cubicBezTo>
                    <a:pt x="640874" y="598857"/>
                    <a:pt x="647331" y="597039"/>
                    <a:pt x="655904" y="597039"/>
                  </a:cubicBezTo>
                  <a:cubicBezTo>
                    <a:pt x="666322" y="597039"/>
                    <a:pt x="674488" y="599481"/>
                    <a:pt x="680402" y="604364"/>
                  </a:cubicBezTo>
                  <a:cubicBezTo>
                    <a:pt x="686317" y="609248"/>
                    <a:pt x="690196" y="617061"/>
                    <a:pt x="692041" y="627805"/>
                  </a:cubicBezTo>
                  <a:lnTo>
                    <a:pt x="761549" y="623735"/>
                  </a:lnTo>
                  <a:cubicBezTo>
                    <a:pt x="758510" y="598992"/>
                    <a:pt x="748987" y="580951"/>
                    <a:pt x="732981" y="569611"/>
                  </a:cubicBezTo>
                  <a:cubicBezTo>
                    <a:pt x="716974" y="558270"/>
                    <a:pt x="693723" y="552600"/>
                    <a:pt x="663229" y="552600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8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8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/>
            <p:cNvSpPr>
              <a:spLocks noChangeAspect="1"/>
            </p:cNvSpPr>
            <p:nvPr/>
          </p:nvSpPr>
          <p:spPr>
            <a:xfrm>
              <a:off x="5595309" y="3604956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785098" y="618526"/>
                  </a:moveTo>
                  <a:lnTo>
                    <a:pt x="811438" y="704312"/>
                  </a:lnTo>
                  <a:lnTo>
                    <a:pt x="759033" y="704312"/>
                  </a:lnTo>
                  <a:close/>
                  <a:moveTo>
                    <a:pt x="745787" y="556669"/>
                  </a:moveTo>
                  <a:lnTo>
                    <a:pt x="656094" y="795306"/>
                  </a:lnTo>
                  <a:lnTo>
                    <a:pt x="731386" y="795306"/>
                  </a:lnTo>
                  <a:lnTo>
                    <a:pt x="743017" y="755913"/>
                  </a:lnTo>
                  <a:lnTo>
                    <a:pt x="826735" y="755913"/>
                  </a:lnTo>
                  <a:lnTo>
                    <a:pt x="838673" y="795306"/>
                  </a:lnTo>
                  <a:lnTo>
                    <a:pt x="915893" y="795306"/>
                  </a:lnTo>
                  <a:lnTo>
                    <a:pt x="826221" y="556669"/>
                  </a:lnTo>
                  <a:close/>
                  <a:moveTo>
                    <a:pt x="444182" y="556669"/>
                  </a:moveTo>
                  <a:lnTo>
                    <a:pt x="444182" y="615596"/>
                  </a:lnTo>
                  <a:lnTo>
                    <a:pt x="519387" y="615596"/>
                  </a:lnTo>
                  <a:lnTo>
                    <a:pt x="519387" y="795306"/>
                  </a:lnTo>
                  <a:lnTo>
                    <a:pt x="593126" y="795306"/>
                  </a:lnTo>
                  <a:lnTo>
                    <a:pt x="593126" y="615596"/>
                  </a:lnTo>
                  <a:lnTo>
                    <a:pt x="668331" y="615596"/>
                  </a:lnTo>
                  <a:lnTo>
                    <a:pt x="668331" y="556669"/>
                  </a:ln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/>
            <p:cNvSpPr>
              <a:spLocks noChangeAspect="1"/>
            </p:cNvSpPr>
            <p:nvPr/>
          </p:nvSpPr>
          <p:spPr>
            <a:xfrm>
              <a:off x="6534867" y="3604955"/>
              <a:ext cx="455725" cy="455725"/>
            </a:xfrm>
            <a:custGeom>
              <a:avLst/>
              <a:gdLst/>
              <a:ahLst/>
              <a:cxnLst/>
              <a:rect l="l" t="t" r="r" b="b"/>
              <a:pathLst>
                <a:path w="1380976" h="1380976">
                  <a:moveTo>
                    <a:pt x="892580" y="609655"/>
                  </a:moveTo>
                  <a:lnTo>
                    <a:pt x="924974" y="609655"/>
                  </a:lnTo>
                  <a:cubicBezTo>
                    <a:pt x="938430" y="609655"/>
                    <a:pt x="947600" y="611716"/>
                    <a:pt x="952484" y="615840"/>
                  </a:cubicBezTo>
                  <a:cubicBezTo>
                    <a:pt x="957367" y="619964"/>
                    <a:pt x="959809" y="625878"/>
                    <a:pt x="959809" y="633583"/>
                  </a:cubicBezTo>
                  <a:cubicBezTo>
                    <a:pt x="959809" y="638792"/>
                    <a:pt x="958262" y="643404"/>
                    <a:pt x="955169" y="647420"/>
                  </a:cubicBezTo>
                  <a:cubicBezTo>
                    <a:pt x="952077" y="651435"/>
                    <a:pt x="948088" y="653931"/>
                    <a:pt x="943205" y="654908"/>
                  </a:cubicBezTo>
                  <a:cubicBezTo>
                    <a:pt x="933547" y="657078"/>
                    <a:pt x="927035" y="658163"/>
                    <a:pt x="923671" y="658163"/>
                  </a:cubicBezTo>
                  <a:lnTo>
                    <a:pt x="892580" y="658163"/>
                  </a:lnTo>
                  <a:close/>
                  <a:moveTo>
                    <a:pt x="818515" y="561471"/>
                  </a:moveTo>
                  <a:lnTo>
                    <a:pt x="818515" y="800108"/>
                  </a:lnTo>
                  <a:lnTo>
                    <a:pt x="892580" y="800108"/>
                  </a:lnTo>
                  <a:lnTo>
                    <a:pt x="892580" y="703254"/>
                  </a:lnTo>
                  <a:lnTo>
                    <a:pt x="899091" y="703254"/>
                  </a:lnTo>
                  <a:cubicBezTo>
                    <a:pt x="905820" y="703254"/>
                    <a:pt x="911843" y="705098"/>
                    <a:pt x="917160" y="708788"/>
                  </a:cubicBezTo>
                  <a:cubicBezTo>
                    <a:pt x="921067" y="711610"/>
                    <a:pt x="925516" y="717741"/>
                    <a:pt x="930508" y="727182"/>
                  </a:cubicBezTo>
                  <a:lnTo>
                    <a:pt x="969924" y="800108"/>
                  </a:lnTo>
                  <a:lnTo>
                    <a:pt x="1053245" y="800108"/>
                  </a:lnTo>
                  <a:lnTo>
                    <a:pt x="1017535" y="730959"/>
                  </a:lnTo>
                  <a:cubicBezTo>
                    <a:pt x="1015800" y="727483"/>
                    <a:pt x="1012357" y="722541"/>
                    <a:pt x="1007206" y="716132"/>
                  </a:cubicBezTo>
                  <a:cubicBezTo>
                    <a:pt x="1002055" y="709724"/>
                    <a:pt x="998123" y="705542"/>
                    <a:pt x="995412" y="703587"/>
                  </a:cubicBezTo>
                  <a:cubicBezTo>
                    <a:pt x="991398" y="700655"/>
                    <a:pt x="985000" y="697722"/>
                    <a:pt x="976216" y="694789"/>
                  </a:cubicBezTo>
                  <a:cubicBezTo>
                    <a:pt x="987184" y="692293"/>
                    <a:pt x="995816" y="689146"/>
                    <a:pt x="1002114" y="685348"/>
                  </a:cubicBezTo>
                  <a:cubicBezTo>
                    <a:pt x="1011994" y="679379"/>
                    <a:pt x="1019758" y="671593"/>
                    <a:pt x="1025404" y="661989"/>
                  </a:cubicBezTo>
                  <a:cubicBezTo>
                    <a:pt x="1031051" y="652385"/>
                    <a:pt x="1033874" y="640963"/>
                    <a:pt x="1033874" y="627723"/>
                  </a:cubicBezTo>
                  <a:cubicBezTo>
                    <a:pt x="1033874" y="612530"/>
                    <a:pt x="1030184" y="599644"/>
                    <a:pt x="1022805" y="589063"/>
                  </a:cubicBezTo>
                  <a:cubicBezTo>
                    <a:pt x="1015425" y="578482"/>
                    <a:pt x="1005713" y="571238"/>
                    <a:pt x="993667" y="567332"/>
                  </a:cubicBezTo>
                  <a:cubicBezTo>
                    <a:pt x="981621" y="563425"/>
                    <a:pt x="964204" y="561471"/>
                    <a:pt x="941414" y="561471"/>
                  </a:cubicBezTo>
                  <a:close/>
                  <a:moveTo>
                    <a:pt x="598463" y="561471"/>
                  </a:moveTo>
                  <a:lnTo>
                    <a:pt x="598463" y="800108"/>
                  </a:lnTo>
                  <a:lnTo>
                    <a:pt x="787289" y="800108"/>
                  </a:lnTo>
                  <a:lnTo>
                    <a:pt x="787289" y="741344"/>
                  </a:lnTo>
                  <a:lnTo>
                    <a:pt x="672203" y="741344"/>
                  </a:lnTo>
                  <a:lnTo>
                    <a:pt x="672203" y="561471"/>
                  </a:lnTo>
                  <a:close/>
                  <a:moveTo>
                    <a:pt x="453282" y="557402"/>
                  </a:moveTo>
                  <a:cubicBezTo>
                    <a:pt x="414865" y="557402"/>
                    <a:pt x="385158" y="568003"/>
                    <a:pt x="364159" y="589205"/>
                  </a:cubicBezTo>
                  <a:cubicBezTo>
                    <a:pt x="343160" y="610407"/>
                    <a:pt x="332661" y="640746"/>
                    <a:pt x="332661" y="680220"/>
                  </a:cubicBezTo>
                  <a:cubicBezTo>
                    <a:pt x="332661" y="709827"/>
                    <a:pt x="338630" y="734120"/>
                    <a:pt x="350567" y="753099"/>
                  </a:cubicBezTo>
                  <a:cubicBezTo>
                    <a:pt x="362504" y="772077"/>
                    <a:pt x="376693" y="785335"/>
                    <a:pt x="393134" y="792872"/>
                  </a:cubicBezTo>
                  <a:cubicBezTo>
                    <a:pt x="409575" y="800409"/>
                    <a:pt x="430764" y="804178"/>
                    <a:pt x="456700" y="804178"/>
                  </a:cubicBezTo>
                  <a:cubicBezTo>
                    <a:pt x="478078" y="804178"/>
                    <a:pt x="495686" y="801085"/>
                    <a:pt x="509522" y="794899"/>
                  </a:cubicBezTo>
                  <a:cubicBezTo>
                    <a:pt x="523359" y="788713"/>
                    <a:pt x="534943" y="779543"/>
                    <a:pt x="544276" y="767389"/>
                  </a:cubicBezTo>
                  <a:cubicBezTo>
                    <a:pt x="553609" y="755235"/>
                    <a:pt x="560446" y="740096"/>
                    <a:pt x="564786" y="721973"/>
                  </a:cubicBezTo>
                  <a:lnTo>
                    <a:pt x="500162" y="702440"/>
                  </a:lnTo>
                  <a:cubicBezTo>
                    <a:pt x="496907" y="717524"/>
                    <a:pt x="491671" y="729027"/>
                    <a:pt x="484454" y="736949"/>
                  </a:cubicBezTo>
                  <a:cubicBezTo>
                    <a:pt x="477237" y="744871"/>
                    <a:pt x="466575" y="748832"/>
                    <a:pt x="452468" y="748832"/>
                  </a:cubicBezTo>
                  <a:cubicBezTo>
                    <a:pt x="437926" y="748832"/>
                    <a:pt x="426640" y="743928"/>
                    <a:pt x="418609" y="734118"/>
                  </a:cubicBezTo>
                  <a:cubicBezTo>
                    <a:pt x="410579" y="724309"/>
                    <a:pt x="406563" y="706180"/>
                    <a:pt x="406563" y="679732"/>
                  </a:cubicBezTo>
                  <a:cubicBezTo>
                    <a:pt x="406563" y="658380"/>
                    <a:pt x="409928" y="642719"/>
                    <a:pt x="416656" y="632747"/>
                  </a:cubicBezTo>
                  <a:cubicBezTo>
                    <a:pt x="425555" y="619305"/>
                    <a:pt x="438360" y="612585"/>
                    <a:pt x="455072" y="612585"/>
                  </a:cubicBezTo>
                  <a:cubicBezTo>
                    <a:pt x="462452" y="612585"/>
                    <a:pt x="469126" y="614104"/>
                    <a:pt x="475094" y="617142"/>
                  </a:cubicBezTo>
                  <a:cubicBezTo>
                    <a:pt x="481063" y="620181"/>
                    <a:pt x="486109" y="624522"/>
                    <a:pt x="490233" y="630165"/>
                  </a:cubicBezTo>
                  <a:cubicBezTo>
                    <a:pt x="492729" y="633529"/>
                    <a:pt x="495116" y="638847"/>
                    <a:pt x="497395" y="646117"/>
                  </a:cubicBezTo>
                  <a:lnTo>
                    <a:pt x="562507" y="631630"/>
                  </a:lnTo>
                  <a:cubicBezTo>
                    <a:pt x="554151" y="606453"/>
                    <a:pt x="541373" y="587788"/>
                    <a:pt x="524173" y="575633"/>
                  </a:cubicBezTo>
                  <a:cubicBezTo>
                    <a:pt x="506972" y="563479"/>
                    <a:pt x="483342" y="557402"/>
                    <a:pt x="453282" y="557402"/>
                  </a:cubicBezTo>
                  <a:close/>
                  <a:moveTo>
                    <a:pt x="690488" y="230163"/>
                  </a:moveTo>
                  <a:cubicBezTo>
                    <a:pt x="944719" y="230163"/>
                    <a:pt x="1150813" y="436257"/>
                    <a:pt x="1150813" y="690488"/>
                  </a:cubicBezTo>
                  <a:cubicBezTo>
                    <a:pt x="1150813" y="944719"/>
                    <a:pt x="944719" y="1150813"/>
                    <a:pt x="690488" y="1150813"/>
                  </a:cubicBezTo>
                  <a:cubicBezTo>
                    <a:pt x="436258" y="1150813"/>
                    <a:pt x="230163" y="944719"/>
                    <a:pt x="230163" y="690488"/>
                  </a:cubicBezTo>
                  <a:cubicBezTo>
                    <a:pt x="230163" y="436257"/>
                    <a:pt x="436258" y="230163"/>
                    <a:pt x="690488" y="230163"/>
                  </a:cubicBezTo>
                  <a:close/>
                  <a:moveTo>
                    <a:pt x="690488" y="89763"/>
                  </a:moveTo>
                  <a:cubicBezTo>
                    <a:pt x="358717" y="89763"/>
                    <a:pt x="89763" y="358717"/>
                    <a:pt x="89763" y="690487"/>
                  </a:cubicBezTo>
                  <a:cubicBezTo>
                    <a:pt x="89763" y="1022258"/>
                    <a:pt x="358717" y="1291212"/>
                    <a:pt x="690488" y="1291212"/>
                  </a:cubicBezTo>
                  <a:cubicBezTo>
                    <a:pt x="1022258" y="1291212"/>
                    <a:pt x="1291212" y="1022258"/>
                    <a:pt x="1291212" y="690487"/>
                  </a:cubicBezTo>
                  <a:cubicBezTo>
                    <a:pt x="1291212" y="358717"/>
                    <a:pt x="1022258" y="89763"/>
                    <a:pt x="690488" y="89763"/>
                  </a:cubicBezTo>
                  <a:close/>
                  <a:moveTo>
                    <a:pt x="690488" y="0"/>
                  </a:moveTo>
                  <a:cubicBezTo>
                    <a:pt x="1071834" y="0"/>
                    <a:pt x="1380976" y="309142"/>
                    <a:pt x="1380976" y="690488"/>
                  </a:cubicBezTo>
                  <a:cubicBezTo>
                    <a:pt x="1380976" y="1071834"/>
                    <a:pt x="1071834" y="1380976"/>
                    <a:pt x="690488" y="1380976"/>
                  </a:cubicBezTo>
                  <a:cubicBezTo>
                    <a:pt x="309142" y="1380976"/>
                    <a:pt x="0" y="1071834"/>
                    <a:pt x="0" y="690488"/>
                  </a:cubicBezTo>
                  <a:cubicBezTo>
                    <a:pt x="0" y="309142"/>
                    <a:pt x="309142" y="0"/>
                    <a:pt x="690488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Freeform: Shape 54"/>
          <p:cNvSpPr>
            <a:spLocks noChangeAspect="1"/>
          </p:cNvSpPr>
          <p:nvPr/>
        </p:nvSpPr>
        <p:spPr>
          <a:xfrm>
            <a:off x="5287119" y="5230008"/>
            <a:ext cx="455725" cy="455725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697346" y="615840"/>
                </a:moveTo>
                <a:lnTo>
                  <a:pt x="723686" y="701626"/>
                </a:lnTo>
                <a:lnTo>
                  <a:pt x="671281" y="701626"/>
                </a:lnTo>
                <a:close/>
                <a:moveTo>
                  <a:pt x="806956" y="553983"/>
                </a:moveTo>
                <a:lnTo>
                  <a:pt x="897080" y="792620"/>
                </a:lnTo>
                <a:lnTo>
                  <a:pt x="977006" y="792620"/>
                </a:lnTo>
                <a:lnTo>
                  <a:pt x="1065615" y="553983"/>
                </a:lnTo>
                <a:lnTo>
                  <a:pt x="990774" y="553983"/>
                </a:lnTo>
                <a:lnTo>
                  <a:pt x="937750" y="725717"/>
                </a:lnTo>
                <a:lnTo>
                  <a:pt x="884040" y="553983"/>
                </a:lnTo>
                <a:close/>
                <a:moveTo>
                  <a:pt x="658035" y="553983"/>
                </a:moveTo>
                <a:lnTo>
                  <a:pt x="568343" y="792620"/>
                </a:lnTo>
                <a:lnTo>
                  <a:pt x="643634" y="792620"/>
                </a:lnTo>
                <a:lnTo>
                  <a:pt x="655265" y="753227"/>
                </a:lnTo>
                <a:lnTo>
                  <a:pt x="738983" y="753227"/>
                </a:lnTo>
                <a:lnTo>
                  <a:pt x="750922" y="792620"/>
                </a:lnTo>
                <a:lnTo>
                  <a:pt x="828141" y="792620"/>
                </a:lnTo>
                <a:lnTo>
                  <a:pt x="738469" y="553983"/>
                </a:lnTo>
                <a:close/>
                <a:moveTo>
                  <a:pt x="451652" y="549914"/>
                </a:moveTo>
                <a:cubicBezTo>
                  <a:pt x="426801" y="549914"/>
                  <a:pt x="407240" y="553034"/>
                  <a:pt x="392970" y="559274"/>
                </a:cubicBezTo>
                <a:cubicBezTo>
                  <a:pt x="378699" y="565514"/>
                  <a:pt x="368010" y="574087"/>
                  <a:pt x="360902" y="584993"/>
                </a:cubicBezTo>
                <a:cubicBezTo>
                  <a:pt x="353794" y="595900"/>
                  <a:pt x="350240" y="607484"/>
                  <a:pt x="350240" y="619747"/>
                </a:cubicBezTo>
                <a:cubicBezTo>
                  <a:pt x="350240" y="638412"/>
                  <a:pt x="357185" y="653768"/>
                  <a:pt x="371076" y="665814"/>
                </a:cubicBezTo>
                <a:cubicBezTo>
                  <a:pt x="384858" y="677860"/>
                  <a:pt x="407918" y="687518"/>
                  <a:pt x="440257" y="694789"/>
                </a:cubicBezTo>
                <a:cubicBezTo>
                  <a:pt x="460008" y="699130"/>
                  <a:pt x="472596" y="703742"/>
                  <a:pt x="478023" y="708625"/>
                </a:cubicBezTo>
                <a:cubicBezTo>
                  <a:pt x="483449" y="713509"/>
                  <a:pt x="486162" y="719043"/>
                  <a:pt x="486162" y="725229"/>
                </a:cubicBezTo>
                <a:cubicBezTo>
                  <a:pt x="486162" y="731740"/>
                  <a:pt x="483313" y="737465"/>
                  <a:pt x="477616" y="742402"/>
                </a:cubicBezTo>
                <a:cubicBezTo>
                  <a:pt x="471918" y="747340"/>
                  <a:pt x="463806" y="749809"/>
                  <a:pt x="453280" y="749809"/>
                </a:cubicBezTo>
                <a:cubicBezTo>
                  <a:pt x="439172" y="749809"/>
                  <a:pt x="428320" y="744980"/>
                  <a:pt x="420724" y="735321"/>
                </a:cubicBezTo>
                <a:cubicBezTo>
                  <a:pt x="416057" y="729353"/>
                  <a:pt x="412964" y="720671"/>
                  <a:pt x="411445" y="709276"/>
                </a:cubicBezTo>
                <a:lnTo>
                  <a:pt x="341287" y="713671"/>
                </a:lnTo>
                <a:cubicBezTo>
                  <a:pt x="343349" y="737763"/>
                  <a:pt x="352193" y="757622"/>
                  <a:pt x="367820" y="773249"/>
                </a:cubicBezTo>
                <a:cubicBezTo>
                  <a:pt x="383447" y="788876"/>
                  <a:pt x="411554" y="796690"/>
                  <a:pt x="452140" y="796690"/>
                </a:cubicBezTo>
                <a:cubicBezTo>
                  <a:pt x="475255" y="796690"/>
                  <a:pt x="494409" y="793353"/>
                  <a:pt x="509602" y="786679"/>
                </a:cubicBezTo>
                <a:cubicBezTo>
                  <a:pt x="524795" y="780005"/>
                  <a:pt x="536624" y="770211"/>
                  <a:pt x="545088" y="757297"/>
                </a:cubicBezTo>
                <a:cubicBezTo>
                  <a:pt x="553553" y="744383"/>
                  <a:pt x="557785" y="730275"/>
                  <a:pt x="557785" y="714974"/>
                </a:cubicBezTo>
                <a:cubicBezTo>
                  <a:pt x="557785" y="701951"/>
                  <a:pt x="554611" y="690177"/>
                  <a:pt x="548262" y="679650"/>
                </a:cubicBezTo>
                <a:cubicBezTo>
                  <a:pt x="541914" y="669124"/>
                  <a:pt x="531767" y="660306"/>
                  <a:pt x="517822" y="653198"/>
                </a:cubicBezTo>
                <a:cubicBezTo>
                  <a:pt x="503878" y="646090"/>
                  <a:pt x="480790" y="639064"/>
                  <a:pt x="448559" y="632118"/>
                </a:cubicBezTo>
                <a:cubicBezTo>
                  <a:pt x="435537" y="629405"/>
                  <a:pt x="427289" y="626475"/>
                  <a:pt x="423817" y="623328"/>
                </a:cubicBezTo>
                <a:cubicBezTo>
                  <a:pt x="420235" y="620290"/>
                  <a:pt x="418445" y="616871"/>
                  <a:pt x="418445" y="613073"/>
                </a:cubicBezTo>
                <a:cubicBezTo>
                  <a:pt x="418445" y="607864"/>
                  <a:pt x="420615" y="603442"/>
                  <a:pt x="424956" y="599806"/>
                </a:cubicBezTo>
                <a:cubicBezTo>
                  <a:pt x="429297" y="596171"/>
                  <a:pt x="435754" y="594353"/>
                  <a:pt x="444327" y="594353"/>
                </a:cubicBezTo>
                <a:cubicBezTo>
                  <a:pt x="454745" y="594353"/>
                  <a:pt x="462911" y="596795"/>
                  <a:pt x="468825" y="601678"/>
                </a:cubicBezTo>
                <a:cubicBezTo>
                  <a:pt x="474740" y="606562"/>
                  <a:pt x="478619" y="614375"/>
                  <a:pt x="480464" y="625119"/>
                </a:cubicBezTo>
                <a:lnTo>
                  <a:pt x="549972" y="621049"/>
                </a:lnTo>
                <a:cubicBezTo>
                  <a:pt x="546933" y="596306"/>
                  <a:pt x="537410" y="578265"/>
                  <a:pt x="521404" y="566925"/>
                </a:cubicBezTo>
                <a:cubicBezTo>
                  <a:pt x="505397" y="555584"/>
                  <a:pt x="482146" y="549914"/>
                  <a:pt x="451652" y="549914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/>
          <p:cNvSpPr>
            <a:spLocks noChangeAspect="1"/>
          </p:cNvSpPr>
          <p:nvPr/>
        </p:nvSpPr>
        <p:spPr>
          <a:xfrm>
            <a:off x="3453531" y="5219991"/>
            <a:ext cx="455725" cy="455725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849166" y="552600"/>
                </a:moveTo>
                <a:cubicBezTo>
                  <a:pt x="810750" y="552600"/>
                  <a:pt x="781043" y="563201"/>
                  <a:pt x="760044" y="584403"/>
                </a:cubicBezTo>
                <a:cubicBezTo>
                  <a:pt x="739045" y="605605"/>
                  <a:pt x="728546" y="635944"/>
                  <a:pt x="728546" y="675418"/>
                </a:cubicBezTo>
                <a:cubicBezTo>
                  <a:pt x="728546" y="705025"/>
                  <a:pt x="734515" y="729318"/>
                  <a:pt x="746452" y="748297"/>
                </a:cubicBezTo>
                <a:cubicBezTo>
                  <a:pt x="758389" y="767275"/>
                  <a:pt x="772578" y="780533"/>
                  <a:pt x="789019" y="788070"/>
                </a:cubicBezTo>
                <a:cubicBezTo>
                  <a:pt x="805460" y="795607"/>
                  <a:pt x="826649" y="799376"/>
                  <a:pt x="852585" y="799376"/>
                </a:cubicBezTo>
                <a:cubicBezTo>
                  <a:pt x="873963" y="799376"/>
                  <a:pt x="891571" y="796283"/>
                  <a:pt x="905407" y="790097"/>
                </a:cubicBezTo>
                <a:cubicBezTo>
                  <a:pt x="919244" y="783911"/>
                  <a:pt x="930828" y="774741"/>
                  <a:pt x="940161" y="762587"/>
                </a:cubicBezTo>
                <a:cubicBezTo>
                  <a:pt x="949494" y="750433"/>
                  <a:pt x="956331" y="735294"/>
                  <a:pt x="960671" y="717171"/>
                </a:cubicBezTo>
                <a:lnTo>
                  <a:pt x="896047" y="697638"/>
                </a:lnTo>
                <a:cubicBezTo>
                  <a:pt x="892792" y="712722"/>
                  <a:pt x="887556" y="724225"/>
                  <a:pt x="880339" y="732147"/>
                </a:cubicBezTo>
                <a:cubicBezTo>
                  <a:pt x="873122" y="740069"/>
                  <a:pt x="862460" y="744030"/>
                  <a:pt x="848353" y="744030"/>
                </a:cubicBezTo>
                <a:cubicBezTo>
                  <a:pt x="833811" y="744030"/>
                  <a:pt x="822525" y="739126"/>
                  <a:pt x="814494" y="729316"/>
                </a:cubicBezTo>
                <a:cubicBezTo>
                  <a:pt x="806464" y="719507"/>
                  <a:pt x="802448" y="701378"/>
                  <a:pt x="802448" y="674930"/>
                </a:cubicBezTo>
                <a:cubicBezTo>
                  <a:pt x="802448" y="653578"/>
                  <a:pt x="805813" y="637917"/>
                  <a:pt x="812541" y="627945"/>
                </a:cubicBezTo>
                <a:cubicBezTo>
                  <a:pt x="821440" y="614503"/>
                  <a:pt x="834245" y="607783"/>
                  <a:pt x="850957" y="607783"/>
                </a:cubicBezTo>
                <a:cubicBezTo>
                  <a:pt x="858336" y="607783"/>
                  <a:pt x="865011" y="609302"/>
                  <a:pt x="870979" y="612340"/>
                </a:cubicBezTo>
                <a:cubicBezTo>
                  <a:pt x="876948" y="615379"/>
                  <a:pt x="881994" y="619720"/>
                  <a:pt x="886118" y="625363"/>
                </a:cubicBezTo>
                <a:cubicBezTo>
                  <a:pt x="888614" y="628727"/>
                  <a:pt x="891001" y="634045"/>
                  <a:pt x="893280" y="641315"/>
                </a:cubicBezTo>
                <a:lnTo>
                  <a:pt x="958392" y="626828"/>
                </a:lnTo>
                <a:cubicBezTo>
                  <a:pt x="950036" y="601651"/>
                  <a:pt x="937258" y="582986"/>
                  <a:pt x="920058" y="570831"/>
                </a:cubicBezTo>
                <a:cubicBezTo>
                  <a:pt x="902857" y="558677"/>
                  <a:pt x="879227" y="552600"/>
                  <a:pt x="849166" y="552600"/>
                </a:cubicBez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4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/>
          <p:cNvSpPr>
            <a:spLocks noChangeAspect="1"/>
          </p:cNvSpPr>
          <p:nvPr/>
        </p:nvSpPr>
        <p:spPr>
          <a:xfrm>
            <a:off x="4360525" y="5223206"/>
            <a:ext cx="455725" cy="455725"/>
          </a:xfrm>
          <a:custGeom>
            <a:avLst/>
            <a:gdLst/>
            <a:ahLst/>
            <a:cxnLst/>
            <a:rect l="l" t="t" r="r" b="b"/>
            <a:pathLst>
              <a:path w="1380976" h="1380976">
                <a:moveTo>
                  <a:pt x="737499" y="556669"/>
                </a:moveTo>
                <a:lnTo>
                  <a:pt x="737499" y="795306"/>
                </a:lnTo>
                <a:lnTo>
                  <a:pt x="811239" y="795306"/>
                </a:lnTo>
                <a:lnTo>
                  <a:pt x="811239" y="737074"/>
                </a:lnTo>
                <a:lnTo>
                  <a:pt x="849337" y="697167"/>
                </a:lnTo>
                <a:lnTo>
                  <a:pt x="899651" y="795306"/>
                </a:lnTo>
                <a:lnTo>
                  <a:pt x="990460" y="795306"/>
                </a:lnTo>
                <a:lnTo>
                  <a:pt x="899471" y="646743"/>
                </a:lnTo>
                <a:lnTo>
                  <a:pt x="986553" y="556669"/>
                </a:lnTo>
                <a:lnTo>
                  <a:pt x="888481" y="556669"/>
                </a:lnTo>
                <a:lnTo>
                  <a:pt x="811239" y="646850"/>
                </a:lnTo>
                <a:lnTo>
                  <a:pt x="811239" y="556669"/>
                </a:lnTo>
                <a:close/>
                <a:moveTo>
                  <a:pt x="580429" y="552600"/>
                </a:moveTo>
                <a:cubicBezTo>
                  <a:pt x="553082" y="552600"/>
                  <a:pt x="531324" y="556452"/>
                  <a:pt x="515154" y="564157"/>
                </a:cubicBezTo>
                <a:cubicBezTo>
                  <a:pt x="494427" y="574141"/>
                  <a:pt x="478691" y="588764"/>
                  <a:pt x="467948" y="608027"/>
                </a:cubicBezTo>
                <a:cubicBezTo>
                  <a:pt x="457204" y="627289"/>
                  <a:pt x="451833" y="649943"/>
                  <a:pt x="451833" y="675988"/>
                </a:cubicBezTo>
                <a:cubicBezTo>
                  <a:pt x="451833" y="700730"/>
                  <a:pt x="456743" y="722652"/>
                  <a:pt x="466564" y="741751"/>
                </a:cubicBezTo>
                <a:cubicBezTo>
                  <a:pt x="476385" y="760851"/>
                  <a:pt x="490222" y="775230"/>
                  <a:pt x="508073" y="784888"/>
                </a:cubicBezTo>
                <a:cubicBezTo>
                  <a:pt x="525925" y="794546"/>
                  <a:pt x="549013" y="799376"/>
                  <a:pt x="577337" y="799376"/>
                </a:cubicBezTo>
                <a:cubicBezTo>
                  <a:pt x="600343" y="799376"/>
                  <a:pt x="620229" y="796690"/>
                  <a:pt x="636996" y="791318"/>
                </a:cubicBezTo>
                <a:cubicBezTo>
                  <a:pt x="653762" y="785946"/>
                  <a:pt x="673052" y="775827"/>
                  <a:pt x="694864" y="760959"/>
                </a:cubicBezTo>
                <a:lnTo>
                  <a:pt x="694864" y="659221"/>
                </a:lnTo>
                <a:lnTo>
                  <a:pt x="580918" y="659221"/>
                </a:lnTo>
                <a:lnTo>
                  <a:pt x="580918" y="708869"/>
                </a:lnTo>
                <a:lnTo>
                  <a:pt x="630240" y="708869"/>
                </a:lnTo>
                <a:lnTo>
                  <a:pt x="630240" y="731333"/>
                </a:lnTo>
                <a:cubicBezTo>
                  <a:pt x="620582" y="737085"/>
                  <a:pt x="612009" y="741154"/>
                  <a:pt x="604521" y="743542"/>
                </a:cubicBezTo>
                <a:cubicBezTo>
                  <a:pt x="597033" y="745929"/>
                  <a:pt x="589165" y="747123"/>
                  <a:pt x="580918" y="747123"/>
                </a:cubicBezTo>
                <a:cubicBezTo>
                  <a:pt x="563554" y="747123"/>
                  <a:pt x="550017" y="741588"/>
                  <a:pt x="540304" y="730519"/>
                </a:cubicBezTo>
                <a:cubicBezTo>
                  <a:pt x="530591" y="719450"/>
                  <a:pt x="525735" y="701002"/>
                  <a:pt x="525735" y="675174"/>
                </a:cubicBezTo>
                <a:cubicBezTo>
                  <a:pt x="525735" y="650865"/>
                  <a:pt x="530537" y="633095"/>
                  <a:pt x="540141" y="621863"/>
                </a:cubicBezTo>
                <a:cubicBezTo>
                  <a:pt x="549745" y="610631"/>
                  <a:pt x="562632" y="605015"/>
                  <a:pt x="578802" y="605015"/>
                </a:cubicBezTo>
                <a:cubicBezTo>
                  <a:pt x="589654" y="605015"/>
                  <a:pt x="598579" y="607403"/>
                  <a:pt x="605579" y="612178"/>
                </a:cubicBezTo>
                <a:cubicBezTo>
                  <a:pt x="612579" y="616953"/>
                  <a:pt x="617543" y="623844"/>
                  <a:pt x="620473" y="632851"/>
                </a:cubicBezTo>
                <a:lnTo>
                  <a:pt x="691609" y="620154"/>
                </a:lnTo>
                <a:cubicBezTo>
                  <a:pt x="687268" y="604744"/>
                  <a:pt x="680784" y="592020"/>
                  <a:pt x="672156" y="581982"/>
                </a:cubicBezTo>
                <a:cubicBezTo>
                  <a:pt x="663529" y="571944"/>
                  <a:pt x="652677" y="564537"/>
                  <a:pt x="639600" y="559762"/>
                </a:cubicBezTo>
                <a:cubicBezTo>
                  <a:pt x="626524" y="554987"/>
                  <a:pt x="606800" y="552600"/>
                  <a:pt x="580429" y="552600"/>
                </a:cubicBezTo>
                <a:close/>
                <a:moveTo>
                  <a:pt x="690488" y="230163"/>
                </a:moveTo>
                <a:cubicBezTo>
                  <a:pt x="944719" y="230163"/>
                  <a:pt x="1150813" y="436257"/>
                  <a:pt x="1150813" y="690488"/>
                </a:cubicBezTo>
                <a:cubicBezTo>
                  <a:pt x="1150813" y="944719"/>
                  <a:pt x="944719" y="1150813"/>
                  <a:pt x="690488" y="1150813"/>
                </a:cubicBezTo>
                <a:cubicBezTo>
                  <a:pt x="436258" y="1150813"/>
                  <a:pt x="230163" y="944719"/>
                  <a:pt x="230163" y="690488"/>
                </a:cubicBezTo>
                <a:cubicBezTo>
                  <a:pt x="230163" y="436257"/>
                  <a:pt x="436258" y="230163"/>
                  <a:pt x="690488" y="230163"/>
                </a:cubicBezTo>
                <a:close/>
                <a:moveTo>
                  <a:pt x="690488" y="89763"/>
                </a:moveTo>
                <a:cubicBezTo>
                  <a:pt x="358717" y="89763"/>
                  <a:pt x="89763" y="358717"/>
                  <a:pt x="89763" y="690487"/>
                </a:cubicBezTo>
                <a:cubicBezTo>
                  <a:pt x="89763" y="1022258"/>
                  <a:pt x="358717" y="1291212"/>
                  <a:pt x="690488" y="1291212"/>
                </a:cubicBezTo>
                <a:cubicBezTo>
                  <a:pt x="1022258" y="1291212"/>
                  <a:pt x="1291212" y="1022258"/>
                  <a:pt x="1291212" y="690487"/>
                </a:cubicBezTo>
                <a:cubicBezTo>
                  <a:pt x="1291212" y="358717"/>
                  <a:pt x="1022258" y="89763"/>
                  <a:pt x="690488" y="89763"/>
                </a:cubicBezTo>
                <a:close/>
                <a:moveTo>
                  <a:pt x="690488" y="0"/>
                </a:moveTo>
                <a:cubicBezTo>
                  <a:pt x="1071834" y="0"/>
                  <a:pt x="1380976" y="309142"/>
                  <a:pt x="1380976" y="690488"/>
                </a:cubicBezTo>
                <a:cubicBezTo>
                  <a:pt x="1380976" y="1071834"/>
                  <a:pt x="1071834" y="1380976"/>
                  <a:pt x="690488" y="1380976"/>
                </a:cubicBezTo>
                <a:cubicBezTo>
                  <a:pt x="309142" y="1380976"/>
                  <a:pt x="0" y="1071834"/>
                  <a:pt x="0" y="690488"/>
                </a:cubicBezTo>
                <a:cubicBezTo>
                  <a:pt x="0" y="309142"/>
                  <a:pt x="309142" y="0"/>
                  <a:pt x="690488" y="0"/>
                </a:cubicBezTo>
                <a:close/>
              </a:path>
            </a:pathLst>
          </a:custGeom>
          <a:solidFill>
            <a:srgbClr val="54B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386152" y="5238563"/>
            <a:ext cx="455725" cy="455725"/>
            <a:chOff x="1386152" y="5238563"/>
            <a:chExt cx="455725" cy="455725"/>
          </a:xfrm>
        </p:grpSpPr>
        <p:sp>
          <p:nvSpPr>
            <p:cNvPr id="65" name="Rectangle 64"/>
            <p:cNvSpPr>
              <a:spLocks noChangeAspect="1"/>
            </p:cNvSpPr>
            <p:nvPr/>
          </p:nvSpPr>
          <p:spPr>
            <a:xfrm>
              <a:off x="1386152" y="5238563"/>
              <a:ext cx="455725" cy="455725"/>
            </a:xfrm>
            <a:prstGeom prst="rect">
              <a:avLst/>
            </a:prstGeom>
            <a:solidFill>
              <a:srgbClr val="55BE46"/>
            </a:solidFill>
            <a:ln>
              <a:solidFill>
                <a:srgbClr val="54BB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960" y="5334508"/>
              <a:ext cx="422603" cy="297143"/>
            </a:xfrm>
            <a:prstGeom prst="rect">
              <a:avLst/>
            </a:prstGeom>
          </p:spPr>
        </p:pic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81" y="2049573"/>
            <a:ext cx="475696" cy="4756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44" name="Rectangle 43"/>
          <p:cNvSpPr>
            <a:spLocks noChangeAspect="1"/>
          </p:cNvSpPr>
          <p:nvPr/>
        </p:nvSpPr>
        <p:spPr>
          <a:xfrm>
            <a:off x="1355553" y="3042260"/>
            <a:ext cx="455725" cy="4557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3" y="3041205"/>
            <a:ext cx="422603" cy="4340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</p:pic>
      <p:cxnSp>
        <p:nvCxnSpPr>
          <p:cNvPr id="46" name="Straight Connector 45"/>
          <p:cNvCxnSpPr>
            <a:cxnSpLocks/>
          </p:cNvCxnSpPr>
          <p:nvPr/>
        </p:nvCxnSpPr>
        <p:spPr>
          <a:xfrm>
            <a:off x="1794716" y="3512139"/>
            <a:ext cx="5235715" cy="0"/>
          </a:xfrm>
          <a:prstGeom prst="line">
            <a:avLst/>
          </a:prstGeom>
          <a:ln w="28575">
            <a:solidFill>
              <a:srgbClr val="54BB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363264" y="4112190"/>
            <a:ext cx="455725" cy="455725"/>
            <a:chOff x="1363264" y="4112190"/>
            <a:chExt cx="455725" cy="455725"/>
          </a:xfrm>
        </p:grpSpPr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1363264" y="4112190"/>
              <a:ext cx="455725" cy="4557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479" y="4126881"/>
              <a:ext cx="208000" cy="42260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633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639633"/>
            <a:ext cx="724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Team’s Attack and Midfield</a:t>
            </a:r>
          </a:p>
        </p:txBody>
      </p:sp>
      <p:sp>
        <p:nvSpPr>
          <p:cNvPr id="32" name="Freeform: Shape 31"/>
          <p:cNvSpPr/>
          <p:nvPr/>
        </p:nvSpPr>
        <p:spPr>
          <a:xfrm>
            <a:off x="8230652" y="6142438"/>
            <a:ext cx="900101" cy="715562"/>
          </a:xfrm>
          <a:custGeom>
            <a:avLst/>
            <a:gdLst>
              <a:gd name="connsiteX0" fmla="*/ 0 w 926595"/>
              <a:gd name="connsiteY0" fmla="*/ 0 h 728700"/>
              <a:gd name="connsiteX1" fmla="*/ 926595 w 926595"/>
              <a:gd name="connsiteY1" fmla="*/ 0 h 728700"/>
              <a:gd name="connsiteX2" fmla="*/ 926595 w 926595"/>
              <a:gd name="connsiteY2" fmla="*/ 15930 h 728700"/>
              <a:gd name="connsiteX3" fmla="*/ 16455 w 926595"/>
              <a:gd name="connsiteY3" fmla="*/ 728700 h 728700"/>
              <a:gd name="connsiteX4" fmla="*/ 0 w 926595"/>
              <a:gd name="connsiteY4" fmla="*/ 728700 h 728700"/>
              <a:gd name="connsiteX5" fmla="*/ 0 w 926595"/>
              <a:gd name="connsiteY5" fmla="*/ 0 h 7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595" h="728700">
                <a:moveTo>
                  <a:pt x="0" y="0"/>
                </a:moveTo>
                <a:lnTo>
                  <a:pt x="926595" y="0"/>
                </a:lnTo>
                <a:lnTo>
                  <a:pt x="926595" y="15930"/>
                </a:lnTo>
                <a:lnTo>
                  <a:pt x="16455" y="728700"/>
                </a:lnTo>
                <a:lnTo>
                  <a:pt x="0" y="728700"/>
                </a:lnTo>
                <a:lnTo>
                  <a:pt x="0" y="0"/>
                </a:lnTo>
                <a:close/>
              </a:path>
            </a:pathLst>
          </a:custGeom>
          <a:solidFill>
            <a:srgbClr val="54BB47"/>
          </a:solidFill>
          <a:ln>
            <a:solidFill>
              <a:srgbClr val="55B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08836" y="4465187"/>
            <a:ext cx="5809381" cy="1356688"/>
            <a:chOff x="1408836" y="4465187"/>
            <a:chExt cx="5809381" cy="1356688"/>
          </a:xfrm>
        </p:grpSpPr>
        <p:grpSp>
          <p:nvGrpSpPr>
            <p:cNvPr id="26" name="Group 25"/>
            <p:cNvGrpSpPr/>
            <p:nvPr/>
          </p:nvGrpSpPr>
          <p:grpSpPr>
            <a:xfrm>
              <a:off x="1408836" y="4465187"/>
              <a:ext cx="877328" cy="1356688"/>
              <a:chOff x="1798250" y="4194708"/>
              <a:chExt cx="877328" cy="135668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98250" y="4644135"/>
                <a:ext cx="455725" cy="456780"/>
                <a:chOff x="1355553" y="3041205"/>
                <a:chExt cx="455725" cy="456780"/>
              </a:xfrm>
            </p:grpSpPr>
            <p:sp>
              <p:nvSpPr>
                <p:cNvPr id="13" name="Rectangle 12"/>
                <p:cNvSpPr>
                  <a:spLocks noChangeAspect="1"/>
                </p:cNvSpPr>
                <p:nvPr/>
              </p:nvSpPr>
              <p:spPr>
                <a:xfrm>
                  <a:off x="1355553" y="3042260"/>
                  <a:ext cx="455725" cy="4557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2113" y="3041205"/>
                  <a:ext cx="422603" cy="43400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</p:pic>
          </p:grpSp>
          <p:grpSp>
            <p:nvGrpSpPr>
              <p:cNvPr id="4" name="Group 3"/>
              <p:cNvGrpSpPr/>
              <p:nvPr/>
            </p:nvGrpSpPr>
            <p:grpSpPr>
              <a:xfrm>
                <a:off x="2384797" y="4194708"/>
                <a:ext cx="290781" cy="1356688"/>
                <a:chOff x="2834847" y="4220901"/>
                <a:chExt cx="290781" cy="1356688"/>
              </a:xfrm>
            </p:grpSpPr>
            <p:sp>
              <p:nvSpPr>
                <p:cNvPr id="22" name="Freeform: Shape 21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2681790" y="4465187"/>
              <a:ext cx="877328" cy="1356688"/>
              <a:chOff x="1798250" y="4194708"/>
              <a:chExt cx="877328" cy="135668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98250" y="4644135"/>
                <a:ext cx="455725" cy="456780"/>
                <a:chOff x="1355553" y="3041205"/>
                <a:chExt cx="455725" cy="456780"/>
              </a:xfrm>
            </p:grpSpPr>
            <p:sp>
              <p:nvSpPr>
                <p:cNvPr id="36" name="Rectangle 35"/>
                <p:cNvSpPr>
                  <a:spLocks noChangeAspect="1"/>
                </p:cNvSpPr>
                <p:nvPr/>
              </p:nvSpPr>
              <p:spPr>
                <a:xfrm>
                  <a:off x="1355553" y="3042260"/>
                  <a:ext cx="455725" cy="4557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2113" y="3041205"/>
                  <a:ext cx="422603" cy="43400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</p:pic>
          </p:grpSp>
          <p:grpSp>
            <p:nvGrpSpPr>
              <p:cNvPr id="30" name="Group 29"/>
              <p:cNvGrpSpPr/>
              <p:nvPr/>
            </p:nvGrpSpPr>
            <p:grpSpPr>
              <a:xfrm>
                <a:off x="2384797" y="4194708"/>
                <a:ext cx="290781" cy="1356688"/>
                <a:chOff x="2834847" y="4220901"/>
                <a:chExt cx="290781" cy="1356688"/>
              </a:xfrm>
            </p:grpSpPr>
            <p:sp>
              <p:nvSpPr>
                <p:cNvPr id="31" name="Freeform: Shape 30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>
              <a:off x="3954744" y="4465187"/>
              <a:ext cx="877328" cy="1356688"/>
              <a:chOff x="1798250" y="4194708"/>
              <a:chExt cx="877328" cy="1356688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798250" y="4644135"/>
                <a:ext cx="455725" cy="456780"/>
                <a:chOff x="1355553" y="3041205"/>
                <a:chExt cx="455725" cy="456780"/>
              </a:xfrm>
            </p:grpSpPr>
            <p:sp>
              <p:nvSpPr>
                <p:cNvPr id="72" name="Rectangle 71"/>
                <p:cNvSpPr>
                  <a:spLocks noChangeAspect="1"/>
                </p:cNvSpPr>
                <p:nvPr/>
              </p:nvSpPr>
              <p:spPr>
                <a:xfrm>
                  <a:off x="1355553" y="3042260"/>
                  <a:ext cx="455725" cy="4557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2113" y="3041205"/>
                  <a:ext cx="422603" cy="43400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</p:pic>
          </p:grpSp>
          <p:grpSp>
            <p:nvGrpSpPr>
              <p:cNvPr id="67" name="Group 66"/>
              <p:cNvGrpSpPr/>
              <p:nvPr/>
            </p:nvGrpSpPr>
            <p:grpSpPr>
              <a:xfrm>
                <a:off x="2384797" y="4194708"/>
                <a:ext cx="290781" cy="1356688"/>
                <a:chOff x="2834847" y="4220901"/>
                <a:chExt cx="290781" cy="1356688"/>
              </a:xfrm>
            </p:grpSpPr>
            <p:sp>
              <p:nvSpPr>
                <p:cNvPr id="68" name="Freeform: Shape 67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5227698" y="4914614"/>
              <a:ext cx="455725" cy="456780"/>
              <a:chOff x="1355553" y="3041205"/>
              <a:chExt cx="455725" cy="456780"/>
            </a:xfrm>
          </p:grpSpPr>
          <p:sp>
            <p:nvSpPr>
              <p:cNvPr id="81" name="Rectangle 80"/>
              <p:cNvSpPr>
                <a:spLocks noChangeAspect="1"/>
              </p:cNvSpPr>
              <p:nvPr/>
            </p:nvSpPr>
            <p:spPr>
              <a:xfrm>
                <a:off x="1355553" y="3042260"/>
                <a:ext cx="455725" cy="45572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2113" y="3041205"/>
                <a:ext cx="422603" cy="43400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</p:pic>
        </p:grpSp>
        <p:grpSp>
          <p:nvGrpSpPr>
            <p:cNvPr id="76" name="Group 75"/>
            <p:cNvGrpSpPr/>
            <p:nvPr/>
          </p:nvGrpSpPr>
          <p:grpSpPr>
            <a:xfrm>
              <a:off x="5814245" y="4465187"/>
              <a:ext cx="290781" cy="1356688"/>
              <a:chOff x="2834847" y="4220901"/>
              <a:chExt cx="290781" cy="1356688"/>
            </a:xfrm>
          </p:grpSpPr>
          <p:sp>
            <p:nvSpPr>
              <p:cNvPr id="77" name="Freeform: Shape 76"/>
              <p:cNvSpPr>
                <a:spLocks noChangeAspect="1"/>
              </p:cNvSpPr>
              <p:nvPr/>
            </p:nvSpPr>
            <p:spPr>
              <a:xfrm>
                <a:off x="2834847" y="5286808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/>
              <p:cNvSpPr>
                <a:spLocks noChangeAspect="1"/>
              </p:cNvSpPr>
              <p:nvPr/>
            </p:nvSpPr>
            <p:spPr>
              <a:xfrm>
                <a:off x="2834847" y="4220901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/>
              <p:cNvSpPr>
                <a:spLocks noChangeAspect="1"/>
              </p:cNvSpPr>
              <p:nvPr/>
            </p:nvSpPr>
            <p:spPr>
              <a:xfrm>
                <a:off x="2834847" y="4576822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/>
              <p:cNvSpPr>
                <a:spLocks noChangeAspect="1"/>
              </p:cNvSpPr>
              <p:nvPr/>
            </p:nvSpPr>
            <p:spPr>
              <a:xfrm>
                <a:off x="2834847" y="4932744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solidFill>
                <a:srgbClr val="54BB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Plus Sign 4"/>
            <p:cNvSpPr>
              <a:spLocks noChangeAspect="1"/>
            </p:cNvSpPr>
            <p:nvPr/>
          </p:nvSpPr>
          <p:spPr>
            <a:xfrm>
              <a:off x="2322532" y="5029231"/>
              <a:ext cx="228600" cy="228600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3" name="Plus Sign 42"/>
            <p:cNvSpPr>
              <a:spLocks noChangeAspect="1"/>
            </p:cNvSpPr>
            <p:nvPr/>
          </p:nvSpPr>
          <p:spPr>
            <a:xfrm>
              <a:off x="4876518" y="5029231"/>
              <a:ext cx="228600" cy="228600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Plus Sign 43"/>
            <p:cNvSpPr>
              <a:spLocks noChangeAspect="1"/>
            </p:cNvSpPr>
            <p:nvPr/>
          </p:nvSpPr>
          <p:spPr>
            <a:xfrm>
              <a:off x="3611882" y="5029231"/>
              <a:ext cx="228600" cy="228600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" name="Equals 6"/>
            <p:cNvSpPr>
              <a:spLocks noChangeAspect="1"/>
            </p:cNvSpPr>
            <p:nvPr/>
          </p:nvSpPr>
          <p:spPr>
            <a:xfrm>
              <a:off x="6374971" y="5029231"/>
              <a:ext cx="228600" cy="228600"/>
            </a:xfrm>
            <a:prstGeom prst="mathEqual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927436" y="4465187"/>
              <a:ext cx="290781" cy="1356688"/>
              <a:chOff x="2834847" y="4220901"/>
              <a:chExt cx="290781" cy="1356688"/>
            </a:xfrm>
            <a:solidFill>
              <a:srgbClr val="0070C0"/>
            </a:solidFill>
          </p:grpSpPr>
          <p:sp>
            <p:nvSpPr>
              <p:cNvPr id="51" name="Freeform: Shape 50"/>
              <p:cNvSpPr>
                <a:spLocks noChangeAspect="1"/>
              </p:cNvSpPr>
              <p:nvPr/>
            </p:nvSpPr>
            <p:spPr>
              <a:xfrm>
                <a:off x="2834847" y="5286808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/>
              <p:cNvSpPr>
                <a:spLocks noChangeAspect="1"/>
              </p:cNvSpPr>
              <p:nvPr/>
            </p:nvSpPr>
            <p:spPr>
              <a:xfrm>
                <a:off x="2834847" y="4220901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/>
              <p:cNvSpPr>
                <a:spLocks noChangeAspect="1"/>
              </p:cNvSpPr>
              <p:nvPr/>
            </p:nvSpPr>
            <p:spPr>
              <a:xfrm>
                <a:off x="2834847" y="4576822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/>
              <p:cNvSpPr>
                <a:spLocks noChangeAspect="1"/>
              </p:cNvSpPr>
              <p:nvPr/>
            </p:nvSpPr>
            <p:spPr>
              <a:xfrm>
                <a:off x="2834847" y="4932744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2090066" y="2127169"/>
            <a:ext cx="5128151" cy="1357313"/>
            <a:chOff x="2090066" y="2127169"/>
            <a:chExt cx="5128151" cy="1357313"/>
          </a:xfrm>
        </p:grpSpPr>
        <p:sp>
          <p:nvSpPr>
            <p:cNvPr id="111" name="Equals 110"/>
            <p:cNvSpPr>
              <a:spLocks noChangeAspect="1"/>
            </p:cNvSpPr>
            <p:nvPr/>
          </p:nvSpPr>
          <p:spPr>
            <a:xfrm>
              <a:off x="6374971" y="2691213"/>
              <a:ext cx="228600" cy="228600"/>
            </a:xfrm>
            <a:prstGeom prst="mathEqual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6927436" y="2127169"/>
              <a:ext cx="290781" cy="1356688"/>
              <a:chOff x="2834847" y="4220901"/>
              <a:chExt cx="290781" cy="1356688"/>
            </a:xfrm>
            <a:solidFill>
              <a:srgbClr val="FF0000"/>
            </a:solidFill>
          </p:grpSpPr>
          <p:sp>
            <p:nvSpPr>
              <p:cNvPr id="113" name="Freeform: Shape 112"/>
              <p:cNvSpPr>
                <a:spLocks noChangeAspect="1"/>
              </p:cNvSpPr>
              <p:nvPr/>
            </p:nvSpPr>
            <p:spPr>
              <a:xfrm>
                <a:off x="2834847" y="5286808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104" y="616225"/>
                    </a:moveTo>
                    <a:lnTo>
                      <a:pt x="711444" y="702011"/>
                    </a:lnTo>
                    <a:lnTo>
                      <a:pt x="659039" y="702011"/>
                    </a:lnTo>
                    <a:close/>
                    <a:moveTo>
                      <a:pt x="444219" y="602877"/>
                    </a:moveTo>
                    <a:lnTo>
                      <a:pt x="465218" y="602877"/>
                    </a:lnTo>
                    <a:cubicBezTo>
                      <a:pt x="479000" y="602877"/>
                      <a:pt x="488387" y="605482"/>
                      <a:pt x="493379" y="610691"/>
                    </a:cubicBezTo>
                    <a:cubicBezTo>
                      <a:pt x="498371" y="615900"/>
                      <a:pt x="500867" y="622248"/>
                      <a:pt x="500867" y="629736"/>
                    </a:cubicBezTo>
                    <a:cubicBezTo>
                      <a:pt x="500867" y="637441"/>
                      <a:pt x="497991" y="643762"/>
                      <a:pt x="492239" y="648700"/>
                    </a:cubicBezTo>
                    <a:cubicBezTo>
                      <a:pt x="486488" y="653638"/>
                      <a:pt x="476504" y="656107"/>
                      <a:pt x="462288" y="656107"/>
                    </a:cubicBezTo>
                    <a:lnTo>
                      <a:pt x="444219" y="656107"/>
                    </a:lnTo>
                    <a:close/>
                    <a:moveTo>
                      <a:pt x="645793" y="554369"/>
                    </a:moveTo>
                    <a:lnTo>
                      <a:pt x="556100" y="793005"/>
                    </a:lnTo>
                    <a:lnTo>
                      <a:pt x="631392" y="793005"/>
                    </a:lnTo>
                    <a:lnTo>
                      <a:pt x="643023" y="753612"/>
                    </a:lnTo>
                    <a:lnTo>
                      <a:pt x="726741" y="753612"/>
                    </a:lnTo>
                    <a:lnTo>
                      <a:pt x="738679" y="793005"/>
                    </a:lnTo>
                    <a:lnTo>
                      <a:pt x="815899" y="793005"/>
                    </a:lnTo>
                    <a:lnTo>
                      <a:pt x="726227" y="554369"/>
                    </a:lnTo>
                    <a:close/>
                    <a:moveTo>
                      <a:pt x="370154" y="554369"/>
                    </a:moveTo>
                    <a:lnTo>
                      <a:pt x="370154" y="793005"/>
                    </a:lnTo>
                    <a:lnTo>
                      <a:pt x="444219" y="793005"/>
                    </a:lnTo>
                    <a:lnTo>
                      <a:pt x="444219" y="704452"/>
                    </a:lnTo>
                    <a:lnTo>
                      <a:pt x="484589" y="704452"/>
                    </a:lnTo>
                    <a:cubicBezTo>
                      <a:pt x="514323" y="704452"/>
                      <a:pt x="536434" y="697670"/>
                      <a:pt x="550922" y="684105"/>
                    </a:cubicBezTo>
                    <a:cubicBezTo>
                      <a:pt x="565409" y="670540"/>
                      <a:pt x="572653" y="651711"/>
                      <a:pt x="572653" y="627620"/>
                    </a:cubicBezTo>
                    <a:cubicBezTo>
                      <a:pt x="572653" y="604179"/>
                      <a:pt x="566006" y="586111"/>
                      <a:pt x="552712" y="573414"/>
                    </a:cubicBezTo>
                    <a:cubicBezTo>
                      <a:pt x="539419" y="560717"/>
                      <a:pt x="519424" y="554369"/>
                      <a:pt x="492728" y="554369"/>
                    </a:cubicBezTo>
                    <a:close/>
                    <a:moveTo>
                      <a:pt x="934710" y="550299"/>
                    </a:moveTo>
                    <a:cubicBezTo>
                      <a:pt x="909859" y="550299"/>
                      <a:pt x="890298" y="553419"/>
                      <a:pt x="876027" y="559659"/>
                    </a:cubicBezTo>
                    <a:cubicBezTo>
                      <a:pt x="861757" y="565899"/>
                      <a:pt x="851068" y="574472"/>
                      <a:pt x="843960" y="585378"/>
                    </a:cubicBezTo>
                    <a:cubicBezTo>
                      <a:pt x="836852" y="596285"/>
                      <a:pt x="833298" y="607869"/>
                      <a:pt x="833298" y="620132"/>
                    </a:cubicBezTo>
                    <a:cubicBezTo>
                      <a:pt x="833298" y="638797"/>
                      <a:pt x="840243" y="654153"/>
                      <a:pt x="854133" y="666199"/>
                    </a:cubicBezTo>
                    <a:cubicBezTo>
                      <a:pt x="867916" y="678245"/>
                      <a:pt x="890976" y="687903"/>
                      <a:pt x="923315" y="695174"/>
                    </a:cubicBezTo>
                    <a:cubicBezTo>
                      <a:pt x="943066" y="699515"/>
                      <a:pt x="955654" y="704127"/>
                      <a:pt x="961080" y="709010"/>
                    </a:cubicBezTo>
                    <a:cubicBezTo>
                      <a:pt x="966506" y="713894"/>
                      <a:pt x="969219" y="719428"/>
                      <a:pt x="969219" y="725614"/>
                    </a:cubicBezTo>
                    <a:cubicBezTo>
                      <a:pt x="969219" y="732125"/>
                      <a:pt x="966371" y="737850"/>
                      <a:pt x="960673" y="742787"/>
                    </a:cubicBezTo>
                    <a:cubicBezTo>
                      <a:pt x="954976" y="747725"/>
                      <a:pt x="946864" y="750194"/>
                      <a:pt x="936338" y="750194"/>
                    </a:cubicBezTo>
                    <a:cubicBezTo>
                      <a:pt x="922230" y="750194"/>
                      <a:pt x="911378" y="745365"/>
                      <a:pt x="903782" y="735706"/>
                    </a:cubicBezTo>
                    <a:cubicBezTo>
                      <a:pt x="899115" y="729738"/>
                      <a:pt x="896022" y="721056"/>
                      <a:pt x="894503" y="709661"/>
                    </a:cubicBezTo>
                    <a:lnTo>
                      <a:pt x="824345" y="714056"/>
                    </a:lnTo>
                    <a:cubicBezTo>
                      <a:pt x="826407" y="738148"/>
                      <a:pt x="835251" y="758007"/>
                      <a:pt x="850878" y="773634"/>
                    </a:cubicBezTo>
                    <a:cubicBezTo>
                      <a:pt x="866505" y="789261"/>
                      <a:pt x="894612" y="797075"/>
                      <a:pt x="935198" y="797075"/>
                    </a:cubicBezTo>
                    <a:cubicBezTo>
                      <a:pt x="958313" y="797075"/>
                      <a:pt x="977467" y="793738"/>
                      <a:pt x="992660" y="787064"/>
                    </a:cubicBezTo>
                    <a:cubicBezTo>
                      <a:pt x="1007853" y="780390"/>
                      <a:pt x="1019681" y="770596"/>
                      <a:pt x="1028146" y="757682"/>
                    </a:cubicBezTo>
                    <a:cubicBezTo>
                      <a:pt x="1036611" y="744768"/>
                      <a:pt x="1040843" y="730660"/>
                      <a:pt x="1040843" y="715359"/>
                    </a:cubicBezTo>
                    <a:cubicBezTo>
                      <a:pt x="1040843" y="702336"/>
                      <a:pt x="1037669" y="690562"/>
                      <a:pt x="1031320" y="680035"/>
                    </a:cubicBezTo>
                    <a:cubicBezTo>
                      <a:pt x="1024972" y="669509"/>
                      <a:pt x="1014825" y="660692"/>
                      <a:pt x="1000880" y="653583"/>
                    </a:cubicBezTo>
                    <a:cubicBezTo>
                      <a:pt x="986935" y="646475"/>
                      <a:pt x="963848" y="639449"/>
                      <a:pt x="931617" y="632503"/>
                    </a:cubicBezTo>
                    <a:cubicBezTo>
                      <a:pt x="918595" y="629790"/>
                      <a:pt x="910347" y="626860"/>
                      <a:pt x="906874" y="623713"/>
                    </a:cubicBezTo>
                    <a:cubicBezTo>
                      <a:pt x="903293" y="620675"/>
                      <a:pt x="901503" y="617256"/>
                      <a:pt x="901503" y="613458"/>
                    </a:cubicBezTo>
                    <a:cubicBezTo>
                      <a:pt x="901503" y="608249"/>
                      <a:pt x="903673" y="603827"/>
                      <a:pt x="908014" y="600191"/>
                    </a:cubicBezTo>
                    <a:cubicBezTo>
                      <a:pt x="912355" y="596556"/>
                      <a:pt x="918812" y="594738"/>
                      <a:pt x="927385" y="594738"/>
                    </a:cubicBezTo>
                    <a:cubicBezTo>
                      <a:pt x="937803" y="594738"/>
                      <a:pt x="945969" y="597180"/>
                      <a:pt x="951883" y="602063"/>
                    </a:cubicBezTo>
                    <a:cubicBezTo>
                      <a:pt x="957798" y="606947"/>
                      <a:pt x="961677" y="614760"/>
                      <a:pt x="963522" y="625504"/>
                    </a:cubicBezTo>
                    <a:lnTo>
                      <a:pt x="1033030" y="621434"/>
                    </a:lnTo>
                    <a:cubicBezTo>
                      <a:pt x="1029991" y="596692"/>
                      <a:pt x="1020468" y="578650"/>
                      <a:pt x="1004461" y="567310"/>
                    </a:cubicBezTo>
                    <a:cubicBezTo>
                      <a:pt x="988455" y="555969"/>
                      <a:pt x="965204" y="550299"/>
                      <a:pt x="934710" y="550299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8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8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/>
              <p:cNvSpPr>
                <a:spLocks noChangeAspect="1"/>
              </p:cNvSpPr>
              <p:nvPr/>
            </p:nvSpPr>
            <p:spPr>
              <a:xfrm>
                <a:off x="2834847" y="4220901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85204" y="552600"/>
                    </a:moveTo>
                    <a:cubicBezTo>
                      <a:pt x="657857" y="552600"/>
                      <a:pt x="636099" y="556452"/>
                      <a:pt x="619929" y="564157"/>
                    </a:cubicBezTo>
                    <a:cubicBezTo>
                      <a:pt x="599202" y="574141"/>
                      <a:pt x="583466" y="588764"/>
                      <a:pt x="572723" y="608027"/>
                    </a:cubicBezTo>
                    <a:cubicBezTo>
                      <a:pt x="561979" y="627289"/>
                      <a:pt x="556607" y="649943"/>
                      <a:pt x="556607" y="675988"/>
                    </a:cubicBezTo>
                    <a:cubicBezTo>
                      <a:pt x="556607" y="700730"/>
                      <a:pt x="561518" y="722652"/>
                      <a:pt x="571339" y="741751"/>
                    </a:cubicBezTo>
                    <a:cubicBezTo>
                      <a:pt x="581160" y="760851"/>
                      <a:pt x="594997" y="775230"/>
                      <a:pt x="612848" y="784888"/>
                    </a:cubicBezTo>
                    <a:cubicBezTo>
                      <a:pt x="630700" y="794546"/>
                      <a:pt x="653788" y="799376"/>
                      <a:pt x="682111" y="799376"/>
                    </a:cubicBezTo>
                    <a:cubicBezTo>
                      <a:pt x="705118" y="799376"/>
                      <a:pt x="725004" y="796690"/>
                      <a:pt x="741771" y="791318"/>
                    </a:cubicBezTo>
                    <a:cubicBezTo>
                      <a:pt x="758537" y="785946"/>
                      <a:pt x="777827" y="775827"/>
                      <a:pt x="799639" y="760959"/>
                    </a:cubicBezTo>
                    <a:lnTo>
                      <a:pt x="799639" y="659221"/>
                    </a:lnTo>
                    <a:lnTo>
                      <a:pt x="685693" y="659221"/>
                    </a:lnTo>
                    <a:lnTo>
                      <a:pt x="685693" y="708869"/>
                    </a:lnTo>
                    <a:lnTo>
                      <a:pt x="735015" y="708869"/>
                    </a:lnTo>
                    <a:lnTo>
                      <a:pt x="735015" y="731333"/>
                    </a:lnTo>
                    <a:cubicBezTo>
                      <a:pt x="725357" y="737085"/>
                      <a:pt x="716784" y="741154"/>
                      <a:pt x="709296" y="743542"/>
                    </a:cubicBezTo>
                    <a:cubicBezTo>
                      <a:pt x="701808" y="745929"/>
                      <a:pt x="693940" y="747123"/>
                      <a:pt x="685693" y="747123"/>
                    </a:cubicBezTo>
                    <a:cubicBezTo>
                      <a:pt x="668329" y="747123"/>
                      <a:pt x="654791" y="741588"/>
                      <a:pt x="645079" y="730519"/>
                    </a:cubicBezTo>
                    <a:cubicBezTo>
                      <a:pt x="635366" y="719450"/>
                      <a:pt x="630510" y="701002"/>
                      <a:pt x="630510" y="675174"/>
                    </a:cubicBezTo>
                    <a:cubicBezTo>
                      <a:pt x="630510" y="650865"/>
                      <a:pt x="635312" y="633095"/>
                      <a:pt x="644916" y="621863"/>
                    </a:cubicBezTo>
                    <a:cubicBezTo>
                      <a:pt x="654520" y="610631"/>
                      <a:pt x="667407" y="605015"/>
                      <a:pt x="683576" y="605015"/>
                    </a:cubicBezTo>
                    <a:cubicBezTo>
                      <a:pt x="694429" y="605015"/>
                      <a:pt x="703354" y="607403"/>
                      <a:pt x="710354" y="612178"/>
                    </a:cubicBezTo>
                    <a:cubicBezTo>
                      <a:pt x="717353" y="616953"/>
                      <a:pt x="722318" y="623844"/>
                      <a:pt x="725248" y="632851"/>
                    </a:cubicBezTo>
                    <a:lnTo>
                      <a:pt x="796384" y="620154"/>
                    </a:lnTo>
                    <a:cubicBezTo>
                      <a:pt x="792043" y="604744"/>
                      <a:pt x="785559" y="592020"/>
                      <a:pt x="776931" y="581982"/>
                    </a:cubicBezTo>
                    <a:cubicBezTo>
                      <a:pt x="768304" y="571944"/>
                      <a:pt x="757452" y="564537"/>
                      <a:pt x="744375" y="559762"/>
                    </a:cubicBezTo>
                    <a:cubicBezTo>
                      <a:pt x="731298" y="554987"/>
                      <a:pt x="711575" y="552600"/>
                      <a:pt x="685204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7" y="1150813"/>
                      <a:pt x="230163" y="944719"/>
                      <a:pt x="230163" y="690488"/>
                    </a:cubicBezTo>
                    <a:cubicBezTo>
                      <a:pt x="230163" y="436257"/>
                      <a:pt x="436257" y="230163"/>
                      <a:pt x="690488" y="230163"/>
                    </a:cubicBezTo>
                    <a:close/>
                    <a:moveTo>
                      <a:pt x="690487" y="89763"/>
                    </a:moveTo>
                    <a:cubicBezTo>
                      <a:pt x="358717" y="89763"/>
                      <a:pt x="89763" y="358717"/>
                      <a:pt x="89763" y="690487"/>
                    </a:cubicBezTo>
                    <a:cubicBezTo>
                      <a:pt x="89763" y="1022258"/>
                      <a:pt x="358717" y="1291212"/>
                      <a:pt x="690487" y="1291212"/>
                    </a:cubicBezTo>
                    <a:cubicBezTo>
                      <a:pt x="1022258" y="1291212"/>
                      <a:pt x="1291212" y="1022258"/>
                      <a:pt x="1291212" y="690487"/>
                    </a:cubicBezTo>
                    <a:cubicBezTo>
                      <a:pt x="1291212" y="358717"/>
                      <a:pt x="1022258" y="89763"/>
                      <a:pt x="690487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/>
              <p:cNvSpPr>
                <a:spLocks noChangeAspect="1"/>
              </p:cNvSpPr>
              <p:nvPr/>
            </p:nvSpPr>
            <p:spPr>
              <a:xfrm>
                <a:off x="2834847" y="4576822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842248" y="618526"/>
                    </a:moveTo>
                    <a:lnTo>
                      <a:pt x="868588" y="704312"/>
                    </a:lnTo>
                    <a:lnTo>
                      <a:pt x="816183" y="704312"/>
                    </a:lnTo>
                    <a:close/>
                    <a:moveTo>
                      <a:pt x="802937" y="556669"/>
                    </a:moveTo>
                    <a:lnTo>
                      <a:pt x="713245" y="795306"/>
                    </a:lnTo>
                    <a:lnTo>
                      <a:pt x="788536" y="795306"/>
                    </a:lnTo>
                    <a:lnTo>
                      <a:pt x="800167" y="755913"/>
                    </a:lnTo>
                    <a:lnTo>
                      <a:pt x="883885" y="755913"/>
                    </a:lnTo>
                    <a:lnTo>
                      <a:pt x="895824" y="795306"/>
                    </a:lnTo>
                    <a:lnTo>
                      <a:pt x="973043" y="795306"/>
                    </a:lnTo>
                    <a:lnTo>
                      <a:pt x="883371" y="556669"/>
                    </a:lnTo>
                    <a:close/>
                    <a:moveTo>
                      <a:pt x="580429" y="552600"/>
                    </a:moveTo>
                    <a:cubicBezTo>
                      <a:pt x="553082" y="552600"/>
                      <a:pt x="531324" y="556452"/>
                      <a:pt x="515154" y="564157"/>
                    </a:cubicBezTo>
                    <a:cubicBezTo>
                      <a:pt x="494427" y="574141"/>
                      <a:pt x="478691" y="588764"/>
                      <a:pt x="467948" y="608027"/>
                    </a:cubicBezTo>
                    <a:cubicBezTo>
                      <a:pt x="457204" y="627289"/>
                      <a:pt x="451833" y="649943"/>
                      <a:pt x="451833" y="675988"/>
                    </a:cubicBezTo>
                    <a:cubicBezTo>
                      <a:pt x="451833" y="700731"/>
                      <a:pt x="456743" y="722652"/>
                      <a:pt x="466564" y="741751"/>
                    </a:cubicBezTo>
                    <a:cubicBezTo>
                      <a:pt x="476385" y="760851"/>
                      <a:pt x="490222" y="775230"/>
                      <a:pt x="508073" y="784888"/>
                    </a:cubicBezTo>
                    <a:cubicBezTo>
                      <a:pt x="525925" y="794546"/>
                      <a:pt x="549013" y="799376"/>
                      <a:pt x="577337" y="799376"/>
                    </a:cubicBezTo>
                    <a:cubicBezTo>
                      <a:pt x="600343" y="799376"/>
                      <a:pt x="620229" y="796690"/>
                      <a:pt x="636996" y="791318"/>
                    </a:cubicBezTo>
                    <a:cubicBezTo>
                      <a:pt x="653762" y="785946"/>
                      <a:pt x="673052" y="775827"/>
                      <a:pt x="694864" y="760959"/>
                    </a:cubicBezTo>
                    <a:lnTo>
                      <a:pt x="694864" y="659221"/>
                    </a:lnTo>
                    <a:lnTo>
                      <a:pt x="580918" y="659221"/>
                    </a:lnTo>
                    <a:lnTo>
                      <a:pt x="580918" y="708870"/>
                    </a:lnTo>
                    <a:lnTo>
                      <a:pt x="630240" y="708870"/>
                    </a:lnTo>
                    <a:lnTo>
                      <a:pt x="630240" y="731333"/>
                    </a:lnTo>
                    <a:cubicBezTo>
                      <a:pt x="620582" y="737085"/>
                      <a:pt x="612009" y="741154"/>
                      <a:pt x="604521" y="743542"/>
                    </a:cubicBezTo>
                    <a:cubicBezTo>
                      <a:pt x="597033" y="745929"/>
                      <a:pt x="589165" y="747123"/>
                      <a:pt x="580918" y="747123"/>
                    </a:cubicBezTo>
                    <a:cubicBezTo>
                      <a:pt x="563554" y="747123"/>
                      <a:pt x="550017" y="741588"/>
                      <a:pt x="540304" y="730519"/>
                    </a:cubicBezTo>
                    <a:cubicBezTo>
                      <a:pt x="530591" y="719450"/>
                      <a:pt x="525735" y="701002"/>
                      <a:pt x="525735" y="675174"/>
                    </a:cubicBezTo>
                    <a:cubicBezTo>
                      <a:pt x="525735" y="650865"/>
                      <a:pt x="530537" y="633095"/>
                      <a:pt x="540141" y="621863"/>
                    </a:cubicBezTo>
                    <a:cubicBezTo>
                      <a:pt x="549745" y="610631"/>
                      <a:pt x="562632" y="605015"/>
                      <a:pt x="578802" y="605015"/>
                    </a:cubicBezTo>
                    <a:cubicBezTo>
                      <a:pt x="589654" y="605015"/>
                      <a:pt x="598580" y="607403"/>
                      <a:pt x="605579" y="612178"/>
                    </a:cubicBezTo>
                    <a:cubicBezTo>
                      <a:pt x="612579" y="616953"/>
                      <a:pt x="617543" y="623844"/>
                      <a:pt x="620474" y="632851"/>
                    </a:cubicBezTo>
                    <a:lnTo>
                      <a:pt x="691609" y="620154"/>
                    </a:lnTo>
                    <a:cubicBezTo>
                      <a:pt x="687268" y="604744"/>
                      <a:pt x="680784" y="592020"/>
                      <a:pt x="672156" y="581982"/>
                    </a:cubicBezTo>
                    <a:cubicBezTo>
                      <a:pt x="663529" y="571944"/>
                      <a:pt x="652677" y="564537"/>
                      <a:pt x="639600" y="559762"/>
                    </a:cubicBezTo>
                    <a:cubicBezTo>
                      <a:pt x="626524" y="554987"/>
                      <a:pt x="606800" y="552600"/>
                      <a:pt x="5804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/>
              <p:cNvSpPr>
                <a:spLocks noChangeAspect="1"/>
              </p:cNvSpPr>
              <p:nvPr/>
            </p:nvSpPr>
            <p:spPr>
              <a:xfrm>
                <a:off x="2834847" y="4932744"/>
                <a:ext cx="290781" cy="290781"/>
              </a:xfrm>
              <a:custGeom>
                <a:avLst/>
                <a:gdLst/>
                <a:ahLst/>
                <a:cxnLst/>
                <a:rect l="l" t="t" r="r" b="b"/>
                <a:pathLst>
                  <a:path w="1380976" h="1380976">
                    <a:moveTo>
                      <a:pt x="663229" y="552600"/>
                    </a:moveTo>
                    <a:cubicBezTo>
                      <a:pt x="638378" y="552600"/>
                      <a:pt x="618817" y="555720"/>
                      <a:pt x="604547" y="561960"/>
                    </a:cubicBezTo>
                    <a:cubicBezTo>
                      <a:pt x="590276" y="568200"/>
                      <a:pt x="579587" y="576773"/>
                      <a:pt x="572479" y="587679"/>
                    </a:cubicBezTo>
                    <a:cubicBezTo>
                      <a:pt x="565371" y="598586"/>
                      <a:pt x="561817" y="610170"/>
                      <a:pt x="561817" y="622433"/>
                    </a:cubicBezTo>
                    <a:cubicBezTo>
                      <a:pt x="561817" y="641098"/>
                      <a:pt x="568762" y="656454"/>
                      <a:pt x="582653" y="668500"/>
                    </a:cubicBezTo>
                    <a:cubicBezTo>
                      <a:pt x="596435" y="680546"/>
                      <a:pt x="619495" y="690204"/>
                      <a:pt x="651834" y="697475"/>
                    </a:cubicBezTo>
                    <a:cubicBezTo>
                      <a:pt x="671585" y="701816"/>
                      <a:pt x="684173" y="706428"/>
                      <a:pt x="689599" y="711311"/>
                    </a:cubicBezTo>
                    <a:cubicBezTo>
                      <a:pt x="695025" y="716195"/>
                      <a:pt x="697739" y="721729"/>
                      <a:pt x="697739" y="727915"/>
                    </a:cubicBezTo>
                    <a:cubicBezTo>
                      <a:pt x="697739" y="734426"/>
                      <a:pt x="694890" y="740151"/>
                      <a:pt x="689193" y="745088"/>
                    </a:cubicBezTo>
                    <a:cubicBezTo>
                      <a:pt x="683495" y="750026"/>
                      <a:pt x="675383" y="752495"/>
                      <a:pt x="664857" y="752495"/>
                    </a:cubicBezTo>
                    <a:cubicBezTo>
                      <a:pt x="650749" y="752495"/>
                      <a:pt x="639897" y="747666"/>
                      <a:pt x="632301" y="738007"/>
                    </a:cubicBezTo>
                    <a:cubicBezTo>
                      <a:pt x="627634" y="732039"/>
                      <a:pt x="624541" y="723357"/>
                      <a:pt x="623022" y="711962"/>
                    </a:cubicBezTo>
                    <a:lnTo>
                      <a:pt x="552864" y="716357"/>
                    </a:lnTo>
                    <a:cubicBezTo>
                      <a:pt x="554926" y="740449"/>
                      <a:pt x="563770" y="760308"/>
                      <a:pt x="579397" y="775935"/>
                    </a:cubicBezTo>
                    <a:cubicBezTo>
                      <a:pt x="595024" y="791562"/>
                      <a:pt x="623131" y="799376"/>
                      <a:pt x="663717" y="799376"/>
                    </a:cubicBezTo>
                    <a:cubicBezTo>
                      <a:pt x="686832" y="799376"/>
                      <a:pt x="705986" y="796039"/>
                      <a:pt x="721179" y="789365"/>
                    </a:cubicBezTo>
                    <a:cubicBezTo>
                      <a:pt x="736372" y="782691"/>
                      <a:pt x="748201" y="772897"/>
                      <a:pt x="756665" y="759983"/>
                    </a:cubicBezTo>
                    <a:cubicBezTo>
                      <a:pt x="765130" y="747069"/>
                      <a:pt x="769362" y="732961"/>
                      <a:pt x="769362" y="717660"/>
                    </a:cubicBezTo>
                    <a:cubicBezTo>
                      <a:pt x="769362" y="704637"/>
                      <a:pt x="766188" y="692863"/>
                      <a:pt x="759839" y="682336"/>
                    </a:cubicBezTo>
                    <a:cubicBezTo>
                      <a:pt x="753491" y="671810"/>
                      <a:pt x="743344" y="662993"/>
                      <a:pt x="729399" y="655884"/>
                    </a:cubicBezTo>
                    <a:cubicBezTo>
                      <a:pt x="715455" y="648776"/>
                      <a:pt x="692367" y="641750"/>
                      <a:pt x="660136" y="634804"/>
                    </a:cubicBezTo>
                    <a:cubicBezTo>
                      <a:pt x="647114" y="632091"/>
                      <a:pt x="638866" y="629161"/>
                      <a:pt x="635394" y="626014"/>
                    </a:cubicBezTo>
                    <a:cubicBezTo>
                      <a:pt x="631812" y="622976"/>
                      <a:pt x="630022" y="619557"/>
                      <a:pt x="630022" y="615759"/>
                    </a:cubicBezTo>
                    <a:cubicBezTo>
                      <a:pt x="630022" y="610550"/>
                      <a:pt x="632192" y="606128"/>
                      <a:pt x="636533" y="602492"/>
                    </a:cubicBezTo>
                    <a:cubicBezTo>
                      <a:pt x="640874" y="598857"/>
                      <a:pt x="647331" y="597039"/>
                      <a:pt x="655904" y="597039"/>
                    </a:cubicBezTo>
                    <a:cubicBezTo>
                      <a:pt x="666322" y="597039"/>
                      <a:pt x="674488" y="599481"/>
                      <a:pt x="680402" y="604364"/>
                    </a:cubicBezTo>
                    <a:cubicBezTo>
                      <a:pt x="686317" y="609248"/>
                      <a:pt x="690196" y="617061"/>
                      <a:pt x="692041" y="627805"/>
                    </a:cubicBezTo>
                    <a:lnTo>
                      <a:pt x="761549" y="623735"/>
                    </a:lnTo>
                    <a:cubicBezTo>
                      <a:pt x="758510" y="598992"/>
                      <a:pt x="748987" y="580951"/>
                      <a:pt x="732981" y="569611"/>
                    </a:cubicBezTo>
                    <a:cubicBezTo>
                      <a:pt x="716974" y="558270"/>
                      <a:pt x="693723" y="552600"/>
                      <a:pt x="663229" y="552600"/>
                    </a:cubicBezTo>
                    <a:close/>
                    <a:moveTo>
                      <a:pt x="690488" y="230163"/>
                    </a:moveTo>
                    <a:cubicBezTo>
                      <a:pt x="944719" y="230163"/>
                      <a:pt x="1150813" y="436257"/>
                      <a:pt x="1150813" y="690488"/>
                    </a:cubicBezTo>
                    <a:cubicBezTo>
                      <a:pt x="1150813" y="944719"/>
                      <a:pt x="944719" y="1150813"/>
                      <a:pt x="690488" y="1150813"/>
                    </a:cubicBezTo>
                    <a:cubicBezTo>
                      <a:pt x="436258" y="1150813"/>
                      <a:pt x="230163" y="944719"/>
                      <a:pt x="230163" y="690488"/>
                    </a:cubicBezTo>
                    <a:cubicBezTo>
                      <a:pt x="230163" y="436257"/>
                      <a:pt x="436258" y="230163"/>
                      <a:pt x="690488" y="230163"/>
                    </a:cubicBezTo>
                    <a:close/>
                    <a:moveTo>
                      <a:pt x="690488" y="89763"/>
                    </a:moveTo>
                    <a:cubicBezTo>
                      <a:pt x="358717" y="89763"/>
                      <a:pt x="89763" y="358717"/>
                      <a:pt x="89763" y="690488"/>
                    </a:cubicBezTo>
                    <a:cubicBezTo>
                      <a:pt x="89763" y="1022258"/>
                      <a:pt x="358717" y="1291212"/>
                      <a:pt x="690488" y="1291212"/>
                    </a:cubicBezTo>
                    <a:cubicBezTo>
                      <a:pt x="1022258" y="1291212"/>
                      <a:pt x="1291212" y="1022258"/>
                      <a:pt x="1291212" y="690488"/>
                    </a:cubicBezTo>
                    <a:cubicBezTo>
                      <a:pt x="1291212" y="358717"/>
                      <a:pt x="1022258" y="89763"/>
                      <a:pt x="690488" y="89763"/>
                    </a:cubicBezTo>
                    <a:close/>
                    <a:moveTo>
                      <a:pt x="690488" y="0"/>
                    </a:moveTo>
                    <a:cubicBezTo>
                      <a:pt x="1071834" y="0"/>
                      <a:pt x="1380976" y="309142"/>
                      <a:pt x="1380976" y="690488"/>
                    </a:cubicBezTo>
                    <a:cubicBezTo>
                      <a:pt x="1380976" y="1071834"/>
                      <a:pt x="1071834" y="1380976"/>
                      <a:pt x="690488" y="1380976"/>
                    </a:cubicBezTo>
                    <a:cubicBezTo>
                      <a:pt x="309142" y="1380976"/>
                      <a:pt x="0" y="1071834"/>
                      <a:pt x="0" y="690488"/>
                    </a:cubicBezTo>
                    <a:cubicBezTo>
                      <a:pt x="0" y="309142"/>
                      <a:pt x="309142" y="0"/>
                      <a:pt x="6904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090066" y="2127794"/>
              <a:ext cx="3466710" cy="1356688"/>
              <a:chOff x="2090235" y="2571952"/>
              <a:chExt cx="3466710" cy="135668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0235" y="3027505"/>
                <a:ext cx="475696" cy="4756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</p:pic>
          <p:grpSp>
            <p:nvGrpSpPr>
              <p:cNvPr id="57" name="Group 56"/>
              <p:cNvGrpSpPr/>
              <p:nvPr/>
            </p:nvGrpSpPr>
            <p:grpSpPr>
              <a:xfrm>
                <a:off x="2720256" y="2571952"/>
                <a:ext cx="290781" cy="1356688"/>
                <a:chOff x="2834847" y="4220901"/>
                <a:chExt cx="290781" cy="1356688"/>
              </a:xfrm>
            </p:grpSpPr>
            <p:sp>
              <p:nvSpPr>
                <p:cNvPr id="58" name="Freeform: Shape 57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: Shape 59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3993210" y="2571952"/>
                <a:ext cx="290781" cy="1356688"/>
                <a:chOff x="2834847" y="4220901"/>
                <a:chExt cx="290781" cy="1356688"/>
              </a:xfrm>
            </p:grpSpPr>
            <p:sp>
              <p:nvSpPr>
                <p:cNvPr id="85" name="Freeform: Shape 84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5266164" y="2571952"/>
                <a:ext cx="290781" cy="1356688"/>
                <a:chOff x="2834847" y="4220901"/>
                <a:chExt cx="290781" cy="1356688"/>
              </a:xfrm>
            </p:grpSpPr>
            <p:sp>
              <p:nvSpPr>
                <p:cNvPr id="94" name="Freeform: Shape 93"/>
                <p:cNvSpPr>
                  <a:spLocks noChangeAspect="1"/>
                </p:cNvSpPr>
                <p:nvPr/>
              </p:nvSpPr>
              <p:spPr>
                <a:xfrm>
                  <a:off x="2834847" y="5286808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104" y="616225"/>
                      </a:moveTo>
                      <a:lnTo>
                        <a:pt x="711444" y="702011"/>
                      </a:lnTo>
                      <a:lnTo>
                        <a:pt x="659039" y="702011"/>
                      </a:lnTo>
                      <a:close/>
                      <a:moveTo>
                        <a:pt x="444219" y="602877"/>
                      </a:moveTo>
                      <a:lnTo>
                        <a:pt x="465218" y="602877"/>
                      </a:lnTo>
                      <a:cubicBezTo>
                        <a:pt x="479000" y="602877"/>
                        <a:pt x="488387" y="605482"/>
                        <a:pt x="493379" y="610691"/>
                      </a:cubicBezTo>
                      <a:cubicBezTo>
                        <a:pt x="498371" y="615900"/>
                        <a:pt x="500867" y="622248"/>
                        <a:pt x="500867" y="629736"/>
                      </a:cubicBezTo>
                      <a:cubicBezTo>
                        <a:pt x="500867" y="637441"/>
                        <a:pt x="497991" y="643762"/>
                        <a:pt x="492239" y="648700"/>
                      </a:cubicBezTo>
                      <a:cubicBezTo>
                        <a:pt x="486488" y="653638"/>
                        <a:pt x="476504" y="656107"/>
                        <a:pt x="462288" y="656107"/>
                      </a:cubicBezTo>
                      <a:lnTo>
                        <a:pt x="444219" y="656107"/>
                      </a:lnTo>
                      <a:close/>
                      <a:moveTo>
                        <a:pt x="645793" y="554369"/>
                      </a:moveTo>
                      <a:lnTo>
                        <a:pt x="556100" y="793005"/>
                      </a:lnTo>
                      <a:lnTo>
                        <a:pt x="631392" y="793005"/>
                      </a:lnTo>
                      <a:lnTo>
                        <a:pt x="643023" y="753612"/>
                      </a:lnTo>
                      <a:lnTo>
                        <a:pt x="726741" y="753612"/>
                      </a:lnTo>
                      <a:lnTo>
                        <a:pt x="738679" y="793005"/>
                      </a:lnTo>
                      <a:lnTo>
                        <a:pt x="815899" y="793005"/>
                      </a:lnTo>
                      <a:lnTo>
                        <a:pt x="726227" y="554369"/>
                      </a:lnTo>
                      <a:close/>
                      <a:moveTo>
                        <a:pt x="370154" y="554369"/>
                      </a:moveTo>
                      <a:lnTo>
                        <a:pt x="370154" y="793005"/>
                      </a:lnTo>
                      <a:lnTo>
                        <a:pt x="444219" y="793005"/>
                      </a:lnTo>
                      <a:lnTo>
                        <a:pt x="444219" y="704452"/>
                      </a:lnTo>
                      <a:lnTo>
                        <a:pt x="484589" y="704452"/>
                      </a:lnTo>
                      <a:cubicBezTo>
                        <a:pt x="514323" y="704452"/>
                        <a:pt x="536434" y="697670"/>
                        <a:pt x="550922" y="684105"/>
                      </a:cubicBezTo>
                      <a:cubicBezTo>
                        <a:pt x="565409" y="670540"/>
                        <a:pt x="572653" y="651711"/>
                        <a:pt x="572653" y="627620"/>
                      </a:cubicBezTo>
                      <a:cubicBezTo>
                        <a:pt x="572653" y="604179"/>
                        <a:pt x="566006" y="586111"/>
                        <a:pt x="552712" y="573414"/>
                      </a:cubicBezTo>
                      <a:cubicBezTo>
                        <a:pt x="539419" y="560717"/>
                        <a:pt x="519424" y="554369"/>
                        <a:pt x="492728" y="554369"/>
                      </a:cubicBezTo>
                      <a:close/>
                      <a:moveTo>
                        <a:pt x="934710" y="550299"/>
                      </a:moveTo>
                      <a:cubicBezTo>
                        <a:pt x="909859" y="550299"/>
                        <a:pt x="890298" y="553419"/>
                        <a:pt x="876027" y="559659"/>
                      </a:cubicBezTo>
                      <a:cubicBezTo>
                        <a:pt x="861757" y="565899"/>
                        <a:pt x="851068" y="574472"/>
                        <a:pt x="843960" y="585378"/>
                      </a:cubicBezTo>
                      <a:cubicBezTo>
                        <a:pt x="836852" y="596285"/>
                        <a:pt x="833298" y="607869"/>
                        <a:pt x="833298" y="620132"/>
                      </a:cubicBezTo>
                      <a:cubicBezTo>
                        <a:pt x="833298" y="638797"/>
                        <a:pt x="840243" y="654153"/>
                        <a:pt x="854133" y="666199"/>
                      </a:cubicBezTo>
                      <a:cubicBezTo>
                        <a:pt x="867916" y="678245"/>
                        <a:pt x="890976" y="687903"/>
                        <a:pt x="923315" y="695174"/>
                      </a:cubicBezTo>
                      <a:cubicBezTo>
                        <a:pt x="943066" y="699515"/>
                        <a:pt x="955654" y="704127"/>
                        <a:pt x="961080" y="709010"/>
                      </a:cubicBezTo>
                      <a:cubicBezTo>
                        <a:pt x="966506" y="713894"/>
                        <a:pt x="969219" y="719428"/>
                        <a:pt x="969219" y="725614"/>
                      </a:cubicBezTo>
                      <a:cubicBezTo>
                        <a:pt x="969219" y="732125"/>
                        <a:pt x="966371" y="737850"/>
                        <a:pt x="960673" y="742787"/>
                      </a:cubicBezTo>
                      <a:cubicBezTo>
                        <a:pt x="954976" y="747725"/>
                        <a:pt x="946864" y="750194"/>
                        <a:pt x="936338" y="750194"/>
                      </a:cubicBezTo>
                      <a:cubicBezTo>
                        <a:pt x="922230" y="750194"/>
                        <a:pt x="911378" y="745365"/>
                        <a:pt x="903782" y="735706"/>
                      </a:cubicBezTo>
                      <a:cubicBezTo>
                        <a:pt x="899115" y="729738"/>
                        <a:pt x="896022" y="721056"/>
                        <a:pt x="894503" y="709661"/>
                      </a:cubicBezTo>
                      <a:lnTo>
                        <a:pt x="824345" y="714056"/>
                      </a:lnTo>
                      <a:cubicBezTo>
                        <a:pt x="826407" y="738148"/>
                        <a:pt x="835251" y="758007"/>
                        <a:pt x="850878" y="773634"/>
                      </a:cubicBezTo>
                      <a:cubicBezTo>
                        <a:pt x="866505" y="789261"/>
                        <a:pt x="894612" y="797075"/>
                        <a:pt x="935198" y="797075"/>
                      </a:cubicBezTo>
                      <a:cubicBezTo>
                        <a:pt x="958313" y="797075"/>
                        <a:pt x="977467" y="793738"/>
                        <a:pt x="992660" y="787064"/>
                      </a:cubicBezTo>
                      <a:cubicBezTo>
                        <a:pt x="1007853" y="780390"/>
                        <a:pt x="1019681" y="770596"/>
                        <a:pt x="1028146" y="757682"/>
                      </a:cubicBezTo>
                      <a:cubicBezTo>
                        <a:pt x="1036611" y="744768"/>
                        <a:pt x="1040843" y="730660"/>
                        <a:pt x="1040843" y="715359"/>
                      </a:cubicBezTo>
                      <a:cubicBezTo>
                        <a:pt x="1040843" y="702336"/>
                        <a:pt x="1037669" y="690562"/>
                        <a:pt x="1031320" y="680035"/>
                      </a:cubicBezTo>
                      <a:cubicBezTo>
                        <a:pt x="1024972" y="669509"/>
                        <a:pt x="1014825" y="660692"/>
                        <a:pt x="1000880" y="653583"/>
                      </a:cubicBezTo>
                      <a:cubicBezTo>
                        <a:pt x="986935" y="646475"/>
                        <a:pt x="963848" y="639449"/>
                        <a:pt x="931617" y="632503"/>
                      </a:cubicBezTo>
                      <a:cubicBezTo>
                        <a:pt x="918595" y="629790"/>
                        <a:pt x="910347" y="626860"/>
                        <a:pt x="906874" y="623713"/>
                      </a:cubicBezTo>
                      <a:cubicBezTo>
                        <a:pt x="903293" y="620675"/>
                        <a:pt x="901503" y="617256"/>
                        <a:pt x="901503" y="613458"/>
                      </a:cubicBezTo>
                      <a:cubicBezTo>
                        <a:pt x="901503" y="608249"/>
                        <a:pt x="903673" y="603827"/>
                        <a:pt x="908014" y="600191"/>
                      </a:cubicBezTo>
                      <a:cubicBezTo>
                        <a:pt x="912355" y="596556"/>
                        <a:pt x="918812" y="594738"/>
                        <a:pt x="927385" y="594738"/>
                      </a:cubicBezTo>
                      <a:cubicBezTo>
                        <a:pt x="937803" y="594738"/>
                        <a:pt x="945969" y="597180"/>
                        <a:pt x="951883" y="602063"/>
                      </a:cubicBezTo>
                      <a:cubicBezTo>
                        <a:pt x="957798" y="606947"/>
                        <a:pt x="961677" y="614760"/>
                        <a:pt x="963522" y="625504"/>
                      </a:cubicBezTo>
                      <a:lnTo>
                        <a:pt x="1033030" y="621434"/>
                      </a:lnTo>
                      <a:cubicBezTo>
                        <a:pt x="1029991" y="596692"/>
                        <a:pt x="1020468" y="578650"/>
                        <a:pt x="1004461" y="567310"/>
                      </a:cubicBezTo>
                      <a:cubicBezTo>
                        <a:pt x="988455" y="555969"/>
                        <a:pt x="965204" y="550299"/>
                        <a:pt x="934710" y="550299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8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8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/>
                <p:cNvSpPr>
                  <a:spLocks noChangeAspect="1"/>
                </p:cNvSpPr>
                <p:nvPr/>
              </p:nvSpPr>
              <p:spPr>
                <a:xfrm>
                  <a:off x="2834847" y="4220901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85204" y="552600"/>
                      </a:moveTo>
                      <a:cubicBezTo>
                        <a:pt x="657857" y="552600"/>
                        <a:pt x="636099" y="556452"/>
                        <a:pt x="619929" y="564157"/>
                      </a:cubicBezTo>
                      <a:cubicBezTo>
                        <a:pt x="599202" y="574141"/>
                        <a:pt x="583466" y="588764"/>
                        <a:pt x="572723" y="608027"/>
                      </a:cubicBezTo>
                      <a:cubicBezTo>
                        <a:pt x="561979" y="627289"/>
                        <a:pt x="556607" y="649943"/>
                        <a:pt x="556607" y="675988"/>
                      </a:cubicBezTo>
                      <a:cubicBezTo>
                        <a:pt x="556607" y="700730"/>
                        <a:pt x="561518" y="722652"/>
                        <a:pt x="571339" y="741751"/>
                      </a:cubicBezTo>
                      <a:cubicBezTo>
                        <a:pt x="581160" y="760851"/>
                        <a:pt x="594997" y="775230"/>
                        <a:pt x="612848" y="784888"/>
                      </a:cubicBezTo>
                      <a:cubicBezTo>
                        <a:pt x="630700" y="794546"/>
                        <a:pt x="653788" y="799376"/>
                        <a:pt x="682111" y="799376"/>
                      </a:cubicBezTo>
                      <a:cubicBezTo>
                        <a:pt x="705118" y="799376"/>
                        <a:pt x="725004" y="796690"/>
                        <a:pt x="741771" y="791318"/>
                      </a:cubicBezTo>
                      <a:cubicBezTo>
                        <a:pt x="758537" y="785946"/>
                        <a:pt x="777827" y="775827"/>
                        <a:pt x="799639" y="760959"/>
                      </a:cubicBezTo>
                      <a:lnTo>
                        <a:pt x="799639" y="659221"/>
                      </a:lnTo>
                      <a:lnTo>
                        <a:pt x="685693" y="659221"/>
                      </a:lnTo>
                      <a:lnTo>
                        <a:pt x="685693" y="708869"/>
                      </a:lnTo>
                      <a:lnTo>
                        <a:pt x="735015" y="708869"/>
                      </a:lnTo>
                      <a:lnTo>
                        <a:pt x="735015" y="731333"/>
                      </a:lnTo>
                      <a:cubicBezTo>
                        <a:pt x="725357" y="737085"/>
                        <a:pt x="716784" y="741154"/>
                        <a:pt x="709296" y="743542"/>
                      </a:cubicBezTo>
                      <a:cubicBezTo>
                        <a:pt x="701808" y="745929"/>
                        <a:pt x="693940" y="747123"/>
                        <a:pt x="685693" y="747123"/>
                      </a:cubicBezTo>
                      <a:cubicBezTo>
                        <a:pt x="668329" y="747123"/>
                        <a:pt x="654791" y="741588"/>
                        <a:pt x="645079" y="730519"/>
                      </a:cubicBezTo>
                      <a:cubicBezTo>
                        <a:pt x="635366" y="719450"/>
                        <a:pt x="630510" y="701002"/>
                        <a:pt x="630510" y="675174"/>
                      </a:cubicBezTo>
                      <a:cubicBezTo>
                        <a:pt x="630510" y="650865"/>
                        <a:pt x="635312" y="633095"/>
                        <a:pt x="644916" y="621863"/>
                      </a:cubicBezTo>
                      <a:cubicBezTo>
                        <a:pt x="654520" y="610631"/>
                        <a:pt x="667407" y="605015"/>
                        <a:pt x="683576" y="605015"/>
                      </a:cubicBezTo>
                      <a:cubicBezTo>
                        <a:pt x="694429" y="605015"/>
                        <a:pt x="703354" y="607403"/>
                        <a:pt x="710354" y="612178"/>
                      </a:cubicBezTo>
                      <a:cubicBezTo>
                        <a:pt x="717353" y="616953"/>
                        <a:pt x="722318" y="623844"/>
                        <a:pt x="725248" y="632851"/>
                      </a:cubicBezTo>
                      <a:lnTo>
                        <a:pt x="796384" y="620154"/>
                      </a:lnTo>
                      <a:cubicBezTo>
                        <a:pt x="792043" y="604744"/>
                        <a:pt x="785559" y="592020"/>
                        <a:pt x="776931" y="581982"/>
                      </a:cubicBezTo>
                      <a:cubicBezTo>
                        <a:pt x="768304" y="571944"/>
                        <a:pt x="757452" y="564537"/>
                        <a:pt x="744375" y="559762"/>
                      </a:cubicBezTo>
                      <a:cubicBezTo>
                        <a:pt x="731298" y="554987"/>
                        <a:pt x="711575" y="552600"/>
                        <a:pt x="685204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7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7" y="230163"/>
                        <a:pt x="690488" y="230163"/>
                      </a:cubicBezTo>
                      <a:close/>
                      <a:moveTo>
                        <a:pt x="690487" y="89763"/>
                      </a:moveTo>
                      <a:cubicBezTo>
                        <a:pt x="358717" y="89763"/>
                        <a:pt x="89763" y="358717"/>
                        <a:pt x="89763" y="690487"/>
                      </a:cubicBezTo>
                      <a:cubicBezTo>
                        <a:pt x="89763" y="1022258"/>
                        <a:pt x="358717" y="1291212"/>
                        <a:pt x="690487" y="1291212"/>
                      </a:cubicBezTo>
                      <a:cubicBezTo>
                        <a:pt x="1022258" y="1291212"/>
                        <a:pt x="1291212" y="1022258"/>
                        <a:pt x="1291212" y="690487"/>
                      </a:cubicBezTo>
                      <a:cubicBezTo>
                        <a:pt x="1291212" y="358717"/>
                        <a:pt x="1022258" y="89763"/>
                        <a:pt x="690487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reeform: Shape 95"/>
                <p:cNvSpPr>
                  <a:spLocks noChangeAspect="1"/>
                </p:cNvSpPr>
                <p:nvPr/>
              </p:nvSpPr>
              <p:spPr>
                <a:xfrm>
                  <a:off x="2834847" y="4576822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842248" y="618526"/>
                      </a:moveTo>
                      <a:lnTo>
                        <a:pt x="868588" y="704312"/>
                      </a:lnTo>
                      <a:lnTo>
                        <a:pt x="816183" y="704312"/>
                      </a:lnTo>
                      <a:close/>
                      <a:moveTo>
                        <a:pt x="802937" y="556669"/>
                      </a:moveTo>
                      <a:lnTo>
                        <a:pt x="713245" y="795306"/>
                      </a:lnTo>
                      <a:lnTo>
                        <a:pt x="788536" y="795306"/>
                      </a:lnTo>
                      <a:lnTo>
                        <a:pt x="800167" y="755913"/>
                      </a:lnTo>
                      <a:lnTo>
                        <a:pt x="883885" y="755913"/>
                      </a:lnTo>
                      <a:lnTo>
                        <a:pt x="895824" y="795306"/>
                      </a:lnTo>
                      <a:lnTo>
                        <a:pt x="973043" y="795306"/>
                      </a:lnTo>
                      <a:lnTo>
                        <a:pt x="883371" y="556669"/>
                      </a:lnTo>
                      <a:close/>
                      <a:moveTo>
                        <a:pt x="580429" y="552600"/>
                      </a:moveTo>
                      <a:cubicBezTo>
                        <a:pt x="553082" y="552600"/>
                        <a:pt x="531324" y="556452"/>
                        <a:pt x="515154" y="564157"/>
                      </a:cubicBezTo>
                      <a:cubicBezTo>
                        <a:pt x="494427" y="574141"/>
                        <a:pt x="478691" y="588764"/>
                        <a:pt x="467948" y="608027"/>
                      </a:cubicBezTo>
                      <a:cubicBezTo>
                        <a:pt x="457204" y="627289"/>
                        <a:pt x="451833" y="649943"/>
                        <a:pt x="451833" y="675988"/>
                      </a:cubicBezTo>
                      <a:cubicBezTo>
                        <a:pt x="451833" y="700731"/>
                        <a:pt x="456743" y="722652"/>
                        <a:pt x="466564" y="741751"/>
                      </a:cubicBezTo>
                      <a:cubicBezTo>
                        <a:pt x="476385" y="760851"/>
                        <a:pt x="490222" y="775230"/>
                        <a:pt x="508073" y="784888"/>
                      </a:cubicBezTo>
                      <a:cubicBezTo>
                        <a:pt x="525925" y="794546"/>
                        <a:pt x="549013" y="799376"/>
                        <a:pt x="577337" y="799376"/>
                      </a:cubicBezTo>
                      <a:cubicBezTo>
                        <a:pt x="600343" y="799376"/>
                        <a:pt x="620229" y="796690"/>
                        <a:pt x="636996" y="791318"/>
                      </a:cubicBezTo>
                      <a:cubicBezTo>
                        <a:pt x="653762" y="785946"/>
                        <a:pt x="673052" y="775827"/>
                        <a:pt x="694864" y="760959"/>
                      </a:cubicBezTo>
                      <a:lnTo>
                        <a:pt x="694864" y="659221"/>
                      </a:lnTo>
                      <a:lnTo>
                        <a:pt x="580918" y="659221"/>
                      </a:lnTo>
                      <a:lnTo>
                        <a:pt x="580918" y="708870"/>
                      </a:lnTo>
                      <a:lnTo>
                        <a:pt x="630240" y="708870"/>
                      </a:lnTo>
                      <a:lnTo>
                        <a:pt x="630240" y="731333"/>
                      </a:lnTo>
                      <a:cubicBezTo>
                        <a:pt x="620582" y="737085"/>
                        <a:pt x="612009" y="741154"/>
                        <a:pt x="604521" y="743542"/>
                      </a:cubicBezTo>
                      <a:cubicBezTo>
                        <a:pt x="597033" y="745929"/>
                        <a:pt x="589165" y="747123"/>
                        <a:pt x="580918" y="747123"/>
                      </a:cubicBezTo>
                      <a:cubicBezTo>
                        <a:pt x="563554" y="747123"/>
                        <a:pt x="550017" y="741588"/>
                        <a:pt x="540304" y="730519"/>
                      </a:cubicBezTo>
                      <a:cubicBezTo>
                        <a:pt x="530591" y="719450"/>
                        <a:pt x="525735" y="701002"/>
                        <a:pt x="525735" y="675174"/>
                      </a:cubicBezTo>
                      <a:cubicBezTo>
                        <a:pt x="525735" y="650865"/>
                        <a:pt x="530537" y="633095"/>
                        <a:pt x="540141" y="621863"/>
                      </a:cubicBezTo>
                      <a:cubicBezTo>
                        <a:pt x="549745" y="610631"/>
                        <a:pt x="562632" y="605015"/>
                        <a:pt x="578802" y="605015"/>
                      </a:cubicBezTo>
                      <a:cubicBezTo>
                        <a:pt x="589654" y="605015"/>
                        <a:pt x="598580" y="607403"/>
                        <a:pt x="605579" y="612178"/>
                      </a:cubicBezTo>
                      <a:cubicBezTo>
                        <a:pt x="612579" y="616953"/>
                        <a:pt x="617543" y="623844"/>
                        <a:pt x="620474" y="632851"/>
                      </a:cubicBezTo>
                      <a:lnTo>
                        <a:pt x="691609" y="620154"/>
                      </a:lnTo>
                      <a:cubicBezTo>
                        <a:pt x="687268" y="604744"/>
                        <a:pt x="680784" y="592020"/>
                        <a:pt x="672156" y="581982"/>
                      </a:cubicBezTo>
                      <a:cubicBezTo>
                        <a:pt x="663529" y="571944"/>
                        <a:pt x="652677" y="564537"/>
                        <a:pt x="639600" y="559762"/>
                      </a:cubicBezTo>
                      <a:cubicBezTo>
                        <a:pt x="626524" y="554987"/>
                        <a:pt x="606800" y="552600"/>
                        <a:pt x="5804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: Shape 96"/>
                <p:cNvSpPr>
                  <a:spLocks noChangeAspect="1"/>
                </p:cNvSpPr>
                <p:nvPr/>
              </p:nvSpPr>
              <p:spPr>
                <a:xfrm>
                  <a:off x="2834847" y="4932744"/>
                  <a:ext cx="290781" cy="29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0976" h="1380976">
                      <a:moveTo>
                        <a:pt x="663229" y="552600"/>
                      </a:moveTo>
                      <a:cubicBezTo>
                        <a:pt x="638378" y="552600"/>
                        <a:pt x="618817" y="555720"/>
                        <a:pt x="604547" y="561960"/>
                      </a:cubicBezTo>
                      <a:cubicBezTo>
                        <a:pt x="590276" y="568200"/>
                        <a:pt x="579587" y="576773"/>
                        <a:pt x="572479" y="587679"/>
                      </a:cubicBezTo>
                      <a:cubicBezTo>
                        <a:pt x="565371" y="598586"/>
                        <a:pt x="561817" y="610170"/>
                        <a:pt x="561817" y="622433"/>
                      </a:cubicBezTo>
                      <a:cubicBezTo>
                        <a:pt x="561817" y="641098"/>
                        <a:pt x="568762" y="656454"/>
                        <a:pt x="582653" y="668500"/>
                      </a:cubicBezTo>
                      <a:cubicBezTo>
                        <a:pt x="596435" y="680546"/>
                        <a:pt x="619495" y="690204"/>
                        <a:pt x="651834" y="697475"/>
                      </a:cubicBezTo>
                      <a:cubicBezTo>
                        <a:pt x="671585" y="701816"/>
                        <a:pt x="684173" y="706428"/>
                        <a:pt x="689599" y="711311"/>
                      </a:cubicBezTo>
                      <a:cubicBezTo>
                        <a:pt x="695025" y="716195"/>
                        <a:pt x="697739" y="721729"/>
                        <a:pt x="697739" y="727915"/>
                      </a:cubicBezTo>
                      <a:cubicBezTo>
                        <a:pt x="697739" y="734426"/>
                        <a:pt x="694890" y="740151"/>
                        <a:pt x="689193" y="745088"/>
                      </a:cubicBezTo>
                      <a:cubicBezTo>
                        <a:pt x="683495" y="750026"/>
                        <a:pt x="675383" y="752495"/>
                        <a:pt x="664857" y="752495"/>
                      </a:cubicBezTo>
                      <a:cubicBezTo>
                        <a:pt x="650749" y="752495"/>
                        <a:pt x="639897" y="747666"/>
                        <a:pt x="632301" y="738007"/>
                      </a:cubicBezTo>
                      <a:cubicBezTo>
                        <a:pt x="627634" y="732039"/>
                        <a:pt x="624541" y="723357"/>
                        <a:pt x="623022" y="711962"/>
                      </a:cubicBezTo>
                      <a:lnTo>
                        <a:pt x="552864" y="716357"/>
                      </a:lnTo>
                      <a:cubicBezTo>
                        <a:pt x="554926" y="740449"/>
                        <a:pt x="563770" y="760308"/>
                        <a:pt x="579397" y="775935"/>
                      </a:cubicBezTo>
                      <a:cubicBezTo>
                        <a:pt x="595024" y="791562"/>
                        <a:pt x="623131" y="799376"/>
                        <a:pt x="663717" y="799376"/>
                      </a:cubicBezTo>
                      <a:cubicBezTo>
                        <a:pt x="686832" y="799376"/>
                        <a:pt x="705986" y="796039"/>
                        <a:pt x="721179" y="789365"/>
                      </a:cubicBezTo>
                      <a:cubicBezTo>
                        <a:pt x="736372" y="782691"/>
                        <a:pt x="748201" y="772897"/>
                        <a:pt x="756665" y="759983"/>
                      </a:cubicBezTo>
                      <a:cubicBezTo>
                        <a:pt x="765130" y="747069"/>
                        <a:pt x="769362" y="732961"/>
                        <a:pt x="769362" y="717660"/>
                      </a:cubicBezTo>
                      <a:cubicBezTo>
                        <a:pt x="769362" y="704637"/>
                        <a:pt x="766188" y="692863"/>
                        <a:pt x="759839" y="682336"/>
                      </a:cubicBezTo>
                      <a:cubicBezTo>
                        <a:pt x="753491" y="671810"/>
                        <a:pt x="743344" y="662993"/>
                        <a:pt x="729399" y="655884"/>
                      </a:cubicBezTo>
                      <a:cubicBezTo>
                        <a:pt x="715455" y="648776"/>
                        <a:pt x="692367" y="641750"/>
                        <a:pt x="660136" y="634804"/>
                      </a:cubicBezTo>
                      <a:cubicBezTo>
                        <a:pt x="647114" y="632091"/>
                        <a:pt x="638866" y="629161"/>
                        <a:pt x="635394" y="626014"/>
                      </a:cubicBezTo>
                      <a:cubicBezTo>
                        <a:pt x="631812" y="622976"/>
                        <a:pt x="630022" y="619557"/>
                        <a:pt x="630022" y="615759"/>
                      </a:cubicBezTo>
                      <a:cubicBezTo>
                        <a:pt x="630022" y="610550"/>
                        <a:pt x="632192" y="606128"/>
                        <a:pt x="636533" y="602492"/>
                      </a:cubicBezTo>
                      <a:cubicBezTo>
                        <a:pt x="640874" y="598857"/>
                        <a:pt x="647331" y="597039"/>
                        <a:pt x="655904" y="597039"/>
                      </a:cubicBezTo>
                      <a:cubicBezTo>
                        <a:pt x="666322" y="597039"/>
                        <a:pt x="674488" y="599481"/>
                        <a:pt x="680402" y="604364"/>
                      </a:cubicBezTo>
                      <a:cubicBezTo>
                        <a:pt x="686317" y="609248"/>
                        <a:pt x="690196" y="617061"/>
                        <a:pt x="692041" y="627805"/>
                      </a:cubicBezTo>
                      <a:lnTo>
                        <a:pt x="761549" y="623735"/>
                      </a:lnTo>
                      <a:cubicBezTo>
                        <a:pt x="758510" y="598992"/>
                        <a:pt x="748987" y="580951"/>
                        <a:pt x="732981" y="569611"/>
                      </a:cubicBezTo>
                      <a:cubicBezTo>
                        <a:pt x="716974" y="558270"/>
                        <a:pt x="693723" y="552600"/>
                        <a:pt x="663229" y="552600"/>
                      </a:cubicBezTo>
                      <a:close/>
                      <a:moveTo>
                        <a:pt x="690488" y="230163"/>
                      </a:moveTo>
                      <a:cubicBezTo>
                        <a:pt x="944719" y="230163"/>
                        <a:pt x="1150813" y="436257"/>
                        <a:pt x="1150813" y="690488"/>
                      </a:cubicBezTo>
                      <a:cubicBezTo>
                        <a:pt x="1150813" y="944719"/>
                        <a:pt x="944719" y="1150813"/>
                        <a:pt x="690488" y="1150813"/>
                      </a:cubicBezTo>
                      <a:cubicBezTo>
                        <a:pt x="436258" y="1150813"/>
                        <a:pt x="230163" y="944719"/>
                        <a:pt x="230163" y="690488"/>
                      </a:cubicBezTo>
                      <a:cubicBezTo>
                        <a:pt x="230163" y="436257"/>
                        <a:pt x="436258" y="230163"/>
                        <a:pt x="690488" y="230163"/>
                      </a:cubicBezTo>
                      <a:close/>
                      <a:moveTo>
                        <a:pt x="690488" y="89763"/>
                      </a:moveTo>
                      <a:cubicBezTo>
                        <a:pt x="358717" y="89763"/>
                        <a:pt x="89763" y="358717"/>
                        <a:pt x="89763" y="690488"/>
                      </a:cubicBezTo>
                      <a:cubicBezTo>
                        <a:pt x="89763" y="1022258"/>
                        <a:pt x="358717" y="1291212"/>
                        <a:pt x="690488" y="1291212"/>
                      </a:cubicBezTo>
                      <a:cubicBezTo>
                        <a:pt x="1022258" y="1291212"/>
                        <a:pt x="1291212" y="1022258"/>
                        <a:pt x="1291212" y="690488"/>
                      </a:cubicBezTo>
                      <a:cubicBezTo>
                        <a:pt x="1291212" y="358717"/>
                        <a:pt x="1022258" y="89763"/>
                        <a:pt x="690488" y="89763"/>
                      </a:cubicBezTo>
                      <a:close/>
                      <a:moveTo>
                        <a:pt x="690488" y="0"/>
                      </a:moveTo>
                      <a:cubicBezTo>
                        <a:pt x="1071834" y="0"/>
                        <a:pt x="1380976" y="309142"/>
                        <a:pt x="1380976" y="690488"/>
                      </a:cubicBezTo>
                      <a:cubicBezTo>
                        <a:pt x="1380976" y="1071834"/>
                        <a:pt x="1071834" y="1380976"/>
                        <a:pt x="690488" y="1380976"/>
                      </a:cubicBezTo>
                      <a:cubicBezTo>
                        <a:pt x="309142" y="1380976"/>
                        <a:pt x="0" y="1071834"/>
                        <a:pt x="0" y="690488"/>
                      </a:cubicBezTo>
                      <a:cubicBezTo>
                        <a:pt x="0" y="309142"/>
                        <a:pt x="309142" y="0"/>
                        <a:pt x="690488" y="0"/>
                      </a:cubicBezTo>
                      <a:close/>
                    </a:path>
                  </a:pathLst>
                </a:custGeom>
                <a:solidFill>
                  <a:srgbClr val="54BB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Plus Sign 107"/>
              <p:cNvSpPr>
                <a:spLocks noChangeAspect="1"/>
              </p:cNvSpPr>
              <p:nvPr/>
            </p:nvSpPr>
            <p:spPr>
              <a:xfrm>
                <a:off x="3047405" y="3135996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Plus Sign 109"/>
              <p:cNvSpPr>
                <a:spLocks noChangeAspect="1"/>
              </p:cNvSpPr>
              <p:nvPr/>
            </p:nvSpPr>
            <p:spPr>
              <a:xfrm>
                <a:off x="4336755" y="3135996"/>
                <a:ext cx="228600" cy="228600"/>
              </a:xfrm>
              <a:prstGeom prst="mathPlus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4786" y="3021379"/>
                <a:ext cx="475696" cy="4756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</p:pic>
          <p:pic>
            <p:nvPicPr>
              <p:cNvPr id="118" name="Picture 1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8670" y="3021379"/>
                <a:ext cx="475696" cy="475696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1407042" y="6186100"/>
            <a:ext cx="3532590" cy="369332"/>
            <a:chOff x="1407042" y="6186100"/>
            <a:chExt cx="3532590" cy="369332"/>
          </a:xfrm>
        </p:grpSpPr>
        <p:sp>
          <p:nvSpPr>
            <p:cNvPr id="89" name="Freeform: Shape 88"/>
            <p:cNvSpPr>
              <a:spLocks noChangeAspect="1"/>
            </p:cNvSpPr>
            <p:nvPr/>
          </p:nvSpPr>
          <p:spPr>
            <a:xfrm>
              <a:off x="1407042" y="6228881"/>
              <a:ext cx="271338" cy="271338"/>
            </a:xfrm>
            <a:custGeom>
              <a:avLst/>
              <a:gdLst>
                <a:gd name="connsiteX0" fmla="*/ 1139483 w 2278966"/>
                <a:gd name="connsiteY0" fmla="*/ 379828 h 2278966"/>
                <a:gd name="connsiteX1" fmla="*/ 1899138 w 2278966"/>
                <a:gd name="connsiteY1" fmla="*/ 1139483 h 2278966"/>
                <a:gd name="connsiteX2" fmla="*/ 1139483 w 2278966"/>
                <a:gd name="connsiteY2" fmla="*/ 1899138 h 2278966"/>
                <a:gd name="connsiteX3" fmla="*/ 379828 w 2278966"/>
                <a:gd name="connsiteY3" fmla="*/ 1139483 h 2278966"/>
                <a:gd name="connsiteX4" fmla="*/ 1139483 w 2278966"/>
                <a:gd name="connsiteY4" fmla="*/ 379828 h 2278966"/>
                <a:gd name="connsiteX5" fmla="*/ 1139482 w 2278966"/>
                <a:gd name="connsiteY5" fmla="*/ 148132 h 2278966"/>
                <a:gd name="connsiteX6" fmla="*/ 148132 w 2278966"/>
                <a:gd name="connsiteY6" fmla="*/ 1139482 h 2278966"/>
                <a:gd name="connsiteX7" fmla="*/ 1139482 w 2278966"/>
                <a:gd name="connsiteY7" fmla="*/ 2130832 h 2278966"/>
                <a:gd name="connsiteX8" fmla="*/ 2130832 w 2278966"/>
                <a:gd name="connsiteY8" fmla="*/ 1139482 h 2278966"/>
                <a:gd name="connsiteX9" fmla="*/ 1139482 w 2278966"/>
                <a:gd name="connsiteY9" fmla="*/ 148132 h 2278966"/>
                <a:gd name="connsiteX10" fmla="*/ 1139483 w 2278966"/>
                <a:gd name="connsiteY10" fmla="*/ 0 h 2278966"/>
                <a:gd name="connsiteX11" fmla="*/ 2278966 w 2278966"/>
                <a:gd name="connsiteY11" fmla="*/ 1139483 h 2278966"/>
                <a:gd name="connsiteX12" fmla="*/ 1139483 w 2278966"/>
                <a:gd name="connsiteY12" fmla="*/ 2278966 h 2278966"/>
                <a:gd name="connsiteX13" fmla="*/ 0 w 2278966"/>
                <a:gd name="connsiteY13" fmla="*/ 1139483 h 2278966"/>
                <a:gd name="connsiteX14" fmla="*/ 1139483 w 2278966"/>
                <a:gd name="connsiteY14" fmla="*/ 0 h 2278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8966" h="2278966">
                  <a:moveTo>
                    <a:pt x="1139483" y="379828"/>
                  </a:moveTo>
                  <a:cubicBezTo>
                    <a:pt x="1559029" y="379828"/>
                    <a:pt x="1899138" y="719937"/>
                    <a:pt x="1899138" y="1139483"/>
                  </a:cubicBezTo>
                  <a:cubicBezTo>
                    <a:pt x="1899138" y="1559029"/>
                    <a:pt x="1559029" y="1899138"/>
                    <a:pt x="1139483" y="1899138"/>
                  </a:cubicBezTo>
                  <a:cubicBezTo>
                    <a:pt x="719937" y="1899138"/>
                    <a:pt x="379828" y="1559029"/>
                    <a:pt x="379828" y="1139483"/>
                  </a:cubicBezTo>
                  <a:cubicBezTo>
                    <a:pt x="379828" y="719937"/>
                    <a:pt x="719937" y="379828"/>
                    <a:pt x="1139483" y="379828"/>
                  </a:cubicBezTo>
                  <a:close/>
                  <a:moveTo>
                    <a:pt x="1139482" y="148132"/>
                  </a:moveTo>
                  <a:cubicBezTo>
                    <a:pt x="591975" y="148132"/>
                    <a:pt x="148132" y="591975"/>
                    <a:pt x="148132" y="1139482"/>
                  </a:cubicBezTo>
                  <a:cubicBezTo>
                    <a:pt x="148132" y="1686989"/>
                    <a:pt x="591975" y="2130832"/>
                    <a:pt x="1139482" y="2130832"/>
                  </a:cubicBezTo>
                  <a:cubicBezTo>
                    <a:pt x="1686989" y="2130832"/>
                    <a:pt x="2130832" y="1686989"/>
                    <a:pt x="2130832" y="1139482"/>
                  </a:cubicBezTo>
                  <a:cubicBezTo>
                    <a:pt x="2130832" y="591975"/>
                    <a:pt x="1686989" y="148132"/>
                    <a:pt x="1139482" y="148132"/>
                  </a:cubicBezTo>
                  <a:close/>
                  <a:moveTo>
                    <a:pt x="1139483" y="0"/>
                  </a:moveTo>
                  <a:cubicBezTo>
                    <a:pt x="1768802" y="0"/>
                    <a:pt x="2278966" y="510164"/>
                    <a:pt x="2278966" y="1139483"/>
                  </a:cubicBezTo>
                  <a:cubicBezTo>
                    <a:pt x="2278966" y="1768802"/>
                    <a:pt x="1768802" y="2278966"/>
                    <a:pt x="1139483" y="2278966"/>
                  </a:cubicBezTo>
                  <a:cubicBezTo>
                    <a:pt x="510164" y="2278966"/>
                    <a:pt x="0" y="1768802"/>
                    <a:pt x="0" y="1139483"/>
                  </a:cubicBezTo>
                  <a:cubicBezTo>
                    <a:pt x="0" y="510164"/>
                    <a:pt x="510164" y="0"/>
                    <a:pt x="1139483" y="0"/>
                  </a:cubicBezTo>
                  <a:close/>
                </a:path>
              </a:pathLst>
            </a:custGeom>
            <a:solidFill>
              <a:srgbClr val="54BB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0818" y="6186100"/>
              <a:ext cx="3118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</a:rPr>
                <a:t>- mean values</a:t>
              </a:r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94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</TotalTime>
  <Words>181</Words>
  <Application>Microsoft Office PowerPoint</Application>
  <PresentationFormat>On-screen Show (4:3)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</dc:creator>
  <cp:lastModifiedBy>Kyzi</cp:lastModifiedBy>
  <cp:revision>523</cp:revision>
  <dcterms:created xsi:type="dcterms:W3CDTF">2017-06-07T20:46:02Z</dcterms:created>
  <dcterms:modified xsi:type="dcterms:W3CDTF">2017-06-13T12:09:21Z</dcterms:modified>
</cp:coreProperties>
</file>