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eiryo UI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  <a:ea typeface="Meiryo U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eiryo UI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  <a:ea typeface="Meiryo U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321585C-B6D7-41FF-BB74-61DDADCF3950}" type="slidenum">
              <a:rPr b="0" lang="en-US" sz="1400" spc="-1" strike="noStrike">
                <a:solidFill>
                  <a:srgbClr val="ffffff"/>
                </a:solidFill>
                <a:latin typeface="Arial"/>
                <a:ea typeface="Meiryo U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  <a:ea typeface="Meiryo UI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eiryo UI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  <a:ea typeface="Meiryo UI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924F1F8E-8053-404F-8B7E-CEF01794DBF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Meiryo UI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Interaktywny konfigurator wnętrz pomieszczeń z dekoracyjnymi panelami 3D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44000" y="3528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Pracę wykonał:</a:t>
            </a:r>
            <a:br/>
            <a:r>
              <a:rPr b="0" lang="en-US" sz="2400" spc="-1" strike="noStrike">
                <a:latin typeface="Arial"/>
              </a:rPr>
              <a:t>Antoni Malak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6119640" y="3600000"/>
            <a:ext cx="3672360" cy="10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2400" spc="-1" strike="noStrike">
                <a:latin typeface="Arial"/>
              </a:rPr>
              <a:t>Kierujący pracą: </a:t>
            </a:r>
            <a:endParaRPr b="0" lang="en-US" sz="2400" spc="-1" strike="noStrike">
              <a:latin typeface="Arial"/>
            </a:endParaRPr>
          </a:p>
          <a:p>
            <a:pPr algn="r"/>
            <a:r>
              <a:rPr b="0" lang="en-US" sz="2400" spc="-1" strike="noStrike">
                <a:latin typeface="Arial"/>
              </a:rPr>
              <a:t>dr inż. Mariusz Sulima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Układ unterfejsu użytkownika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090520" y="1656000"/>
            <a:ext cx="518148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Ekrany interfejsu użytkownika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664000" y="1512000"/>
            <a:ext cx="399708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Skrypty i logika programu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Najważniejsze skrypty w projekcie: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Ściany interaktywne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Kamera i jej ruch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Oświetlenie sceny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Modele ze zmiennymi teksturami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Stworzenie sceny gry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Na stworzenie sceny gry składa się: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Złożenie pomieszczenia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Tworzenie I grupowanie obiektów sceny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Dodanie skryptów do obiektów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Podłącznie elementów interfejsu użytkownika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Wnioski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728000"/>
            <a:ext cx="8711640" cy="317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800" spc="-1" strike="noStrike">
                <a:latin typeface="Arial"/>
              </a:rPr>
              <a:t>Wnioski: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800" spc="-1" strike="noStrike">
                <a:latin typeface="Arial"/>
              </a:rPr>
              <a:t>Użycie gotowych implementacji bardzo mocno skraca czas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800" spc="-1" strike="noStrike">
                <a:latin typeface="Arial"/>
              </a:rPr>
              <a:t>Rozplanowanie projektu pomaga szybciej i lepiej zarządzać czasem i samym projektem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800" spc="-1" strike="noStrike">
                <a:latin typeface="Arial"/>
              </a:rPr>
              <a:t>Mimo rozplanowania wszystkiego, zawsze wyjdą jakieś problemy i komplikacje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800" spc="-1" strike="noStrike">
                <a:latin typeface="Arial"/>
              </a:rPr>
              <a:t>Nie używać nie przetestowanych narzędzi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Dziękuję za uwagę!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44000" y="3528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Pracę wykonał:</a:t>
            </a:r>
            <a:br/>
            <a:r>
              <a:rPr b="0" lang="en-US" sz="2400" spc="-1" strike="noStrike">
                <a:latin typeface="Arial"/>
              </a:rPr>
              <a:t>Antoni Malak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119640" y="3600000"/>
            <a:ext cx="3672360" cy="10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2400" spc="-1" strike="noStrike">
                <a:latin typeface="Arial"/>
              </a:rPr>
              <a:t>Kierujący pracą: </a:t>
            </a:r>
            <a:endParaRPr b="0" lang="en-US" sz="2400" spc="-1" strike="noStrike">
              <a:latin typeface="Arial"/>
            </a:endParaRPr>
          </a:p>
          <a:p>
            <a:pPr algn="r"/>
            <a:r>
              <a:rPr b="0" lang="en-US" sz="2400" spc="-1" strike="noStrike">
                <a:latin typeface="Arial"/>
              </a:rPr>
              <a:t>dr inż. Mariusz Sulima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Geneza i cel pracy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Pomysł na temat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Aplikacja dla biznesu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Pomysł wzięty z życia codzienego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Finalny cel pracy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Podstawowe definicje i analiza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Wizualizacja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Interaktywność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Grafika komputerowa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Konifgurator produktu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Silnik gier komputerowych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Czym jest silnik do gier komputerowych?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Silniki gier komputerowych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Silniki brane pod uwagę: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Unreal Engine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CryEngine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Godot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Unity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Sprecyzowanie wymagań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728000"/>
            <a:ext cx="871164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Wymagania: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Sprzętowe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latin typeface="Arial"/>
              </a:rPr>
              <a:t>Funkcjonalności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28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Podział pracy w projekcie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728000" y="1169280"/>
            <a:ext cx="6264000" cy="38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72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Modelowanie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88000" y="903600"/>
            <a:ext cx="7944120" cy="47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648000"/>
            <a:ext cx="9071640" cy="792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Ikony i grafiki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39960" y="1512000"/>
            <a:ext cx="5864040" cy="348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classy-red</Template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2023-02-13T18:15:28Z</dcterms:created>
  <dc:creator/>
  <dc:description/>
  <dc:language>en-US</dc:language>
  <cp:lastModifiedBy/>
  <cp:revision>1</cp:revision>
  <dc:subject/>
  <dc:title/>
</cp:coreProperties>
</file>