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76" r:id="rId3"/>
    <p:sldId id="27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72" r:id="rId13"/>
    <p:sldId id="273" r:id="rId14"/>
    <p:sldId id="274" r:id="rId15"/>
    <p:sldId id="275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-38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0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2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3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6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8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9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60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8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84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6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5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7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8357-9583-4BFA-A9FD-35A4FA4FCBF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5B99-403A-41C8-9A66-C0DF87B6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2692-5B18-B84E-9E0F-8301402A67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586E-196B-F240-BC4B-79536AB939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Characterization </a:t>
            </a:r>
            <a:r>
              <a:rPr lang="en-US" dirty="0"/>
              <a:t>of </a:t>
            </a:r>
            <a:r>
              <a:rPr lang="en-US" dirty="0" smtClean="0"/>
              <a:t>Oncogenes in Pretreatment and Post-treatment Sequence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Chatmon</a:t>
            </a:r>
            <a:endParaRPr lang="en-US" dirty="0" smtClean="0"/>
          </a:p>
          <a:p>
            <a:r>
              <a:rPr lang="en-US" dirty="0" smtClean="0"/>
              <a:t>National Cancer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49432"/>
            <a:ext cx="1971675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1404937"/>
            <a:ext cx="5295900" cy="4048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75" y="5883949"/>
            <a:ext cx="874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number of variants = 1985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" y="333375"/>
            <a:ext cx="874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Utilized Python and BASH scripting to score variants in each data set : List of Genes and Pie Chart for srr7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77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443037"/>
            <a:ext cx="1971675" cy="401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443036"/>
            <a:ext cx="5353050" cy="3876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" y="333375"/>
            <a:ext cx="874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Utilized Python and BASH scripting to score variants in each data set : List of Genes and Pie Chart for srr8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9125" y="5608617"/>
            <a:ext cx="874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Total number of variants = 1707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21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233488"/>
            <a:ext cx="5529263" cy="2033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56" y="3452813"/>
            <a:ext cx="5993624" cy="22431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" y="333375"/>
            <a:ext cx="874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Utilized Python and BASH scripting to score variants in each data set : Bar Graphs for srr7 and srr8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6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Can’t really hypothesize anything by just using simple visualization tools.</a:t>
            </a:r>
          </a:p>
          <a:p>
            <a:r>
              <a:rPr lang="en-US" dirty="0" smtClean="0"/>
              <a:t>Most likely would need to look at much more data and using Transcriptomics tools and </a:t>
            </a:r>
            <a:r>
              <a:rPr lang="en-US" smtClean="0"/>
              <a:t>star alignment tool</a:t>
            </a:r>
          </a:p>
        </p:txBody>
      </p:sp>
    </p:spTree>
    <p:extLst>
      <p:ext uri="{BB962C8B-B14F-4D97-AF65-F5344CB8AC3E}">
        <p14:creationId xmlns:p14="http://schemas.microsoft.com/office/powerpoint/2010/main" val="35222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Two SRA </a:t>
            </a:r>
            <a:r>
              <a:rPr lang="en-US" dirty="0" err="1" smtClean="0"/>
              <a:t>fastq</a:t>
            </a:r>
            <a:r>
              <a:rPr lang="en-US" dirty="0" smtClean="0"/>
              <a:t> files from the SRA database.</a:t>
            </a:r>
          </a:p>
          <a:p>
            <a:r>
              <a:rPr lang="en-US" dirty="0" smtClean="0"/>
              <a:t>Files were labeled as WES </a:t>
            </a:r>
            <a:r>
              <a:rPr lang="en-US" dirty="0" err="1" smtClean="0"/>
              <a:t>Nextgen</a:t>
            </a:r>
            <a:r>
              <a:rPr lang="en-US" dirty="0" smtClean="0"/>
              <a:t> Sequence data which were obtained from a melanoma patient before and after </a:t>
            </a:r>
            <a:r>
              <a:rPr lang="en-US" dirty="0" err="1" smtClean="0"/>
              <a:t>treatement</a:t>
            </a:r>
            <a:endParaRPr lang="en-US" dirty="0" smtClean="0"/>
          </a:p>
          <a:p>
            <a:r>
              <a:rPr lang="en-US" dirty="0" smtClean="0"/>
              <a:t>Wanted to examine the sequences for the variant levels in </a:t>
            </a:r>
            <a:r>
              <a:rPr lang="en-US" dirty="0" err="1" smtClean="0"/>
              <a:t>Ocogenes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files were obtained from NCBI’s SRA database and transfer using the </a:t>
            </a:r>
            <a:r>
              <a:rPr lang="en-US" dirty="0" err="1" smtClean="0"/>
              <a:t>Fastq</a:t>
            </a:r>
            <a:r>
              <a:rPr lang="en-US" dirty="0" smtClean="0"/>
              <a:t>-dump tool</a:t>
            </a:r>
          </a:p>
          <a:p>
            <a:r>
              <a:rPr lang="en-US" dirty="0" smtClean="0"/>
              <a:t>The complete hg38 human genomic sequence was downloaded from the UCSC Genomic Browser Site</a:t>
            </a:r>
          </a:p>
          <a:p>
            <a:r>
              <a:rPr lang="en-US" dirty="0" smtClean="0"/>
              <a:t>The top twenty genes that contains somatic mutations for melanoma was obtained from the Cosmic Cancer Browser site and their chromosome number and position was obtained from the UCSC site</a:t>
            </a:r>
          </a:p>
          <a:p>
            <a:r>
              <a:rPr lang="en-US" dirty="0" smtClean="0"/>
              <a:t>Both sets of </a:t>
            </a:r>
            <a:r>
              <a:rPr lang="en-US" dirty="0" err="1" smtClean="0"/>
              <a:t>fastq</a:t>
            </a:r>
            <a:r>
              <a:rPr lang="en-US" dirty="0" smtClean="0"/>
              <a:t> sequences were aligned against the human genome with the BWA aligner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Overview (continued)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Samtools</a:t>
            </a:r>
            <a:r>
              <a:rPr lang="en-US" dirty="0" smtClean="0"/>
              <a:t> and </a:t>
            </a:r>
            <a:r>
              <a:rPr lang="en-US" dirty="0" err="1" smtClean="0"/>
              <a:t>BCFtools</a:t>
            </a:r>
            <a:r>
              <a:rPr lang="en-US" dirty="0" smtClean="0"/>
              <a:t> were employed to create VCF files that the  contained base substitutions, deletions and insertions in the data.</a:t>
            </a:r>
          </a:p>
          <a:p>
            <a:r>
              <a:rPr lang="en-US" dirty="0" smtClean="0"/>
              <a:t>Python programming and bash scripting were utilized to score the number of times variants were found in the genes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625" y="49530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First Issue: Forgot about HIPAA Compliance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30755"/>
            <a:ext cx="8277225" cy="4614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1625" y="5667375"/>
            <a:ext cx="92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Fortunately, A Few Files were downloadable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2950" y="447675"/>
            <a:ext cx="920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a Few Files were downloadable.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43012"/>
            <a:ext cx="7410859" cy="1957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0" y="3771900"/>
            <a:ext cx="9201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Study: WES </a:t>
            </a:r>
            <a:r>
              <a:rPr lang="en-US" sz="2800" dirty="0"/>
              <a:t>of patient derived pre-treatment metastatic melanoma on anti-PD-1 antibody </a:t>
            </a:r>
            <a:r>
              <a:rPr lang="en-US" sz="2800" dirty="0" smtClean="0"/>
              <a:t>treatment.  We will call treatment srr8 and pre-treatment srr7 for short.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6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8150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 Issue Issue: Did not consider memory or CPU requirements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33501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Bowtie Alignment ~12 hours in Oracles </a:t>
            </a:r>
            <a:r>
              <a:rPr lang="en-US" sz="2800" dirty="0" err="1" smtClean="0"/>
              <a:t>VirtualMachine</a:t>
            </a:r>
            <a:r>
              <a:rPr lang="en-US" sz="2800" dirty="0" smtClean="0"/>
              <a:t> ~12gb memory and 2 </a:t>
            </a:r>
            <a:r>
              <a:rPr lang="en-US" sz="2800" dirty="0" err="1" smtClean="0"/>
              <a:t>cpu’s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2171701"/>
            <a:ext cx="9972675" cy="3450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74" y="5622339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BWI Alignment ~3 hours in Amazon AWS. But Alas, ,most data on machine. Decided to continue virtual machine and use BWA instead.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4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9897696" cy="175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95325"/>
            <a:ext cx="874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Finally can use </a:t>
            </a:r>
            <a:r>
              <a:rPr lang="en-US" sz="2800" dirty="0" err="1" smtClean="0"/>
              <a:t>Samtools</a:t>
            </a:r>
            <a:r>
              <a:rPr lang="en-US" sz="2800" dirty="0" smtClean="0"/>
              <a:t> to create bam file of alignments.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4068188"/>
            <a:ext cx="9678621" cy="2618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475" y="3391734"/>
            <a:ext cx="874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</a:t>
            </a:r>
            <a:r>
              <a:rPr lang="en-US" sz="2800" dirty="0" err="1" smtClean="0"/>
              <a:t>BCFtools</a:t>
            </a:r>
            <a:r>
              <a:rPr lang="en-US" sz="2800" dirty="0" smtClean="0"/>
              <a:t> to create </a:t>
            </a:r>
            <a:r>
              <a:rPr lang="en-US" sz="2800" dirty="0" err="1" smtClean="0"/>
              <a:t>vcf</a:t>
            </a:r>
            <a:r>
              <a:rPr lang="en-US" sz="2800" dirty="0" smtClean="0"/>
              <a:t> file which contains all variants.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3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95325"/>
            <a:ext cx="874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Obtained 20 more frequent Mutated Genes from Cosmic Site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747837"/>
            <a:ext cx="6657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410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Characterization of Oncogenes in Pretreatment and Post-treatment Sequence Data</vt:lpstr>
      <vt:lpstr>Background</vt:lpstr>
      <vt:lpstr>Project Overview</vt:lpstr>
      <vt:lpstr>Project Overview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Chatmon</dc:creator>
  <cp:lastModifiedBy>Samuel Chatmon</cp:lastModifiedBy>
  <cp:revision>34</cp:revision>
  <dcterms:created xsi:type="dcterms:W3CDTF">2018-04-30T21:15:10Z</dcterms:created>
  <dcterms:modified xsi:type="dcterms:W3CDTF">2018-05-09T19:29:42Z</dcterms:modified>
</cp:coreProperties>
</file>