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2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53F8-3184-433D-85D5-6A6A12913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81300"/>
            <a:ext cx="8791575" cy="108295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AI, Desktop CUDA &amp; </a:t>
            </a:r>
            <a:r>
              <a:rPr lang="en-US" dirty="0" err="1">
                <a:solidFill>
                  <a:schemeClr val="bg1"/>
                </a:solidFill>
              </a:rPr>
              <a:t>sKYNET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177A4-1061-4B93-B0EA-0DBF0E858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36376"/>
            <a:ext cx="8791575" cy="33214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84F53-100E-4392-979D-A7B4D272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3" y="1764254"/>
            <a:ext cx="10024223" cy="47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2639-C785-46EB-BD86-7DABDEDD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99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question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363B-7979-40C8-9E45-1203159E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" y="1484555"/>
            <a:ext cx="10391195" cy="52979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conduct desktop AI in an efficient and effective manner for documents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hardware minimums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Must have an NVIDIA CUDA (Compute Unified Device Architecture) compatible video card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Expensive! $$$$ NVIDIA models GTX1070, GTX1080 or better for $500 to $1000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Titan V is the latest and greatest from NVIDIA:  </a:t>
            </a:r>
            <a:r>
              <a:rPr lang="en-US" b="1" dirty="0">
                <a:solidFill>
                  <a:schemeClr val="bg1"/>
                </a:solidFill>
              </a:rPr>
              <a:t>$3000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At least 32 Gb of ram at 2700hz or better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M.2 compatible motherboard with at least a 256 Gb solid state M.2 drive installed (OS)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software suggestions (That work so far) for building a viable predictive model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Windows 10 PRO with </a:t>
            </a:r>
            <a:r>
              <a:rPr lang="en-US" dirty="0" err="1">
                <a:solidFill>
                  <a:schemeClr val="bg1"/>
                </a:solidFill>
              </a:rPr>
              <a:t>Tensorflow</a:t>
            </a:r>
            <a:r>
              <a:rPr lang="en-US" dirty="0">
                <a:solidFill>
                  <a:schemeClr val="bg1"/>
                </a:solidFill>
              </a:rPr>
              <a:t> 1.5 or later for easy setup of parallel processing on GPU</a:t>
            </a:r>
          </a:p>
          <a:p>
            <a:pPr lvl="3"/>
            <a:r>
              <a:rPr lang="en-US" dirty="0" err="1">
                <a:solidFill>
                  <a:schemeClr val="bg1"/>
                </a:solidFill>
              </a:rPr>
              <a:t>Tensoflow</a:t>
            </a:r>
            <a:r>
              <a:rPr lang="en-US" dirty="0">
                <a:solidFill>
                  <a:schemeClr val="bg1"/>
                </a:solidFill>
              </a:rPr>
              <a:t> 1.6 just came out a few days ago, and I will be taking a look at it for ease of use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Many, many steps to load the CUDA drivers and the </a:t>
            </a:r>
            <a:r>
              <a:rPr lang="en-US" dirty="0" err="1">
                <a:solidFill>
                  <a:schemeClr val="bg1"/>
                </a:solidFill>
              </a:rPr>
              <a:t>cuDNN</a:t>
            </a:r>
            <a:r>
              <a:rPr lang="en-US" dirty="0">
                <a:solidFill>
                  <a:schemeClr val="bg1"/>
                </a:solidFill>
              </a:rPr>
              <a:t> library for GPU parallel processing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Linux UBUNTU 16.04 LTR with CUDA 375.32 using Tensor flow 1.4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Same as above!  (many, many steps to get NVIDIA to play nice!), (Stable, but CUDA’s non-functional)</a:t>
            </a:r>
          </a:p>
        </p:txBody>
      </p:sp>
      <p:pic>
        <p:nvPicPr>
          <p:cNvPr id="5" name="Picture 4" descr="A close up of a camera&#10;&#10;Description generated with high confidence">
            <a:extLst>
              <a:ext uri="{FF2B5EF4-FFF2-40B4-BE49-F238E27FC236}">
                <a16:creationId xmlns:a16="http://schemas.microsoft.com/office/drawing/2014/main" id="{E1DE04E2-1179-44B0-A4DE-C67C274B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894" y="75448"/>
            <a:ext cx="3160059" cy="15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8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5E21-D921-4571-A669-2664A563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051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Progress of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6D75-2400-49D2-9F2A-B4A17A75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683"/>
            <a:ext cx="10423059" cy="54460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“Dark Side” machine is built (Windows) and running with CUDAs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Desktop Machine with extremely easy access to interior components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a NVIDIA GTX1080 GPU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32 Gb of Ram at 2400Hz (slows it down a little with the lower frequency)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a 256 Gb Samsung Pro M.2 Solid State Hard Drive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Tested and works with samples from NVIDIA (Wave interaction and N-Body models)</a:t>
            </a:r>
          </a:p>
          <a:p>
            <a:r>
              <a:rPr lang="en-US" dirty="0">
                <a:solidFill>
                  <a:schemeClr val="bg1"/>
                </a:solidFill>
              </a:rPr>
              <a:t>The “Resistance Machine” is built and is ready for CUDAs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OS is Linux Ubuntu 16.04 LTR (The “Force” is with this one!)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17” laptop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an NVIDIA GTX1070 GPU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32 Gb of ram at 3000Hz (Super fast!)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a 512 Gb M.2 Samsung Pro Solid State Hard Drive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A04F-7049-4F02-8C79-8B1E7B4D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571"/>
            <a:ext cx="9905998" cy="6831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F7C8-6F0C-49A2-A0AA-A5A41585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36" y="915803"/>
            <a:ext cx="10995518" cy="533733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Finish software install of “Resistance” laptop for CUDAs and </a:t>
            </a:r>
            <a:r>
              <a:rPr lang="en-US" dirty="0" err="1">
                <a:solidFill>
                  <a:schemeClr val="bg1"/>
                </a:solidFill>
              </a:rPr>
              <a:t>cuDNN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Experiment with the NVIDIA drivers and Libraries to find optimal versions that work together well with Ubuntu (since all are open source)</a:t>
            </a:r>
          </a:p>
          <a:p>
            <a:r>
              <a:rPr lang="en-US" dirty="0">
                <a:solidFill>
                  <a:schemeClr val="bg1"/>
                </a:solidFill>
              </a:rPr>
              <a:t>Create a corpus from documents using Python 3.6, Anaconda and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</a:t>
            </a:r>
          </a:p>
          <a:p>
            <a:r>
              <a:rPr lang="en-US" dirty="0">
                <a:solidFill>
                  <a:schemeClr val="bg1"/>
                </a:solidFill>
              </a:rPr>
              <a:t> Build models using tensor generated from outer vector products of word vector tokens adjusting the step size between iterations toward a “best” fit model to find the optimal set of theta’s for a training model against a training set of documents previously classified</a:t>
            </a:r>
          </a:p>
          <a:p>
            <a:r>
              <a:rPr lang="en-US" dirty="0">
                <a:solidFill>
                  <a:schemeClr val="bg1"/>
                </a:solidFill>
              </a:rPr>
              <a:t>Run the model against a test set of documents also previously classified, and iterate the process to make a working model to develop a predictive tool </a:t>
            </a:r>
            <a:r>
              <a:rPr lang="en-US">
                <a:solidFill>
                  <a:schemeClr val="bg1"/>
                </a:solidFill>
              </a:rPr>
              <a:t>for safety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 of Semester, but then….</a:t>
            </a:r>
          </a:p>
          <a:p>
            <a:r>
              <a:rPr lang="en-US" dirty="0">
                <a:solidFill>
                  <a:schemeClr val="bg1"/>
                </a:solidFill>
              </a:rPr>
              <a:t>Build the “Conan-the-Barbarian” computer with a NVIDIA Titan V and begin shredding documents this summer….</a:t>
            </a:r>
          </a:p>
        </p:txBody>
      </p:sp>
    </p:spTree>
    <p:extLst>
      <p:ext uri="{BB962C8B-B14F-4D97-AF65-F5344CB8AC3E}">
        <p14:creationId xmlns:p14="http://schemas.microsoft.com/office/powerpoint/2010/main" val="1013539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260</TotalTime>
  <Words>492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AI, Desktop CUDA &amp; sKYNET</vt:lpstr>
      <vt:lpstr>The question at hand</vt:lpstr>
      <vt:lpstr>Progress of mission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Desktop CUDA &amp; sKYNET</dc:title>
  <dc:creator>McKee, Barry</dc:creator>
  <cp:lastModifiedBy>Barry McKee</cp:lastModifiedBy>
  <cp:revision>12</cp:revision>
  <dcterms:created xsi:type="dcterms:W3CDTF">2018-03-26T14:03:41Z</dcterms:created>
  <dcterms:modified xsi:type="dcterms:W3CDTF">2018-03-26T18:54:43Z</dcterms:modified>
</cp:coreProperties>
</file>