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lvl1pPr algn="ctr" defTabSz="584200">
      <a:defRPr sz="3600">
        <a:solidFill>
          <a:srgbClr val="72675A"/>
        </a:solidFill>
        <a:latin typeface="+mj-lt"/>
        <a:ea typeface="+mj-ea"/>
        <a:cs typeface="+mj-cs"/>
        <a:sym typeface="Baskerville"/>
      </a:defRPr>
    </a:lvl1pPr>
    <a:lvl2pPr indent="228600" algn="ctr" defTabSz="584200">
      <a:defRPr sz="3600">
        <a:solidFill>
          <a:srgbClr val="72675A"/>
        </a:solidFill>
        <a:latin typeface="+mj-lt"/>
        <a:ea typeface="+mj-ea"/>
        <a:cs typeface="+mj-cs"/>
        <a:sym typeface="Baskerville"/>
      </a:defRPr>
    </a:lvl2pPr>
    <a:lvl3pPr indent="457200" algn="ctr" defTabSz="584200">
      <a:defRPr sz="3600">
        <a:solidFill>
          <a:srgbClr val="72675A"/>
        </a:solidFill>
        <a:latin typeface="+mj-lt"/>
        <a:ea typeface="+mj-ea"/>
        <a:cs typeface="+mj-cs"/>
        <a:sym typeface="Baskerville"/>
      </a:defRPr>
    </a:lvl3pPr>
    <a:lvl4pPr indent="685800" algn="ctr" defTabSz="584200">
      <a:defRPr sz="3600">
        <a:solidFill>
          <a:srgbClr val="72675A"/>
        </a:solidFill>
        <a:latin typeface="+mj-lt"/>
        <a:ea typeface="+mj-ea"/>
        <a:cs typeface="+mj-cs"/>
        <a:sym typeface="Baskerville"/>
      </a:defRPr>
    </a:lvl4pPr>
    <a:lvl5pPr indent="914400" algn="ctr" defTabSz="584200">
      <a:defRPr sz="3600">
        <a:solidFill>
          <a:srgbClr val="72675A"/>
        </a:solidFill>
        <a:latin typeface="+mj-lt"/>
        <a:ea typeface="+mj-ea"/>
        <a:cs typeface="+mj-cs"/>
        <a:sym typeface="Baskerville"/>
      </a:defRPr>
    </a:lvl5pPr>
    <a:lvl6pPr indent="1143000" algn="ctr" defTabSz="584200">
      <a:defRPr sz="3600">
        <a:solidFill>
          <a:srgbClr val="72675A"/>
        </a:solidFill>
        <a:latin typeface="+mj-lt"/>
        <a:ea typeface="+mj-ea"/>
        <a:cs typeface="+mj-cs"/>
        <a:sym typeface="Baskerville"/>
      </a:defRPr>
    </a:lvl6pPr>
    <a:lvl7pPr indent="1371600" algn="ctr" defTabSz="584200">
      <a:defRPr sz="3600">
        <a:solidFill>
          <a:srgbClr val="72675A"/>
        </a:solidFill>
        <a:latin typeface="+mj-lt"/>
        <a:ea typeface="+mj-ea"/>
        <a:cs typeface="+mj-cs"/>
        <a:sym typeface="Baskerville"/>
      </a:defRPr>
    </a:lvl7pPr>
    <a:lvl8pPr indent="1600200" algn="ctr" defTabSz="584200">
      <a:defRPr sz="3600">
        <a:solidFill>
          <a:srgbClr val="72675A"/>
        </a:solidFill>
        <a:latin typeface="+mj-lt"/>
        <a:ea typeface="+mj-ea"/>
        <a:cs typeface="+mj-cs"/>
        <a:sym typeface="Baskerville"/>
      </a:defRPr>
    </a:lvl8pPr>
    <a:lvl9pPr indent="1828800" algn="ctr" defTabSz="584200">
      <a:defRPr sz="3600">
        <a:solidFill>
          <a:srgbClr val="72675A"/>
        </a:solidFill>
        <a:latin typeface="+mj-lt"/>
        <a:ea typeface="+mj-ea"/>
        <a:cs typeface="+mj-cs"/>
        <a:sym typeface="Baskervil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CCCDCB"/>
              </a:solidFill>
              <a:prstDash val="solid"/>
              <a:miter lim="400000"/>
            </a:ln>
          </a:left>
          <a:right>
            <a:ln w="12700" cap="flat">
              <a:solidFill>
                <a:srgbClr val="CCCDCB"/>
              </a:solidFill>
              <a:prstDash val="solid"/>
              <a:miter lim="400000"/>
            </a:ln>
          </a:right>
          <a:top>
            <a:ln w="12700" cap="flat">
              <a:solidFill>
                <a:srgbClr val="CCCDCB"/>
              </a:solidFill>
              <a:prstDash val="solid"/>
              <a:miter lim="400000"/>
            </a:ln>
          </a:top>
          <a:bottom>
            <a:ln w="12700" cap="flat">
              <a:solidFill>
                <a:srgbClr val="CCCDCB"/>
              </a:solidFill>
              <a:prstDash val="solid"/>
              <a:miter lim="400000"/>
            </a:ln>
          </a:bottom>
          <a:insideH>
            <a:ln w="12700" cap="flat">
              <a:solidFill>
                <a:srgbClr val="CCCDCB"/>
              </a:solidFill>
              <a:prstDash val="solid"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28D8E">
              <a:alpha val="20000"/>
            </a:srgbClr>
          </a:solidFill>
        </a:fill>
      </a:tcStyle>
    </a:band2H>
    <a:firstCol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CCCDCB"/>
              </a:solidFill>
              <a:prstDash val="solid"/>
              <a:miter lim="400000"/>
            </a:ln>
          </a:left>
          <a:right>
            <a:ln w="38100" cap="flat">
              <a:solidFill>
                <a:srgbClr val="CCCDCB"/>
              </a:solidFill>
              <a:prstDash val="solid"/>
              <a:miter lim="400000"/>
            </a:ln>
          </a:right>
          <a:top>
            <a:ln w="12700" cap="flat">
              <a:solidFill>
                <a:srgbClr val="CCCDCB"/>
              </a:solidFill>
              <a:prstDash val="solid"/>
              <a:miter lim="400000"/>
            </a:ln>
          </a:top>
          <a:bottom>
            <a:ln w="12700" cap="flat">
              <a:solidFill>
                <a:srgbClr val="CCCDCB"/>
              </a:solidFill>
              <a:prstDash val="solid"/>
              <a:miter lim="400000"/>
            </a:ln>
          </a:bottom>
          <a:insideH>
            <a:ln w="12700" cap="flat">
              <a:solidFill>
                <a:srgbClr val="CCCDCB"/>
              </a:solidFill>
              <a:prstDash val="solid"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solidFill>
            <a:srgbClr val="EBEBE3"/>
          </a:solidFill>
        </a:fill>
      </a:tcStyle>
    </a:firstCol>
    <a:lastRow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CCCDCB"/>
              </a:solidFill>
              <a:prstDash val="solid"/>
              <a:miter lim="400000"/>
            </a:ln>
          </a:left>
          <a:right>
            <a:ln w="12700" cap="flat">
              <a:solidFill>
                <a:srgbClr val="CCCDCB"/>
              </a:solidFill>
              <a:prstDash val="solid"/>
              <a:miter lim="400000"/>
            </a:ln>
          </a:right>
          <a:top>
            <a:ln w="38100" cap="flat">
              <a:solidFill>
                <a:srgbClr val="CCCDCB"/>
              </a:solidFill>
              <a:prstDash val="solid"/>
              <a:miter lim="400000"/>
            </a:ln>
          </a:top>
          <a:bottom>
            <a:ln w="12700" cap="flat">
              <a:solidFill>
                <a:srgbClr val="CCCDCB"/>
              </a:solidFill>
              <a:prstDash val="solid"/>
              <a:miter lim="400000"/>
            </a:ln>
          </a:bottom>
          <a:insideH>
            <a:ln w="12700" cap="flat">
              <a:solidFill>
                <a:srgbClr val="CCCDCB"/>
              </a:solidFill>
              <a:prstDash val="solid"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solidFill>
            <a:srgbClr val="EBEBE3"/>
          </a:solidFill>
        </a:fill>
      </a:tcStyle>
    </a:lastRow>
    <a:firstRow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CCCDCB"/>
              </a:solidFill>
              <a:prstDash val="solid"/>
              <a:miter lim="400000"/>
            </a:ln>
          </a:left>
          <a:right>
            <a:ln w="12700" cap="flat">
              <a:solidFill>
                <a:srgbClr val="CCCDCB"/>
              </a:solidFill>
              <a:prstDash val="solid"/>
              <a:miter lim="400000"/>
            </a:ln>
          </a:right>
          <a:top>
            <a:ln w="12700" cap="flat">
              <a:solidFill>
                <a:srgbClr val="CCCDCB"/>
              </a:solidFill>
              <a:prstDash val="solid"/>
              <a:miter lim="400000"/>
            </a:ln>
          </a:top>
          <a:bottom>
            <a:ln w="38100" cap="flat">
              <a:solidFill>
                <a:srgbClr val="CCCDCB"/>
              </a:solidFill>
              <a:prstDash val="solid"/>
              <a:miter lim="400000"/>
            </a:ln>
          </a:bottom>
          <a:insideH>
            <a:ln w="12700" cap="flat">
              <a:solidFill>
                <a:srgbClr val="CCCDCB"/>
              </a:solidFill>
              <a:prstDash val="solid"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solidFill>
            <a:srgbClr val="EBEBE3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6350" cap="flat">
              <a:solidFill>
                <a:srgbClr val="516345"/>
              </a:solidFill>
              <a:prstDash val="solid"/>
              <a:miter lim="400000"/>
            </a:ln>
          </a:left>
          <a:right>
            <a:ln w="6350" cap="flat">
              <a:solidFill>
                <a:srgbClr val="516345"/>
              </a:solidFill>
              <a:prstDash val="solid"/>
              <a:miter lim="400000"/>
            </a:ln>
          </a:right>
          <a:top>
            <a:ln w="6350" cap="flat">
              <a:solidFill>
                <a:srgbClr val="516345"/>
              </a:solidFill>
              <a:prstDash val="solid"/>
              <a:miter lim="400000"/>
            </a:ln>
          </a:top>
          <a:bottom>
            <a:ln w="6350" cap="flat">
              <a:solidFill>
                <a:srgbClr val="516345"/>
              </a:solidFill>
              <a:prstDash val="solid"/>
              <a:miter lim="400000"/>
            </a:ln>
          </a:bottom>
          <a:insideH>
            <a:ln w="6350" cap="flat">
              <a:solidFill>
                <a:srgbClr val="516345"/>
              </a:solidFill>
              <a:prstDash val="solid"/>
              <a:miter lim="400000"/>
            </a:ln>
          </a:insideH>
          <a:insideV>
            <a:ln w="6350" cap="flat">
              <a:solidFill>
                <a:srgbClr val="51634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6350" cap="flat">
              <a:solidFill>
                <a:srgbClr val="516345"/>
              </a:solidFill>
              <a:prstDash val="solid"/>
              <a:miter lim="400000"/>
            </a:ln>
          </a:left>
          <a:right>
            <a:ln w="6350" cap="flat">
              <a:solidFill>
                <a:srgbClr val="516345"/>
              </a:solidFill>
              <a:prstDash val="solid"/>
              <a:miter lim="400000"/>
            </a:ln>
          </a:right>
          <a:top>
            <a:ln w="6350" cap="flat">
              <a:solidFill>
                <a:srgbClr val="516345"/>
              </a:solidFill>
              <a:prstDash val="solid"/>
              <a:miter lim="400000"/>
            </a:ln>
          </a:top>
          <a:bottom>
            <a:ln w="6350" cap="flat">
              <a:solidFill>
                <a:srgbClr val="516345"/>
              </a:solidFill>
              <a:prstDash val="solid"/>
              <a:miter lim="400000"/>
            </a:ln>
          </a:bottom>
          <a:insideH>
            <a:ln w="6350" cap="flat">
              <a:solidFill>
                <a:srgbClr val="516345"/>
              </a:solidFill>
              <a:prstDash val="solid"/>
              <a:miter lim="400000"/>
            </a:ln>
          </a:insideH>
          <a:insideV>
            <a:ln w="6350" cap="flat">
              <a:solidFill>
                <a:srgbClr val="516345"/>
              </a:solidFill>
              <a:prstDash val="solid"/>
              <a:miter lim="400000"/>
            </a:ln>
          </a:insideV>
        </a:tcBdr>
        <a:fill>
          <a:solidFill>
            <a:srgbClr val="E5E1C5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6350" cap="flat">
              <a:solidFill>
                <a:srgbClr val="516345"/>
              </a:solidFill>
              <a:prstDash val="solid"/>
              <a:miter lim="400000"/>
            </a:ln>
          </a:left>
          <a:right>
            <a:ln w="6350" cap="flat">
              <a:solidFill>
                <a:srgbClr val="516345"/>
              </a:solidFill>
              <a:prstDash val="solid"/>
              <a:miter lim="400000"/>
            </a:ln>
          </a:right>
          <a:top>
            <a:ln w="6350" cap="flat">
              <a:solidFill>
                <a:srgbClr val="516345"/>
              </a:solidFill>
              <a:prstDash val="solid"/>
              <a:miter lim="400000"/>
            </a:ln>
          </a:top>
          <a:bottom>
            <a:ln w="6350" cap="flat">
              <a:solidFill>
                <a:srgbClr val="516345"/>
              </a:solidFill>
              <a:prstDash val="solid"/>
              <a:miter lim="400000"/>
            </a:ln>
          </a:bottom>
          <a:insideH>
            <a:ln w="6350" cap="flat">
              <a:solidFill>
                <a:srgbClr val="516345"/>
              </a:solidFill>
              <a:prstDash val="solid"/>
              <a:miter lim="400000"/>
            </a:ln>
          </a:insideH>
          <a:insideV>
            <a:ln w="6350" cap="flat">
              <a:solidFill>
                <a:srgbClr val="516345"/>
              </a:solidFill>
              <a:prstDash val="solid"/>
              <a:miter lim="400000"/>
            </a:ln>
          </a:insideV>
        </a:tcBdr>
        <a:fill>
          <a:solidFill>
            <a:srgbClr val="B0C09A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6350" cap="flat">
              <a:solidFill>
                <a:srgbClr val="516345"/>
              </a:solidFill>
              <a:prstDash val="solid"/>
              <a:miter lim="400000"/>
            </a:ln>
          </a:left>
          <a:right>
            <a:ln w="6350" cap="flat">
              <a:solidFill>
                <a:srgbClr val="516345"/>
              </a:solidFill>
              <a:prstDash val="solid"/>
              <a:miter lim="400000"/>
            </a:ln>
          </a:right>
          <a:top>
            <a:ln w="6350" cap="flat">
              <a:solidFill>
                <a:srgbClr val="516345"/>
              </a:solidFill>
              <a:prstDash val="solid"/>
              <a:miter lim="400000"/>
            </a:ln>
          </a:top>
          <a:bottom>
            <a:ln w="6350" cap="flat">
              <a:solidFill>
                <a:srgbClr val="516345"/>
              </a:solidFill>
              <a:prstDash val="solid"/>
              <a:miter lim="400000"/>
            </a:ln>
          </a:bottom>
          <a:insideH>
            <a:ln w="6350" cap="flat">
              <a:solidFill>
                <a:srgbClr val="516345"/>
              </a:solidFill>
              <a:prstDash val="solid"/>
              <a:miter lim="400000"/>
            </a:ln>
          </a:insideH>
          <a:insideV>
            <a:ln w="6350" cap="flat">
              <a:solidFill>
                <a:srgbClr val="516345"/>
              </a:solidFill>
              <a:prstDash val="solid"/>
              <a:miter lim="400000"/>
            </a:ln>
          </a:insideV>
        </a:tcBdr>
        <a:fill>
          <a:solidFill>
            <a:srgbClr val="B0C09A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44444"/>
              </a:solidFill>
              <a:prstDash val="solid"/>
              <a:miter lim="400000"/>
            </a:ln>
          </a:top>
          <a:bottom>
            <a:ln w="12700" cap="flat">
              <a:solidFill>
                <a:srgbClr val="444444"/>
              </a:solidFill>
              <a:prstDash val="solid"/>
              <a:miter lim="400000"/>
            </a:ln>
          </a:bottom>
          <a:insideH>
            <a:ln w="12700" cap="flat">
              <a:solidFill>
                <a:srgbClr val="444444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AB0B5">
              <a:alpha val="10000"/>
            </a:srgbClr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E7385"/>
              </a:solidFill>
              <a:prstDash val="solid"/>
              <a:miter lim="400000"/>
            </a:ln>
          </a:left>
          <a:right>
            <a:ln w="12700" cap="flat">
              <a:solidFill>
                <a:srgbClr val="44444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ADBD7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44444"/>
              </a:solidFill>
              <a:prstDash val="solid"/>
              <a:miter lim="400000"/>
            </a:ln>
          </a:top>
          <a:bottom>
            <a:ln w="12700" cap="flat">
              <a:solidFill>
                <a:srgbClr val="5E7385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AB0B5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E7385"/>
              </a:solidFill>
              <a:prstDash val="solid"/>
              <a:miter lim="400000"/>
            </a:ln>
          </a:top>
          <a:bottom>
            <a:ln w="12700" cap="flat">
              <a:solidFill>
                <a:srgbClr val="44444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AB0B5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949E9F"/>
              </a:solidFill>
              <a:prstDash val="solid"/>
              <a:miter lim="400000"/>
            </a:ln>
          </a:left>
          <a:right>
            <a:ln w="12700" cap="flat">
              <a:solidFill>
                <a:srgbClr val="949E9F"/>
              </a:solidFill>
              <a:prstDash val="solid"/>
              <a:miter lim="400000"/>
            </a:ln>
          </a:right>
          <a:top>
            <a:ln w="12700" cap="flat">
              <a:solidFill>
                <a:srgbClr val="949E9F"/>
              </a:solidFill>
              <a:prstDash val="solid"/>
              <a:miter lim="400000"/>
            </a:ln>
          </a:top>
          <a:bottom>
            <a:ln w="12700" cap="flat">
              <a:solidFill>
                <a:srgbClr val="949E9F"/>
              </a:solidFill>
              <a:prstDash val="solid"/>
              <a:miter lim="400000"/>
            </a:ln>
          </a:bottom>
          <a:insideH>
            <a:ln w="12700" cap="flat">
              <a:solidFill>
                <a:srgbClr val="949E9F"/>
              </a:solidFill>
              <a:prstDash val="solid"/>
              <a:miter lim="400000"/>
            </a:ln>
          </a:insideH>
          <a:insideV>
            <a:ln w="12700" cap="flat">
              <a:solidFill>
                <a:srgbClr val="949E9F"/>
              </a:solidFill>
              <a:prstDash val="solid"/>
              <a:miter lim="400000"/>
            </a:ln>
          </a:insideV>
        </a:tcBdr>
        <a:fill>
          <a:solidFill>
            <a:srgbClr val="E2E0D9"/>
          </a:solidFill>
        </a:fill>
      </a:tcStyle>
    </a:wholeTbl>
    <a:band2H>
      <a:tcTxStyle b="def" i="def"/>
      <a:tcStyle>
        <a:tcBdr/>
        <a:fill>
          <a:solidFill>
            <a:srgbClr val="EFECE5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7D705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52922"/>
              </a:solidFill>
              <a:prstDash val="solid"/>
              <a:miter lim="400000"/>
            </a:ln>
          </a:top>
          <a:bottom>
            <a:ln w="12700" cap="flat">
              <a:solidFill>
                <a:srgbClr val="352922"/>
              </a:solidFill>
              <a:prstDash val="solid"/>
              <a:miter lim="400000"/>
            </a:ln>
          </a:bottom>
          <a:insideH>
            <a:ln w="12700" cap="flat">
              <a:solidFill>
                <a:srgbClr val="352922"/>
              </a:solidFill>
              <a:prstDash val="solid"/>
              <a:miter lim="400000"/>
            </a:ln>
          </a:insideH>
          <a:insideV>
            <a:ln w="12700" cap="flat">
              <a:solidFill>
                <a:srgbClr val="352922"/>
              </a:solidFill>
              <a:prstDash val="solid"/>
              <a:miter lim="400000"/>
            </a:ln>
          </a:insideV>
        </a:tcBdr>
        <a:fill>
          <a:solidFill>
            <a:srgbClr val="4F4036"/>
          </a:solidFill>
        </a:fill>
      </a:tcStyle>
    </a:firstCol>
    <a:lastRow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6D5D4B"/>
              </a:solidFill>
              <a:prstDash val="solid"/>
              <a:miter lim="400000"/>
            </a:ln>
          </a:left>
          <a:right>
            <a:ln w="12700" cap="flat">
              <a:solidFill>
                <a:srgbClr val="6D5D4B"/>
              </a:solidFill>
              <a:prstDash val="solid"/>
              <a:miter lim="400000"/>
            </a:ln>
          </a:right>
          <a:top>
            <a:ln w="25400" cap="flat">
              <a:solidFill>
                <a:srgbClr val="352922"/>
              </a:solidFill>
              <a:prstDash val="solid"/>
              <a:miter lim="400000"/>
            </a:ln>
          </a:top>
          <a:bottom>
            <a:ln w="12700" cap="flat">
              <a:solidFill>
                <a:srgbClr val="7D7054"/>
              </a:solidFill>
              <a:prstDash val="solid"/>
              <a:miter lim="400000"/>
            </a:ln>
          </a:bottom>
          <a:insideH>
            <a:ln w="12700" cap="flat">
              <a:solidFill>
                <a:srgbClr val="6D5D4B"/>
              </a:solidFill>
              <a:prstDash val="solid"/>
              <a:miter lim="400000"/>
            </a:ln>
          </a:insideH>
          <a:insideV>
            <a:ln w="12700" cap="flat">
              <a:solidFill>
                <a:srgbClr val="6D5D4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352922"/>
              </a:solidFill>
              <a:prstDash val="solid"/>
              <a:miter lim="400000"/>
            </a:ln>
          </a:left>
          <a:right>
            <a:ln w="12700" cap="flat">
              <a:solidFill>
                <a:srgbClr val="352922"/>
              </a:solidFill>
              <a:prstDash val="solid"/>
              <a:miter lim="400000"/>
            </a:ln>
          </a:right>
          <a:top>
            <a:ln w="12700" cap="flat">
              <a:solidFill>
                <a:srgbClr val="7D7054"/>
              </a:solidFill>
              <a:prstDash val="solid"/>
              <a:miter lim="400000"/>
            </a:ln>
          </a:top>
          <a:bottom>
            <a:ln w="12700" cap="flat">
              <a:solidFill>
                <a:srgbClr val="352922"/>
              </a:solidFill>
              <a:prstDash val="solid"/>
              <a:miter lim="400000"/>
            </a:ln>
          </a:bottom>
          <a:insideH>
            <a:ln w="12700" cap="flat">
              <a:solidFill>
                <a:srgbClr val="352922"/>
              </a:solidFill>
              <a:prstDash val="solid"/>
              <a:miter lim="400000"/>
            </a:ln>
          </a:insideH>
          <a:insideV>
            <a:ln w="12700" cap="flat">
              <a:solidFill>
                <a:srgbClr val="352922"/>
              </a:solidFill>
              <a:prstDash val="solid"/>
              <a:miter lim="400000"/>
            </a:ln>
          </a:insideV>
        </a:tcBdr>
        <a:fill>
          <a:solidFill>
            <a:srgbClr val="4F403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CCCDCB"/>
              </a:solidFill>
              <a:prstDash val="solid"/>
              <a:miter lim="400000"/>
            </a:ln>
          </a:left>
          <a:right>
            <a:ln w="12700" cap="flat">
              <a:solidFill>
                <a:srgbClr val="CCCD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3">
              <a:alpha val="38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939393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solidFill>
            <a:srgbClr val="A5A8A3"/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5A8A3"/>
              </a:solidFill>
              <a:prstDash val="solid"/>
              <a:miter lim="400000"/>
            </a:ln>
          </a:left>
          <a:right>
            <a:ln w="12700" cap="flat">
              <a:solidFill>
                <a:srgbClr val="A5A8A3"/>
              </a:solidFill>
              <a:prstDash val="solid"/>
              <a:miter lim="400000"/>
            </a:ln>
          </a:right>
          <a:top>
            <a:ln w="12700" cap="flat">
              <a:solidFill>
                <a:srgbClr val="939393"/>
              </a:solidFill>
              <a:prstDash val="solid"/>
              <a:miter lim="400000"/>
            </a:ln>
          </a:top>
          <a:bottom>
            <a:ln w="12700" cap="flat">
              <a:solidFill>
                <a:srgbClr val="939393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5A8A3"/>
              </a:solidFill>
              <a:prstDash val="solid"/>
              <a:miter lim="400000"/>
            </a:ln>
          </a:insideV>
        </a:tcBdr>
        <a:fill>
          <a:solidFill>
            <a:srgbClr val="6D6D6D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5A8A3"/>
              </a:solidFill>
              <a:prstDash val="solid"/>
              <a:miter lim="400000"/>
            </a:ln>
          </a:left>
          <a:right>
            <a:ln w="12700" cap="flat">
              <a:solidFill>
                <a:srgbClr val="A5A8A3"/>
              </a:solidFill>
              <a:prstDash val="solid"/>
              <a:miter lim="400000"/>
            </a:ln>
          </a:right>
          <a:top>
            <a:ln w="12700" cap="flat">
              <a:solidFill>
                <a:srgbClr val="939393"/>
              </a:solidFill>
              <a:prstDash val="solid"/>
              <a:miter lim="400000"/>
            </a:ln>
          </a:top>
          <a:bottom>
            <a:ln w="12700" cap="flat">
              <a:solidFill>
                <a:srgbClr val="939393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5A8A3"/>
              </a:solidFill>
              <a:prstDash val="solid"/>
              <a:miter lim="400000"/>
            </a:ln>
          </a:insideV>
        </a:tcBdr>
        <a:fill>
          <a:solidFill>
            <a:srgbClr val="6D6D6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CCDCB">
              <a:alpha val="21000"/>
            </a:srgbClr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3939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939393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39393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與副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079500" y="2438400"/>
            <a:ext cx="11176000" cy="2921000"/>
          </a:xfrm>
          <a:prstGeom prst="rect">
            <a:avLst/>
          </a:prstGeom>
        </p:spPr>
        <p:txBody>
          <a:bodyPr anchor="b"/>
          <a:lstStyle>
            <a:lvl1pPr>
              <a:defRPr cap="all" spc="232">
                <a:solidFill>
                  <a:srgbClr val="EBEBEB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32" sz="5800">
                <a:solidFill>
                  <a:srgbClr val="EBEBEB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50000"/>
                    </a:srgbClr>
                  </a:outerShdw>
                </a:effectLst>
              </a:rPr>
              <a:t>標題文字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079500" y="5346700"/>
            <a:ext cx="11176000" cy="1397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1pPr>
            <a:lvl2pPr marL="0" indent="22860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2pPr>
            <a:lvl3pPr marL="0" indent="45720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3pPr>
            <a:lvl4pPr marL="0" indent="68580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4pPr>
            <a:lvl5pPr marL="0" indent="91440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5pPr>
          </a:lstStyle>
          <a:p>
            <a:pPr lvl="0">
              <a:defRPr spc="0" sz="1800">
                <a:solidFill>
                  <a:srgbClr val="000000"/>
                </a:solidFill>
                <a:effectLst/>
              </a:defRPr>
            </a:pPr>
            <a:r>
              <a: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</a:rPr>
              <a:t>內文層級一</a:t>
            </a:r>
            <a:endParaRPr spc="144" sz="3600">
              <a:solidFill>
                <a:srgbClr val="FFFFFF"/>
              </a:solidFill>
              <a:effectLst>
                <a:outerShdw sx="100000" sy="100000" kx="0" ky="0" algn="b" rotWithShape="0" blurRad="25400" dist="27326" dir="16200000">
                  <a:srgbClr val="000000">
                    <a:alpha val="50000"/>
                  </a:srgbClr>
                </a:outerShdw>
              </a:effectLst>
            </a:endParaRPr>
          </a:p>
          <a:p>
            <a:pPr lvl="1">
              <a:defRPr spc="0" sz="1800">
                <a:solidFill>
                  <a:srgbClr val="000000"/>
                </a:solidFill>
                <a:effectLst/>
              </a:defRPr>
            </a:pPr>
            <a:r>
              <a: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</a:rPr>
              <a:t>內文層級二</a:t>
            </a:r>
            <a:endParaRPr spc="144" sz="3600">
              <a:solidFill>
                <a:srgbClr val="FFFFFF"/>
              </a:solidFill>
              <a:effectLst>
                <a:outerShdw sx="100000" sy="100000" kx="0" ky="0" algn="b" rotWithShape="0" blurRad="25400" dist="27326" dir="16200000">
                  <a:srgbClr val="000000">
                    <a:alpha val="50000"/>
                  </a:srgbClr>
                </a:outerShdw>
              </a:effectLst>
            </a:endParaRPr>
          </a:p>
          <a:p>
            <a:pPr lvl="2">
              <a:defRPr spc="0" sz="1800">
                <a:solidFill>
                  <a:srgbClr val="000000"/>
                </a:solidFill>
                <a:effectLst/>
              </a:defRPr>
            </a:pPr>
            <a:r>
              <a: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</a:rPr>
              <a:t>內文層級三</a:t>
            </a:r>
            <a:endParaRPr spc="144" sz="3600">
              <a:solidFill>
                <a:srgbClr val="FFFFFF"/>
              </a:solidFill>
              <a:effectLst>
                <a:outerShdw sx="100000" sy="100000" kx="0" ky="0" algn="b" rotWithShape="0" blurRad="25400" dist="27326" dir="16200000">
                  <a:srgbClr val="000000">
                    <a:alpha val="50000"/>
                  </a:srgbClr>
                </a:outerShdw>
              </a:effectLst>
            </a:endParaRPr>
          </a:p>
          <a:p>
            <a:pPr lvl="3">
              <a:defRPr spc="0" sz="1800">
                <a:solidFill>
                  <a:srgbClr val="000000"/>
                </a:solidFill>
                <a:effectLst/>
              </a:defRPr>
            </a:pPr>
            <a:r>
              <a: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</a:rPr>
              <a:t>內文層級四</a:t>
            </a:r>
            <a:endParaRPr spc="144" sz="3600">
              <a:solidFill>
                <a:srgbClr val="FFFFFF"/>
              </a:solidFill>
              <a:effectLst>
                <a:outerShdw sx="100000" sy="100000" kx="0" ky="0" algn="b" rotWithShape="0" blurRad="25400" dist="27326" dir="16200000">
                  <a:srgbClr val="000000">
                    <a:alpha val="50000"/>
                  </a:srgbClr>
                </a:outerShdw>
              </a:effectLst>
            </a:endParaRPr>
          </a:p>
          <a:p>
            <a:pPr lvl="4">
              <a:defRPr spc="0" sz="1800">
                <a:solidFill>
                  <a:srgbClr val="000000"/>
                </a:solidFill>
                <a:effectLst/>
              </a:defRPr>
            </a:pPr>
            <a:r>
              <a: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兩張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079500" y="6515100"/>
            <a:ext cx="11176000" cy="1625600"/>
          </a:xfrm>
          <a:prstGeom prst="rect">
            <a:avLst/>
          </a:prstGeom>
        </p:spPr>
        <p:txBody>
          <a:bodyPr anchor="b"/>
          <a:lstStyle>
            <a:lvl1pPr>
              <a:defRPr cap="all" spc="232">
                <a:solidFill>
                  <a:srgbClr val="EBEBEB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32" sz="5800">
                <a:solidFill>
                  <a:srgbClr val="EBEBEB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50000"/>
                    </a:srgbClr>
                  </a:outerShdw>
                </a:effectLst>
              </a:rPr>
              <a:t>標題文字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079500" y="8166100"/>
            <a:ext cx="11176000" cy="1308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1pPr>
            <a:lvl2pPr marL="0" indent="22860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2pPr>
            <a:lvl3pPr marL="0" indent="45720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3pPr>
            <a:lvl4pPr marL="0" indent="68580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4pPr>
            <a:lvl5pPr marL="0" indent="91440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5pPr>
          </a:lstStyle>
          <a:p>
            <a:pPr lvl="0">
              <a:defRPr spc="0" sz="1800">
                <a:solidFill>
                  <a:srgbClr val="000000"/>
                </a:solidFill>
                <a:effectLst/>
              </a:defRPr>
            </a:pPr>
            <a:r>
              <a: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</a:rPr>
              <a:t>內文層級一</a:t>
            </a:r>
            <a:endParaRPr spc="144" sz="3600">
              <a:solidFill>
                <a:srgbClr val="FFFFFF"/>
              </a:solidFill>
              <a:effectLst>
                <a:outerShdw sx="100000" sy="100000" kx="0" ky="0" algn="b" rotWithShape="0" blurRad="25400" dist="27326" dir="16200000">
                  <a:srgbClr val="000000">
                    <a:alpha val="50000"/>
                  </a:srgbClr>
                </a:outerShdw>
              </a:effectLst>
            </a:endParaRPr>
          </a:p>
          <a:p>
            <a:pPr lvl="1">
              <a:defRPr spc="0" sz="1800">
                <a:solidFill>
                  <a:srgbClr val="000000"/>
                </a:solidFill>
                <a:effectLst/>
              </a:defRPr>
            </a:pPr>
            <a:r>
              <a: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</a:rPr>
              <a:t>內文層級二</a:t>
            </a:r>
            <a:endParaRPr spc="144" sz="3600">
              <a:solidFill>
                <a:srgbClr val="FFFFFF"/>
              </a:solidFill>
              <a:effectLst>
                <a:outerShdw sx="100000" sy="100000" kx="0" ky="0" algn="b" rotWithShape="0" blurRad="25400" dist="27326" dir="16200000">
                  <a:srgbClr val="000000">
                    <a:alpha val="50000"/>
                  </a:srgbClr>
                </a:outerShdw>
              </a:effectLst>
            </a:endParaRPr>
          </a:p>
          <a:p>
            <a:pPr lvl="2">
              <a:defRPr spc="0" sz="1800">
                <a:solidFill>
                  <a:srgbClr val="000000"/>
                </a:solidFill>
                <a:effectLst/>
              </a:defRPr>
            </a:pPr>
            <a:r>
              <a: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</a:rPr>
              <a:t>內文層級三</a:t>
            </a:r>
            <a:endParaRPr spc="144" sz="3600">
              <a:solidFill>
                <a:srgbClr val="FFFFFF"/>
              </a:solidFill>
              <a:effectLst>
                <a:outerShdw sx="100000" sy="100000" kx="0" ky="0" algn="b" rotWithShape="0" blurRad="25400" dist="27326" dir="16200000">
                  <a:srgbClr val="000000">
                    <a:alpha val="50000"/>
                  </a:srgbClr>
                </a:outerShdw>
              </a:effectLst>
            </a:endParaRPr>
          </a:p>
          <a:p>
            <a:pPr lvl="3">
              <a:defRPr spc="0" sz="1800">
                <a:solidFill>
                  <a:srgbClr val="000000"/>
                </a:solidFill>
                <a:effectLst/>
              </a:defRPr>
            </a:pPr>
            <a:r>
              <a: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</a:rPr>
              <a:t>內文層級四</a:t>
            </a:r>
            <a:endParaRPr spc="144" sz="3600">
              <a:solidFill>
                <a:srgbClr val="FFFFFF"/>
              </a:solidFill>
              <a:effectLst>
                <a:outerShdw sx="100000" sy="100000" kx="0" ky="0" algn="b" rotWithShape="0" blurRad="25400" dist="27326" dir="16200000">
                  <a:srgbClr val="000000">
                    <a:alpha val="50000"/>
                  </a:srgbClr>
                </a:outerShdw>
              </a:effectLst>
            </a:endParaRPr>
          </a:p>
          <a:p>
            <a:pPr lvl="4">
              <a:defRPr spc="0" sz="1800">
                <a:solidFill>
                  <a:srgbClr val="000000"/>
                </a:solidFill>
                <a:effectLst/>
              </a:defRPr>
            </a:pPr>
            <a:r>
              <a: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 - 中央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079500" y="3416300"/>
            <a:ext cx="11176000" cy="2921000"/>
          </a:xfrm>
          <a:prstGeom prst="rect">
            <a:avLst/>
          </a:prstGeom>
        </p:spPr>
        <p:txBody>
          <a:bodyPr/>
          <a:lstStyle>
            <a:lvl1pPr>
              <a:defRPr cap="all" spc="232">
                <a:solidFill>
                  <a:srgbClr val="EBEBEB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32" sz="5800">
                <a:solidFill>
                  <a:srgbClr val="EBEBEB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50000"/>
                    </a:srgbClr>
                  </a:outerShdw>
                </a:effectLst>
              </a:rPr>
              <a:t>標題文字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14400" y="1193800"/>
            <a:ext cx="5270500" cy="39116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817463"/>
                </a:solidFill>
              </a:rPr>
              <a:t>標題文字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14400" y="5219700"/>
            <a:ext cx="5270500" cy="3378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>
                <a:solidFill>
                  <a:srgbClr val="72675A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600">
                <a:solidFill>
                  <a:srgbClr val="72675A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600">
                <a:solidFill>
                  <a:srgbClr val="72675A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600">
                <a:solidFill>
                  <a:srgbClr val="72675A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600">
                <a:solidFill>
                  <a:srgbClr val="72675A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2675A"/>
                </a:solidFill>
              </a:rPr>
              <a:t>內文層級一</a:t>
            </a:r>
            <a:endParaRPr sz="3600">
              <a:solidFill>
                <a:srgbClr val="7267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2675A"/>
                </a:solidFill>
              </a:rPr>
              <a:t>內文層級二</a:t>
            </a:r>
            <a:endParaRPr sz="3600">
              <a:solidFill>
                <a:srgbClr val="7267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2675A"/>
                </a:solidFill>
              </a:rPr>
              <a:t>內文層級三</a:t>
            </a:r>
            <a:endParaRPr sz="3600">
              <a:solidFill>
                <a:srgbClr val="7267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2675A"/>
                </a:solidFill>
              </a:rPr>
              <a:t>內文層級四</a:t>
            </a:r>
            <a:endParaRPr sz="3600">
              <a:solidFill>
                <a:srgbClr val="7267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2675A"/>
                </a:solidFill>
              </a:rPr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817463"/>
                </a:solidFill>
              </a:rPr>
              <a:t>標題文字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817463"/>
                </a:solidFill>
              </a:rPr>
              <a:t>標題文字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DF3"/>
                </a:solidFill>
              </a:rPr>
              <a:t>內文層級一</a:t>
            </a:r>
            <a:endParaRPr sz="5100">
              <a:solidFill>
                <a:srgbClr val="FFFDF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DF3"/>
                </a:solidFill>
              </a:rPr>
              <a:t>內文層級二</a:t>
            </a:r>
            <a:endParaRPr sz="5100">
              <a:solidFill>
                <a:srgbClr val="FFFDF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DF3"/>
                </a:solidFill>
              </a:rPr>
              <a:t>內文層級三</a:t>
            </a:r>
            <a:endParaRPr sz="5100">
              <a:solidFill>
                <a:srgbClr val="FFFDF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DF3"/>
                </a:solidFill>
              </a:rPr>
              <a:t>內文層級四</a:t>
            </a:r>
            <a:endParaRPr sz="5100">
              <a:solidFill>
                <a:srgbClr val="FFFDF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DF3"/>
                </a:solidFill>
              </a:rPr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817463"/>
                </a:solidFill>
              </a:rPr>
              <a:t>標題文字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14400" y="2705100"/>
            <a:ext cx="5118100" cy="6019800"/>
          </a:xfrm>
          <a:prstGeom prst="rect">
            <a:avLst/>
          </a:prstGeom>
        </p:spPr>
        <p:txBody>
          <a:bodyPr/>
          <a:lstStyle>
            <a:lvl1pPr marL="342900" indent="-342900">
              <a:defRPr sz="3400">
                <a:solidFill>
                  <a:srgbClr val="72675A"/>
                </a:solidFill>
              </a:defRPr>
            </a:lvl1pPr>
            <a:lvl2pPr marL="685800" indent="-342900">
              <a:defRPr sz="3400">
                <a:solidFill>
                  <a:srgbClr val="72675A"/>
                </a:solidFill>
              </a:defRPr>
            </a:lvl2pPr>
            <a:lvl3pPr marL="1028700" indent="-342900">
              <a:defRPr sz="3400">
                <a:solidFill>
                  <a:srgbClr val="72675A"/>
                </a:solidFill>
              </a:defRPr>
            </a:lvl3pPr>
            <a:lvl4pPr marL="1371600" indent="-342900">
              <a:defRPr sz="3400">
                <a:solidFill>
                  <a:srgbClr val="72675A"/>
                </a:solidFill>
              </a:defRPr>
            </a:lvl4pPr>
            <a:lvl5pPr marL="1714500" indent="-342900">
              <a:defRPr sz="3400">
                <a:solidFill>
                  <a:srgbClr val="72675A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72675A"/>
                </a:solidFill>
              </a:rPr>
              <a:t>內文層級一</a:t>
            </a:r>
            <a:endParaRPr sz="3400">
              <a:solidFill>
                <a:srgbClr val="7267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72675A"/>
                </a:solidFill>
              </a:rPr>
              <a:t>內文層級二</a:t>
            </a:r>
            <a:endParaRPr sz="3400">
              <a:solidFill>
                <a:srgbClr val="7267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72675A"/>
                </a:solidFill>
              </a:rPr>
              <a:t>內文層級三</a:t>
            </a:r>
            <a:endParaRPr sz="3400">
              <a:solidFill>
                <a:srgbClr val="7267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72675A"/>
                </a:solidFill>
              </a:rPr>
              <a:t>內文層級四</a:t>
            </a:r>
            <a:endParaRPr sz="3400">
              <a:solidFill>
                <a:srgbClr val="7267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72675A"/>
                </a:solidFill>
              </a:rPr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14400" y="685800"/>
            <a:ext cx="11176000" cy="838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DF3"/>
                </a:solidFill>
              </a:rPr>
              <a:t>內文層級一</a:t>
            </a:r>
            <a:endParaRPr sz="5100">
              <a:solidFill>
                <a:srgbClr val="FFFDF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DF3"/>
                </a:solidFill>
              </a:rPr>
              <a:t>內文層級二</a:t>
            </a:r>
            <a:endParaRPr sz="5100">
              <a:solidFill>
                <a:srgbClr val="FFFDF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DF3"/>
                </a:solidFill>
              </a:rPr>
              <a:t>內文層級三</a:t>
            </a:r>
            <a:endParaRPr sz="5100">
              <a:solidFill>
                <a:srgbClr val="FFFDF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DF3"/>
                </a:solidFill>
              </a:rPr>
              <a:t>內文層級四</a:t>
            </a:r>
            <a:endParaRPr sz="5100">
              <a:solidFill>
                <a:srgbClr val="FFFDF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DF3"/>
                </a:solidFill>
              </a:rPr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說明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body" idx="1"/>
          </p:nvPr>
        </p:nvSpPr>
        <p:spPr>
          <a:xfrm>
            <a:off x="1016000" y="7200900"/>
            <a:ext cx="5207000" cy="6604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515151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  <a:lvl2pPr marL="0" indent="228600">
              <a:spcBef>
                <a:spcPts val="0"/>
              </a:spcBef>
              <a:buSzTx/>
              <a:buNone/>
              <a:defRPr sz="2400">
                <a:solidFill>
                  <a:srgbClr val="515151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2pPr>
            <a:lvl3pPr marL="0" indent="457200">
              <a:spcBef>
                <a:spcPts val="0"/>
              </a:spcBef>
              <a:buSzTx/>
              <a:buNone/>
              <a:defRPr sz="2400">
                <a:solidFill>
                  <a:srgbClr val="515151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3pPr>
            <a:lvl4pPr marL="0" indent="685800">
              <a:spcBef>
                <a:spcPts val="0"/>
              </a:spcBef>
              <a:buSzTx/>
              <a:buNone/>
              <a:defRPr sz="2400">
                <a:solidFill>
                  <a:srgbClr val="515151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4pPr>
            <a:lvl5pPr marL="0" indent="914400">
              <a:spcBef>
                <a:spcPts val="0"/>
              </a:spcBef>
              <a:buSzTx/>
              <a:buNone/>
              <a:defRPr sz="2400">
                <a:solidFill>
                  <a:srgbClr val="515151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15151"/>
                </a:solidFill>
              </a:rPr>
              <a:t>內文層級一</a:t>
            </a:r>
            <a:endParaRPr sz="2400">
              <a:solidFill>
                <a:srgbClr val="5151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15151"/>
                </a:solidFill>
              </a:rPr>
              <a:t>內文層級二</a:t>
            </a:r>
            <a:endParaRPr sz="2400">
              <a:solidFill>
                <a:srgbClr val="51515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15151"/>
                </a:solidFill>
              </a:rPr>
              <a:t>內文層級三</a:t>
            </a:r>
            <a:endParaRPr sz="2400">
              <a:solidFill>
                <a:srgbClr val="51515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15151"/>
                </a:solidFill>
              </a:rPr>
              <a:t>內文層級四</a:t>
            </a:r>
            <a:endParaRPr sz="2400">
              <a:solidFill>
                <a:srgbClr val="51515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15151"/>
                </a:solidFill>
              </a:rPr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14400" y="317500"/>
            <a:ext cx="11176000" cy="177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817463"/>
                </a:solidFill>
              </a:rPr>
              <a:t>標題文字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14400" y="2717800"/>
            <a:ext cx="11176000" cy="635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DF3"/>
                </a:solidFill>
              </a:rPr>
              <a:t>內文層級一</a:t>
            </a:r>
            <a:endParaRPr sz="5100">
              <a:solidFill>
                <a:srgbClr val="FFFDF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DF3"/>
                </a:solidFill>
              </a:rPr>
              <a:t>內文層級二</a:t>
            </a:r>
            <a:endParaRPr sz="5100">
              <a:solidFill>
                <a:srgbClr val="FFFDF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DF3"/>
                </a:solidFill>
              </a:rPr>
              <a:t>內文層級三</a:t>
            </a:r>
            <a:endParaRPr sz="5100">
              <a:solidFill>
                <a:srgbClr val="FFFDF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DF3"/>
                </a:solidFill>
              </a:rPr>
              <a:t>內文層級四</a:t>
            </a:r>
            <a:endParaRPr sz="5100">
              <a:solidFill>
                <a:srgbClr val="FFFDF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DF3"/>
                </a:solidFill>
              </a:rPr>
              <a:t>內文層級五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spd="med" advClick="1"/>
  <p:txStyles>
    <p:titleStyle>
      <a:lvl1pPr algn="ctr" defTabSz="584200">
        <a:defRPr sz="5800">
          <a:solidFill>
            <a:srgbClr val="817463"/>
          </a:solidFill>
          <a:latin typeface="+mj-lt"/>
          <a:ea typeface="+mj-ea"/>
          <a:cs typeface="+mj-cs"/>
          <a:sym typeface="Baskerville"/>
        </a:defRPr>
      </a:lvl1pPr>
      <a:lvl2pPr indent="228600" algn="ctr" defTabSz="584200">
        <a:defRPr sz="5800">
          <a:solidFill>
            <a:srgbClr val="817463"/>
          </a:solidFill>
          <a:latin typeface="+mj-lt"/>
          <a:ea typeface="+mj-ea"/>
          <a:cs typeface="+mj-cs"/>
          <a:sym typeface="Baskerville"/>
        </a:defRPr>
      </a:lvl2pPr>
      <a:lvl3pPr indent="457200" algn="ctr" defTabSz="584200">
        <a:defRPr sz="5800">
          <a:solidFill>
            <a:srgbClr val="817463"/>
          </a:solidFill>
          <a:latin typeface="+mj-lt"/>
          <a:ea typeface="+mj-ea"/>
          <a:cs typeface="+mj-cs"/>
          <a:sym typeface="Baskerville"/>
        </a:defRPr>
      </a:lvl3pPr>
      <a:lvl4pPr indent="685800" algn="ctr" defTabSz="584200">
        <a:defRPr sz="5800">
          <a:solidFill>
            <a:srgbClr val="817463"/>
          </a:solidFill>
          <a:latin typeface="+mj-lt"/>
          <a:ea typeface="+mj-ea"/>
          <a:cs typeface="+mj-cs"/>
          <a:sym typeface="Baskerville"/>
        </a:defRPr>
      </a:lvl4pPr>
      <a:lvl5pPr indent="914400" algn="ctr" defTabSz="584200">
        <a:defRPr sz="5800">
          <a:solidFill>
            <a:srgbClr val="817463"/>
          </a:solidFill>
          <a:latin typeface="+mj-lt"/>
          <a:ea typeface="+mj-ea"/>
          <a:cs typeface="+mj-cs"/>
          <a:sym typeface="Baskerville"/>
        </a:defRPr>
      </a:lvl5pPr>
      <a:lvl6pPr indent="1143000" algn="ctr" defTabSz="584200">
        <a:defRPr sz="5800">
          <a:solidFill>
            <a:srgbClr val="817463"/>
          </a:solidFill>
          <a:latin typeface="+mj-lt"/>
          <a:ea typeface="+mj-ea"/>
          <a:cs typeface="+mj-cs"/>
          <a:sym typeface="Baskerville"/>
        </a:defRPr>
      </a:lvl6pPr>
      <a:lvl7pPr indent="1371600" algn="ctr" defTabSz="584200">
        <a:defRPr sz="5800">
          <a:solidFill>
            <a:srgbClr val="817463"/>
          </a:solidFill>
          <a:latin typeface="+mj-lt"/>
          <a:ea typeface="+mj-ea"/>
          <a:cs typeface="+mj-cs"/>
          <a:sym typeface="Baskerville"/>
        </a:defRPr>
      </a:lvl7pPr>
      <a:lvl8pPr indent="1600200" algn="ctr" defTabSz="584200">
        <a:defRPr sz="5800">
          <a:solidFill>
            <a:srgbClr val="817463"/>
          </a:solidFill>
          <a:latin typeface="+mj-lt"/>
          <a:ea typeface="+mj-ea"/>
          <a:cs typeface="+mj-cs"/>
          <a:sym typeface="Baskerville"/>
        </a:defRPr>
      </a:lvl8pPr>
      <a:lvl9pPr indent="1828800" algn="ctr" defTabSz="584200">
        <a:defRPr sz="5800">
          <a:solidFill>
            <a:srgbClr val="817463"/>
          </a:solidFill>
          <a:latin typeface="+mj-lt"/>
          <a:ea typeface="+mj-ea"/>
          <a:cs typeface="+mj-cs"/>
          <a:sym typeface="Baskerville"/>
        </a:defRPr>
      </a:lvl9pPr>
    </p:titleStyle>
    <p:bodyStyle>
      <a:lvl1pPr marL="534352" indent="-534352" defTabSz="584200">
        <a:spcBef>
          <a:spcPts val="3800"/>
        </a:spcBef>
        <a:buSzPct val="100000"/>
        <a:buChar char="•"/>
        <a:defRPr sz="5100">
          <a:solidFill>
            <a:srgbClr val="FFFDF3"/>
          </a:solidFill>
          <a:latin typeface="+mj-lt"/>
          <a:ea typeface="+mj-ea"/>
          <a:cs typeface="+mj-cs"/>
          <a:sym typeface="Baskerville"/>
        </a:defRPr>
      </a:lvl1pPr>
      <a:lvl2pPr marL="953452" indent="-534352" defTabSz="584200">
        <a:spcBef>
          <a:spcPts val="3800"/>
        </a:spcBef>
        <a:buSzPct val="100000"/>
        <a:buChar char="•"/>
        <a:defRPr sz="5100">
          <a:solidFill>
            <a:srgbClr val="FFFDF3"/>
          </a:solidFill>
          <a:latin typeface="+mj-lt"/>
          <a:ea typeface="+mj-ea"/>
          <a:cs typeface="+mj-cs"/>
          <a:sym typeface="Baskerville"/>
        </a:defRPr>
      </a:lvl2pPr>
      <a:lvl3pPr marL="1372552" indent="-534352" defTabSz="584200">
        <a:spcBef>
          <a:spcPts val="3800"/>
        </a:spcBef>
        <a:buSzPct val="100000"/>
        <a:buChar char="•"/>
        <a:defRPr sz="5100">
          <a:solidFill>
            <a:srgbClr val="FFFDF3"/>
          </a:solidFill>
          <a:latin typeface="+mj-lt"/>
          <a:ea typeface="+mj-ea"/>
          <a:cs typeface="+mj-cs"/>
          <a:sym typeface="Baskerville"/>
        </a:defRPr>
      </a:lvl3pPr>
      <a:lvl4pPr marL="1791652" indent="-534352" defTabSz="584200">
        <a:spcBef>
          <a:spcPts val="3800"/>
        </a:spcBef>
        <a:buSzPct val="100000"/>
        <a:buChar char="•"/>
        <a:defRPr sz="5100">
          <a:solidFill>
            <a:srgbClr val="FFFDF3"/>
          </a:solidFill>
          <a:latin typeface="+mj-lt"/>
          <a:ea typeface="+mj-ea"/>
          <a:cs typeface="+mj-cs"/>
          <a:sym typeface="Baskerville"/>
        </a:defRPr>
      </a:lvl4pPr>
      <a:lvl5pPr marL="2210752" indent="-534352" defTabSz="584200">
        <a:spcBef>
          <a:spcPts val="3800"/>
        </a:spcBef>
        <a:buSzPct val="100000"/>
        <a:buChar char="•"/>
        <a:defRPr sz="5100">
          <a:solidFill>
            <a:srgbClr val="FFFDF3"/>
          </a:solidFill>
          <a:latin typeface="+mj-lt"/>
          <a:ea typeface="+mj-ea"/>
          <a:cs typeface="+mj-cs"/>
          <a:sym typeface="Baskerville"/>
        </a:defRPr>
      </a:lvl5pPr>
      <a:lvl6pPr marL="2629852" indent="-534352" defTabSz="584200">
        <a:spcBef>
          <a:spcPts val="3800"/>
        </a:spcBef>
        <a:buSzPct val="100000"/>
        <a:buChar char="•"/>
        <a:defRPr sz="5100">
          <a:solidFill>
            <a:srgbClr val="FFFDF3"/>
          </a:solidFill>
          <a:latin typeface="+mj-lt"/>
          <a:ea typeface="+mj-ea"/>
          <a:cs typeface="+mj-cs"/>
          <a:sym typeface="Baskerville"/>
        </a:defRPr>
      </a:lvl6pPr>
      <a:lvl7pPr marL="3048952" indent="-534352" defTabSz="584200">
        <a:spcBef>
          <a:spcPts val="3800"/>
        </a:spcBef>
        <a:buSzPct val="100000"/>
        <a:buChar char="•"/>
        <a:defRPr sz="5100">
          <a:solidFill>
            <a:srgbClr val="FFFDF3"/>
          </a:solidFill>
          <a:latin typeface="+mj-lt"/>
          <a:ea typeface="+mj-ea"/>
          <a:cs typeface="+mj-cs"/>
          <a:sym typeface="Baskerville"/>
        </a:defRPr>
      </a:lvl7pPr>
      <a:lvl8pPr marL="3468052" indent="-534352" defTabSz="584200">
        <a:spcBef>
          <a:spcPts val="3800"/>
        </a:spcBef>
        <a:buSzPct val="100000"/>
        <a:buChar char="•"/>
        <a:defRPr sz="5100">
          <a:solidFill>
            <a:srgbClr val="FFFDF3"/>
          </a:solidFill>
          <a:latin typeface="+mj-lt"/>
          <a:ea typeface="+mj-ea"/>
          <a:cs typeface="+mj-cs"/>
          <a:sym typeface="Baskerville"/>
        </a:defRPr>
      </a:lvl8pPr>
      <a:lvl9pPr marL="3887152" indent="-534352" defTabSz="584200">
        <a:spcBef>
          <a:spcPts val="3800"/>
        </a:spcBef>
        <a:buSzPct val="100000"/>
        <a:buChar char="•"/>
        <a:defRPr sz="5100">
          <a:solidFill>
            <a:srgbClr val="FFFDF3"/>
          </a:solidFill>
          <a:latin typeface="+mj-lt"/>
          <a:ea typeface="+mj-ea"/>
          <a:cs typeface="+mj-cs"/>
          <a:sym typeface="Baskerville"/>
        </a:defRPr>
      </a:lvl9pPr>
    </p:bodyStyle>
    <p:otherStyle>
      <a:lvl1pPr algn="ctr" defTabSz="584200">
        <a:defRPr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latin typeface="+mn-lt"/>
          <a:ea typeface="+mn-ea"/>
          <a:cs typeface="+mn-cs"/>
          <a:sym typeface="Baskerville"/>
        </a:defRPr>
      </a:lvl1pPr>
      <a:lvl2pPr indent="228600" algn="ctr" defTabSz="584200">
        <a:defRPr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latin typeface="+mn-lt"/>
          <a:ea typeface="+mn-ea"/>
          <a:cs typeface="+mn-cs"/>
          <a:sym typeface="Baskerville"/>
        </a:defRPr>
      </a:lvl2pPr>
      <a:lvl3pPr indent="457200" algn="ctr" defTabSz="584200">
        <a:defRPr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latin typeface="+mn-lt"/>
          <a:ea typeface="+mn-ea"/>
          <a:cs typeface="+mn-cs"/>
          <a:sym typeface="Baskerville"/>
        </a:defRPr>
      </a:lvl3pPr>
      <a:lvl4pPr indent="685800" algn="ctr" defTabSz="584200">
        <a:defRPr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latin typeface="+mn-lt"/>
          <a:ea typeface="+mn-ea"/>
          <a:cs typeface="+mn-cs"/>
          <a:sym typeface="Baskerville"/>
        </a:defRPr>
      </a:lvl4pPr>
      <a:lvl5pPr indent="914400" algn="ctr" defTabSz="584200">
        <a:defRPr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latin typeface="+mn-lt"/>
          <a:ea typeface="+mn-ea"/>
          <a:cs typeface="+mn-cs"/>
          <a:sym typeface="Baskerville"/>
        </a:defRPr>
      </a:lvl5pPr>
      <a:lvl6pPr indent="1143000" algn="ctr" defTabSz="584200">
        <a:defRPr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latin typeface="+mn-lt"/>
          <a:ea typeface="+mn-ea"/>
          <a:cs typeface="+mn-cs"/>
          <a:sym typeface="Baskerville"/>
        </a:defRPr>
      </a:lvl6pPr>
      <a:lvl7pPr indent="1371600" algn="ctr" defTabSz="584200">
        <a:defRPr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latin typeface="+mn-lt"/>
          <a:ea typeface="+mn-ea"/>
          <a:cs typeface="+mn-cs"/>
          <a:sym typeface="Baskerville"/>
        </a:defRPr>
      </a:lvl7pPr>
      <a:lvl8pPr indent="1600200" algn="ctr" defTabSz="584200">
        <a:defRPr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latin typeface="+mn-lt"/>
          <a:ea typeface="+mn-ea"/>
          <a:cs typeface="+mn-cs"/>
          <a:sym typeface="Baskerville"/>
        </a:defRPr>
      </a:lvl8pPr>
      <a:lvl9pPr indent="1828800" algn="ctr" defTabSz="584200">
        <a:defRPr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hyperlink" Target="https://github.com/bbandydd/React-Workshop" TargetMode="Externa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079500" y="3086100"/>
            <a:ext cx="11176000" cy="2921000"/>
          </a:xfrm>
          <a:prstGeom prst="rect">
            <a:avLst/>
          </a:prstGeom>
        </p:spPr>
        <p:txBody>
          <a:bodyPr/>
          <a:lstStyle/>
          <a:p>
            <a:pPr lvl="0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32" sz="5800">
                <a:solidFill>
                  <a:srgbClr val="EBEBEB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50000"/>
                    </a:srgbClr>
                  </a:outerShdw>
                </a:effectLst>
              </a:rPr>
              <a:t>React 基礎教學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079500" y="6769100"/>
            <a:ext cx="11176000" cy="1397000"/>
          </a:xfrm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  <a:effectLst/>
              </a:defRPr>
            </a:pPr>
            <a:r>
              <a: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</a:rPr>
              <a:t>蔡昇倫</a:t>
            </a:r>
            <a:endParaRPr spc="144" sz="3600">
              <a:solidFill>
                <a:srgbClr val="FFFFFF"/>
              </a:solidFill>
              <a:effectLst>
                <a:outerShdw sx="100000" sy="100000" kx="0" ky="0" algn="b" rotWithShape="0" blurRad="25400" dist="27326" dir="16200000">
                  <a:srgbClr val="000000">
                    <a:alpha val="50000"/>
                  </a:srgbClr>
                </a:outerShdw>
              </a:effectLst>
            </a:endParaRPr>
          </a:p>
          <a:p>
            <a:pPr lvl="0">
              <a:defRPr spc="0" sz="1800">
                <a:solidFill>
                  <a:srgbClr val="000000"/>
                </a:solidFill>
                <a:effectLst/>
              </a:defRPr>
            </a:pPr>
            <a:r>
              <a: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</a:rPr>
              <a:t>2015/12/06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5050780" y="1136550"/>
            <a:ext cx="2903240" cy="2903241"/>
            <a:chOff x="-139700" y="-139700"/>
            <a:chExt cx="2903239" cy="2903239"/>
          </a:xfrm>
        </p:grpSpPr>
        <p:pic>
          <p:nvPicPr>
            <p:cNvPr id="38" name="react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623840" cy="262384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7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39700" y="-139700"/>
              <a:ext cx="2903240" cy="290324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0"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body" idx="1"/>
          </p:nvPr>
        </p:nvSpPr>
        <p:spPr>
          <a:xfrm>
            <a:off x="449621" y="-15690"/>
            <a:ext cx="11817682" cy="9181442"/>
          </a:xfrm>
          <a:prstGeom prst="rect">
            <a:avLst/>
          </a:prstGeom>
        </p:spPr>
        <p:txBody>
          <a:bodyPr/>
          <a:lstStyle/>
          <a:p>
            <a:pPr lvl="0" marL="419100" indent="-419100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DF3"/>
                </a:solidFill>
              </a:rPr>
              <a:t>JSX語法在React中的目的，是為了要建立DOM的Element架構。</a:t>
            </a:r>
            <a:endParaRPr sz="5100">
              <a:solidFill>
                <a:srgbClr val="FFFDF3"/>
              </a:solidFill>
            </a:endParaRPr>
          </a:p>
          <a:p>
            <a:pPr lvl="0" marL="419100" indent="-419100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DF3"/>
                </a:solidFill>
              </a:rPr>
              <a:t>看起來類似XML的語法，用來描述頁面結構(並不用真的DOM)</a:t>
            </a:r>
            <a:endParaRPr sz="5100">
              <a:solidFill>
                <a:srgbClr val="FFFDF3"/>
              </a:solidFill>
            </a:endParaRPr>
          </a:p>
          <a:p>
            <a:pPr lvl="0" marL="419100" indent="-419100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DF3"/>
                </a:solidFill>
              </a:rPr>
              <a:t>主要目標是提供React內部DOM使用的語法糖衣。</a:t>
            </a:r>
            <a:endParaRPr sz="5100">
              <a:solidFill>
                <a:srgbClr val="FFFDF3"/>
              </a:solidFill>
            </a:endParaRPr>
          </a:p>
          <a:p>
            <a:pPr lvl="0" marL="419100" indent="-419100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DF3"/>
                </a:solidFill>
              </a:rPr>
              <a:t>&lt;script type=“text/jsx”&gt;&lt;/script&gt;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body" idx="1"/>
          </p:nvPr>
        </p:nvSpPr>
        <p:spPr>
          <a:xfrm>
            <a:off x="464399" y="871001"/>
            <a:ext cx="11817682" cy="8011598"/>
          </a:xfrm>
          <a:prstGeom prst="rect">
            <a:avLst/>
          </a:prstGeom>
        </p:spPr>
        <p:txBody>
          <a:bodyPr/>
          <a:lstStyle/>
          <a:p>
            <a:pPr lvl="0" marL="419100" indent="-419100"/>
          </a:p>
        </p:txBody>
      </p:sp>
      <p:pic>
        <p:nvPicPr>
          <p:cNvPr id="64" name="螢幕快照 2015-12-01 下午11.25.2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239964"/>
            <a:ext cx="13004801" cy="4637044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螢幕快照 2015-12-01 下午11.28.0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5065144"/>
            <a:ext cx="13004801" cy="45105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body" idx="1"/>
          </p:nvPr>
        </p:nvSpPr>
        <p:spPr>
          <a:xfrm>
            <a:off x="449621" y="-15690"/>
            <a:ext cx="11817682" cy="9181442"/>
          </a:xfrm>
          <a:prstGeom prst="rect">
            <a:avLst/>
          </a:prstGeom>
        </p:spPr>
        <p:txBody>
          <a:bodyPr/>
          <a:lstStyle/>
          <a:p>
            <a:pPr lvl="0" marL="419100" indent="-419100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DF3"/>
                </a:solidFill>
              </a:rPr>
              <a:t>attribute必須避開javascript關鍵字</a:t>
            </a:r>
            <a:endParaRPr sz="5100">
              <a:solidFill>
                <a:srgbClr val="FFFDF3"/>
              </a:solidFill>
            </a:endParaRPr>
          </a:p>
          <a:p>
            <a:pPr lvl="1" marL="838200" indent="-419100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DF3"/>
                </a:solidFill>
              </a:rPr>
              <a:t>class =&gt; className</a:t>
            </a:r>
            <a:endParaRPr sz="5100">
              <a:solidFill>
                <a:srgbClr val="FFFDF3"/>
              </a:solidFill>
            </a:endParaRPr>
          </a:p>
          <a:p>
            <a:pPr lvl="0" marL="419100" indent="-419100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DF3"/>
                </a:solidFill>
              </a:rPr>
              <a:t>JSX需要符合XML格式，標籤必須要結尾&lt;div /&gt;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body" idx="1"/>
          </p:nvPr>
        </p:nvSpPr>
        <p:spPr>
          <a:xfrm>
            <a:off x="464399" y="871001"/>
            <a:ext cx="11817682" cy="8011598"/>
          </a:xfrm>
          <a:prstGeom prst="rect">
            <a:avLst/>
          </a:prstGeom>
        </p:spPr>
        <p:txBody>
          <a:bodyPr/>
          <a:lstStyle/>
          <a:p>
            <a:pPr lvl="0" marL="419100" indent="-419100">
              <a:defRPr sz="1800">
                <a:solidFill>
                  <a:srgbClr val="000000"/>
                </a:solidFill>
              </a:defRPr>
            </a:pPr>
            <a:r>
              <a:rPr sz="5900">
                <a:solidFill>
                  <a:srgbClr val="FFFDF3"/>
                </a:solidFill>
              </a:rPr>
              <a:t>直觀的定義UI展現Model中的數值</a:t>
            </a:r>
            <a:endParaRPr sz="5900">
              <a:solidFill>
                <a:srgbClr val="FFFDF3"/>
              </a:solidFill>
            </a:endParaRPr>
          </a:p>
          <a:p>
            <a:pPr lvl="0" marL="419100" indent="-419100">
              <a:defRPr sz="1800">
                <a:solidFill>
                  <a:srgbClr val="000000"/>
                </a:solidFill>
              </a:defRPr>
            </a:pPr>
            <a:r>
              <a:rPr sz="5900">
                <a:solidFill>
                  <a:srgbClr val="FFFDF3"/>
                </a:solidFill>
              </a:rPr>
              <a:t>JSX定義為類似HTML的樹狀結構，十分簡單易懂，利於維護。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idx="1"/>
          </p:nvPr>
        </p:nvSpPr>
        <p:spPr>
          <a:xfrm>
            <a:off x="464399" y="871001"/>
            <a:ext cx="11817682" cy="8011598"/>
          </a:xfrm>
          <a:prstGeom prst="rect">
            <a:avLst/>
          </a:prstGeom>
        </p:spPr>
        <p:txBody>
          <a:bodyPr/>
          <a:lstStyle/>
          <a:p>
            <a:pPr lvl="0" marL="419100" indent="-419100">
              <a:defRPr sz="5900"/>
            </a:pPr>
          </a:p>
        </p:txBody>
      </p:sp>
      <p:pic>
        <p:nvPicPr>
          <p:cNvPr id="72" name="螢幕快照 2015-12-03 下午10.16.2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6994"/>
            <a:ext cx="13004801" cy="3145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螢幕快照 2015-12-03 下午10.16.35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3326654"/>
            <a:ext cx="13004801" cy="65865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464399" y="871001"/>
            <a:ext cx="11817682" cy="8011598"/>
          </a:xfrm>
          <a:prstGeom prst="rect">
            <a:avLst/>
          </a:prstGeom>
        </p:spPr>
        <p:txBody>
          <a:bodyPr/>
          <a:lstStyle/>
          <a:p>
            <a:pPr lvl="0" marL="419100" indent="-419100">
              <a:defRPr sz="1800">
                <a:solidFill>
                  <a:srgbClr val="000000"/>
                </a:solidFill>
              </a:defRPr>
            </a:pPr>
            <a:r>
              <a:rPr sz="5900">
                <a:solidFill>
                  <a:srgbClr val="FFFDF3"/>
                </a:solidFill>
              </a:rPr>
              <a:t>JSX完全的利用了JavaScript自帶的語法及特性。</a:t>
            </a:r>
            <a:endParaRPr sz="5900">
              <a:solidFill>
                <a:srgbClr val="FFFDF3"/>
              </a:solidFill>
            </a:endParaRPr>
          </a:p>
          <a:p>
            <a:pPr lvl="0" marL="419100" indent="-419100">
              <a:defRPr sz="1800">
                <a:solidFill>
                  <a:srgbClr val="000000"/>
                </a:solidFill>
              </a:defRPr>
            </a:pPr>
            <a:r>
              <a:rPr sz="5900">
                <a:solidFill>
                  <a:srgbClr val="FFFDF3"/>
                </a:solidFill>
              </a:rPr>
              <a:t>這種使用代碼建構畫面的方式，讓程式碼更加直觀及利於維護。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32" sz="5800">
                <a:solidFill>
                  <a:srgbClr val="EBEBEB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50000"/>
                    </a:srgbClr>
                  </a:outerShdw>
                </a:effectLst>
              </a:rPr>
              <a:t>REACT 介紹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700">
                <a:solidFill>
                  <a:srgbClr val="F9FFFA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700">
                <a:solidFill>
                  <a:srgbClr val="F9FFFA"/>
                </a:solidFill>
              </a:rPr>
              <a:t>Component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xfrm>
            <a:off x="464399" y="1557233"/>
            <a:ext cx="12257333" cy="8011598"/>
          </a:xfrm>
          <a:prstGeom prst="rect">
            <a:avLst/>
          </a:prstGeom>
        </p:spPr>
        <p:txBody>
          <a:bodyPr/>
          <a:lstStyle/>
          <a:p>
            <a:pPr lvl="0" marL="419100" indent="-419100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DF3"/>
                </a:solidFill>
              </a:rPr>
              <a:t>render( )是React的基本方法，用來轉換成HTML語言，並插入指定的DOM節點。</a:t>
            </a:r>
            <a:endParaRPr sz="5100">
              <a:solidFill>
                <a:srgbClr val="FFFDF3"/>
              </a:solidFill>
            </a:endParaRPr>
          </a:p>
          <a:p>
            <a:pPr lvl="0" marL="419100" indent="-419100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DF3"/>
                </a:solidFill>
              </a:rPr>
              <a:t>React允許將程式碼封裝成組件，然後像插入HTML標籤一樣，在網頁中加入這個組件。</a:t>
            </a:r>
            <a:endParaRPr sz="5100">
              <a:solidFill>
                <a:srgbClr val="FFFDF3"/>
              </a:solidFill>
            </a:endParaRPr>
          </a:p>
          <a:p>
            <a:pPr lvl="0" marL="419100" indent="-419100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DF3"/>
                </a:solidFill>
              </a:rPr>
              <a:t>demo01 - Component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700">
                <a:solidFill>
                  <a:srgbClr val="F9FFFA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700">
                <a:solidFill>
                  <a:srgbClr val="F9FFFA"/>
                </a:solidFill>
              </a:rPr>
              <a:t>Array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xfrm>
            <a:off x="464399" y="2216769"/>
            <a:ext cx="11817682" cy="7352062"/>
          </a:xfrm>
          <a:prstGeom prst="rect">
            <a:avLst/>
          </a:prstGeom>
        </p:spPr>
        <p:txBody>
          <a:bodyPr/>
          <a:lstStyle/>
          <a:p>
            <a:pPr lvl="0" marL="419100" indent="-41910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DF3"/>
                </a:solidFill>
              </a:rPr>
              <a:t>JSX允許在模板插入Javascript變數，如果變數是一個陣列，則將陣列中的內容加到模板中。</a:t>
            </a:r>
            <a:endParaRPr sz="5700">
              <a:solidFill>
                <a:srgbClr val="FFFDF3"/>
              </a:solidFill>
            </a:endParaRPr>
          </a:p>
          <a:p>
            <a:pPr lvl="0" marL="419100" indent="-41910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DF3"/>
                </a:solidFill>
              </a:rPr>
              <a:t>demo02 - Array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700">
                <a:solidFill>
                  <a:srgbClr val="F9FFFA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700">
                <a:solidFill>
                  <a:srgbClr val="F9FFFA"/>
                </a:solidFill>
              </a:rPr>
              <a:t>Props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xfrm>
            <a:off x="464399" y="2216769"/>
            <a:ext cx="11817682" cy="7352062"/>
          </a:xfrm>
          <a:prstGeom prst="rect">
            <a:avLst/>
          </a:prstGeom>
        </p:spPr>
        <p:txBody>
          <a:bodyPr/>
          <a:lstStyle/>
          <a:p>
            <a:pPr lvl="0" marL="419100" indent="-41910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DF3"/>
                </a:solidFill>
              </a:rPr>
              <a:t>父元件傳遞資訊給子元件，子元件內部可以用props取得。</a:t>
            </a:r>
            <a:endParaRPr sz="5700">
              <a:solidFill>
                <a:srgbClr val="FFFDF3"/>
              </a:solidFill>
            </a:endParaRPr>
          </a:p>
          <a:p>
            <a:pPr lvl="0" marL="419100" indent="-41910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DF3"/>
                </a:solidFill>
              </a:rPr>
              <a:t>&lt;Hello name="Andy" /&gt;，使用this.props.name就可以取得name屬性</a:t>
            </a:r>
            <a:endParaRPr sz="5700">
              <a:solidFill>
                <a:srgbClr val="FFFDF3"/>
              </a:solidFill>
            </a:endParaRPr>
          </a:p>
          <a:p>
            <a:pPr lvl="0" marL="419100" indent="-41910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DF3"/>
                </a:solidFill>
              </a:rPr>
              <a:t>demo03 - Props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F9FFFA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9FFFA"/>
                </a:solidFill>
              </a:rPr>
              <a:t>目錄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464399" y="1820333"/>
            <a:ext cx="11817682" cy="7748498"/>
          </a:xfrm>
          <a:prstGeom prst="rect">
            <a:avLst/>
          </a:prstGeom>
        </p:spPr>
        <p:txBody>
          <a:bodyPr/>
          <a:lstStyle/>
          <a:p>
            <a:pPr lvl="0" marL="360426" indent="-360426" defTabSz="502412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4558">
                <a:solidFill>
                  <a:srgbClr val="FFFDF3"/>
                </a:solidFill>
              </a:rPr>
              <a:t>React 簡介</a:t>
            </a:r>
            <a:endParaRPr sz="4558">
              <a:solidFill>
                <a:srgbClr val="FFFDF3"/>
              </a:solidFill>
            </a:endParaRPr>
          </a:p>
          <a:p>
            <a:pPr lvl="0" marL="360426" indent="-360426" defTabSz="502412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4558">
                <a:solidFill>
                  <a:srgbClr val="FFFDF3"/>
                </a:solidFill>
              </a:rPr>
              <a:t>JSX介紹</a:t>
            </a:r>
            <a:endParaRPr sz="4558">
              <a:solidFill>
                <a:srgbClr val="FFFDF3"/>
              </a:solidFill>
            </a:endParaRPr>
          </a:p>
          <a:p>
            <a:pPr lvl="0" marL="360426" indent="-360426" defTabSz="502412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4558">
                <a:solidFill>
                  <a:srgbClr val="FFFDF3"/>
                </a:solidFill>
              </a:rPr>
              <a:t>React 介紹 - Component、Array、Props、Children、PropTypes、DOM、State、Form、Lifecycle、Ajax</a:t>
            </a:r>
            <a:endParaRPr sz="4558">
              <a:solidFill>
                <a:srgbClr val="FFFDF3"/>
              </a:solidFill>
            </a:endParaRPr>
          </a:p>
          <a:p>
            <a:pPr lvl="0" marL="360426" indent="-360426" defTabSz="502412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4558">
                <a:solidFill>
                  <a:srgbClr val="FFFDF3"/>
                </a:solidFill>
              </a:rPr>
              <a:t>實作 - 待辦事項</a:t>
            </a:r>
            <a:endParaRPr sz="4558">
              <a:solidFill>
                <a:srgbClr val="FFFDF3"/>
              </a:solidFill>
            </a:endParaRPr>
          </a:p>
          <a:p>
            <a:pPr lvl="0" marL="360426" indent="-360426" defTabSz="502412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4558" u="sng">
                <a:solidFill>
                  <a:srgbClr val="FFFDF3"/>
                </a:solidFill>
                <a:hlinkClick r:id="rId3" invalidUrl="" action="" tgtFrame="" tooltip="" history="1" highlightClick="0" endSnd="0"/>
              </a:rPr>
              <a:t>https://github.com/bbandydd/React-Workshop</a:t>
            </a:r>
            <a:r>
              <a:rPr sz="4558">
                <a:solidFill>
                  <a:srgbClr val="FFFDF3"/>
                </a:solidFill>
              </a:rPr>
              <a:t> 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700">
                <a:solidFill>
                  <a:srgbClr val="F9FFFA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700">
                <a:solidFill>
                  <a:srgbClr val="F9FFFA"/>
                </a:solidFill>
              </a:rPr>
              <a:t>Children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464399" y="1709057"/>
            <a:ext cx="12381158" cy="7859774"/>
          </a:xfrm>
          <a:prstGeom prst="rect">
            <a:avLst/>
          </a:prstGeom>
        </p:spPr>
        <p:txBody>
          <a:bodyPr/>
          <a:lstStyle/>
          <a:p>
            <a:pPr lvl="0" marL="414909" indent="-414909" defTabSz="578358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5049">
                <a:solidFill>
                  <a:srgbClr val="FFFDF3"/>
                </a:solidFill>
              </a:rPr>
              <a:t>this.props.children表示組件的所有子節點。</a:t>
            </a:r>
            <a:endParaRPr sz="5049">
              <a:solidFill>
                <a:srgbClr val="FFFDF3"/>
              </a:solidFill>
            </a:endParaRPr>
          </a:p>
          <a:p>
            <a:pPr lvl="0" marL="414909" indent="-414909" defTabSz="578358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5049">
                <a:solidFill>
                  <a:srgbClr val="FFFDF3"/>
                </a:solidFill>
              </a:rPr>
              <a:t>&lt;Hello&gt;</a:t>
            </a:r>
            <a:endParaRPr sz="5049">
              <a:solidFill>
                <a:srgbClr val="FFFDF3"/>
              </a:solidFill>
            </a:endParaRPr>
          </a:p>
          <a:p>
            <a:pPr lvl="0" marL="414909" indent="-414909" defTabSz="578358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5049">
                <a:solidFill>
                  <a:srgbClr val="FFFDF3"/>
                </a:solidFill>
              </a:rPr>
              <a:t>        &lt;p&gt;Hello&lt;/p&gt;</a:t>
            </a:r>
            <a:endParaRPr sz="5049">
              <a:solidFill>
                <a:srgbClr val="FFFDF3"/>
              </a:solidFill>
            </a:endParaRPr>
          </a:p>
          <a:p>
            <a:pPr lvl="0" marL="414909" indent="-414909" defTabSz="578358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5049">
                <a:solidFill>
                  <a:srgbClr val="FFFDF3"/>
                </a:solidFill>
              </a:rPr>
              <a:t>        &lt;p&gt;World&lt;/p&gt;</a:t>
            </a:r>
            <a:endParaRPr sz="5049">
              <a:solidFill>
                <a:srgbClr val="FFFDF3"/>
              </a:solidFill>
            </a:endParaRPr>
          </a:p>
          <a:p>
            <a:pPr lvl="0" marL="414909" indent="-414909" defTabSz="578358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5049">
                <a:solidFill>
                  <a:srgbClr val="FFFDF3"/>
                </a:solidFill>
              </a:rPr>
              <a:t>    &lt;/Hello&gt;</a:t>
            </a:r>
            <a:endParaRPr sz="5049">
              <a:solidFill>
                <a:srgbClr val="FFFDF3"/>
              </a:solidFill>
            </a:endParaRPr>
          </a:p>
          <a:p>
            <a:pPr lvl="0" marL="414909" indent="-414909" defTabSz="578358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5049">
                <a:solidFill>
                  <a:srgbClr val="FFFDF3"/>
                </a:solidFill>
              </a:rPr>
              <a:t>demo04 - Children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700">
                <a:solidFill>
                  <a:srgbClr val="F9FFFA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700">
                <a:solidFill>
                  <a:srgbClr val="F9FFFA"/>
                </a:solidFill>
              </a:rPr>
              <a:t>PropTypes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xfrm>
            <a:off x="257505" y="1522194"/>
            <a:ext cx="12798588" cy="7352062"/>
          </a:xfrm>
          <a:prstGeom prst="rect">
            <a:avLst/>
          </a:prstGeom>
        </p:spPr>
        <p:txBody>
          <a:bodyPr/>
          <a:lstStyle/>
          <a:p>
            <a:pPr lvl="0" marL="419100" indent="-41910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DF3"/>
                </a:solidFill>
              </a:rPr>
              <a:t>組件的屬性可以接受任何值，有時需要驗證輸入的參數是否符合要求。</a:t>
            </a:r>
            <a:endParaRPr sz="5700">
              <a:solidFill>
                <a:srgbClr val="FFFDF3"/>
              </a:solidFill>
            </a:endParaRPr>
          </a:p>
          <a:p>
            <a:pPr lvl="0" marL="419100" indent="-41910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DF3"/>
                </a:solidFill>
              </a:rPr>
              <a:t>React.PropTypes用來驗證屬性的型態。</a:t>
            </a:r>
            <a:endParaRPr sz="5700">
              <a:solidFill>
                <a:srgbClr val="FFFDF3"/>
              </a:solidFill>
            </a:endParaRPr>
          </a:p>
          <a:p>
            <a:pPr lvl="0" marL="419100" indent="-41910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DF3"/>
                </a:solidFill>
              </a:rPr>
              <a:t>demo05 - PropTypes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700">
                <a:solidFill>
                  <a:srgbClr val="F9FFFA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700">
                <a:solidFill>
                  <a:srgbClr val="F9FFFA"/>
                </a:solidFill>
              </a:rPr>
              <a:t>DOM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xfrm>
            <a:off x="464399" y="2216769"/>
            <a:ext cx="12202088" cy="7352062"/>
          </a:xfrm>
          <a:prstGeom prst="rect">
            <a:avLst/>
          </a:prstGeom>
        </p:spPr>
        <p:txBody>
          <a:bodyPr/>
          <a:lstStyle/>
          <a:p>
            <a:pPr lvl="0" marL="419100" indent="-41910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DF3"/>
                </a:solidFill>
              </a:rPr>
              <a:t>有時需要從組件取得真實DOM的節點，就會用到ref屬性。</a:t>
            </a:r>
            <a:endParaRPr sz="5700">
              <a:solidFill>
                <a:srgbClr val="FFFDF3"/>
              </a:solidFill>
            </a:endParaRPr>
          </a:p>
          <a:p>
            <a:pPr lvl="0" marL="419100" indent="-41910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DF3"/>
                </a:solidFill>
              </a:rPr>
              <a:t>&lt;input type="text" ref="myInput" /&gt;</a:t>
            </a:r>
            <a:endParaRPr sz="5700">
              <a:solidFill>
                <a:srgbClr val="FFFDF3"/>
              </a:solidFill>
            </a:endParaRPr>
          </a:p>
          <a:p>
            <a:pPr lvl="0" marL="419100" indent="-41910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DF3"/>
                </a:solidFill>
              </a:rPr>
              <a:t>this.refs.myInput.getDOMNode( ).value</a:t>
            </a:r>
            <a:endParaRPr sz="5700">
              <a:solidFill>
                <a:srgbClr val="FFFDF3"/>
              </a:solidFill>
            </a:endParaRPr>
          </a:p>
          <a:p>
            <a:pPr lvl="0" marL="419100" indent="-41910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DF3"/>
                </a:solidFill>
              </a:rPr>
              <a:t>demo06 - DOM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700">
                <a:solidFill>
                  <a:srgbClr val="F9FFFA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700">
                <a:solidFill>
                  <a:srgbClr val="F9FFFA"/>
                </a:solidFill>
              </a:rPr>
              <a:t>State</a:t>
            </a:r>
          </a:p>
        </p:txBody>
      </p:sp>
      <p:sp>
        <p:nvSpPr>
          <p:cNvPr id="98" name="Shape 98"/>
          <p:cNvSpPr/>
          <p:nvPr>
            <p:ph type="body" idx="1"/>
          </p:nvPr>
        </p:nvSpPr>
        <p:spPr>
          <a:xfrm>
            <a:off x="464399" y="2053747"/>
            <a:ext cx="11817682" cy="7515084"/>
          </a:xfrm>
          <a:prstGeom prst="rect">
            <a:avLst/>
          </a:prstGeom>
        </p:spPr>
        <p:txBody>
          <a:bodyPr/>
          <a:lstStyle/>
          <a:p>
            <a:pPr lvl="0" marL="356235" indent="-356235" defTabSz="496570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4930">
                <a:solidFill>
                  <a:srgbClr val="FFFDF3"/>
                </a:solidFill>
              </a:rPr>
              <a:t>React使用狀態和使用者進行互動，藉由狀態的改變，觸發重新繪製UI</a:t>
            </a:r>
            <a:endParaRPr sz="4930">
              <a:solidFill>
                <a:srgbClr val="FFFDF3"/>
              </a:solidFill>
            </a:endParaRPr>
          </a:p>
          <a:p>
            <a:pPr lvl="0" marL="356235" indent="-356235" defTabSz="496570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4930">
                <a:solidFill>
                  <a:srgbClr val="FFFDF3"/>
                </a:solidFill>
              </a:rPr>
              <a:t>getInitialState: function(){</a:t>
            </a:r>
            <a:endParaRPr sz="4930">
              <a:solidFill>
                <a:srgbClr val="FFFDF3"/>
              </a:solidFill>
            </a:endParaRPr>
          </a:p>
          <a:p>
            <a:pPr lvl="0" marL="356235" indent="-356235" defTabSz="496570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4930">
                <a:solidFill>
                  <a:srgbClr val="FFFDF3"/>
                </a:solidFill>
              </a:rPr>
              <a:t>        return {liked: true};</a:t>
            </a:r>
            <a:endParaRPr sz="4930">
              <a:solidFill>
                <a:srgbClr val="FFFDF3"/>
              </a:solidFill>
            </a:endParaRPr>
          </a:p>
          <a:p>
            <a:pPr lvl="0" marL="356235" indent="-356235" defTabSz="496570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4930">
                <a:solidFill>
                  <a:srgbClr val="FFFDF3"/>
                </a:solidFill>
              </a:rPr>
              <a:t>}</a:t>
            </a:r>
            <a:endParaRPr sz="4930">
              <a:solidFill>
                <a:srgbClr val="FFFDF3"/>
              </a:solidFill>
            </a:endParaRPr>
          </a:p>
          <a:p>
            <a:pPr lvl="0" marL="356235" indent="-356235" defTabSz="496570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4930">
                <a:solidFill>
                  <a:srgbClr val="FFFDF3"/>
                </a:solidFill>
              </a:rPr>
              <a:t>this.setState({liked: !this.state.liked});</a:t>
            </a:r>
            <a:endParaRPr sz="4930">
              <a:solidFill>
                <a:srgbClr val="FFFDF3"/>
              </a:solidFill>
            </a:endParaRPr>
          </a:p>
          <a:p>
            <a:pPr lvl="0" marL="356235" indent="-356235" defTabSz="496570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4930">
                <a:solidFill>
                  <a:srgbClr val="FFFDF3"/>
                </a:solidFill>
              </a:rPr>
              <a:t>demo07 - State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700">
                <a:solidFill>
                  <a:srgbClr val="F9FFFA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700">
                <a:solidFill>
                  <a:srgbClr val="F9FFFA"/>
                </a:solidFill>
              </a:rPr>
              <a:t>Form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1296677" y="1891649"/>
            <a:ext cx="10825639" cy="7352062"/>
          </a:xfrm>
          <a:prstGeom prst="rect">
            <a:avLst/>
          </a:prstGeom>
        </p:spPr>
        <p:txBody>
          <a:bodyPr/>
          <a:lstStyle/>
          <a:p>
            <a:pPr lvl="0" marL="404394" indent="-404394">
              <a:defRPr sz="1800">
                <a:solidFill>
                  <a:srgbClr val="000000"/>
                </a:solidFill>
              </a:defRPr>
            </a:pPr>
            <a:r>
              <a:rPr sz="5500">
                <a:solidFill>
                  <a:srgbClr val="FFFDF3"/>
                </a:solidFill>
              </a:rPr>
              <a:t>通過event.target.value取得input輸入的值。</a:t>
            </a:r>
            <a:endParaRPr sz="5500">
              <a:solidFill>
                <a:srgbClr val="FFFDF3"/>
              </a:solidFill>
            </a:endParaRPr>
          </a:p>
          <a:p>
            <a:pPr lvl="0" marL="404394" indent="-404394">
              <a:defRPr sz="1800">
                <a:solidFill>
                  <a:srgbClr val="000000"/>
                </a:solidFill>
              </a:defRPr>
            </a:pPr>
            <a:r>
              <a:rPr sz="5500">
                <a:solidFill>
                  <a:srgbClr val="FFFDF3"/>
                </a:solidFill>
              </a:rPr>
              <a:t>textarea、select、radio都屬於這種方式。</a:t>
            </a:r>
            <a:endParaRPr sz="5500">
              <a:solidFill>
                <a:srgbClr val="FFFDF3"/>
              </a:solidFill>
            </a:endParaRPr>
          </a:p>
          <a:p>
            <a:pPr lvl="0" marL="404394" indent="-404394">
              <a:defRPr sz="1800">
                <a:solidFill>
                  <a:srgbClr val="000000"/>
                </a:solidFill>
              </a:defRPr>
            </a:pPr>
            <a:r>
              <a:rPr sz="5500">
                <a:solidFill>
                  <a:srgbClr val="FFFDF3"/>
                </a:solidFill>
              </a:rPr>
              <a:t>demo08 - Form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700">
                <a:solidFill>
                  <a:srgbClr val="F9FFFA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700">
                <a:solidFill>
                  <a:srgbClr val="F9FFFA"/>
                </a:solidFill>
              </a:rPr>
              <a:t>Lifecycle</a:t>
            </a:r>
          </a:p>
        </p:txBody>
      </p:sp>
      <p:sp>
        <p:nvSpPr>
          <p:cNvPr id="104" name="Shape 104"/>
          <p:cNvSpPr/>
          <p:nvPr>
            <p:ph type="body" idx="1"/>
          </p:nvPr>
        </p:nvSpPr>
        <p:spPr>
          <a:xfrm>
            <a:off x="464399" y="2216769"/>
            <a:ext cx="11817682" cy="7352062"/>
          </a:xfrm>
          <a:prstGeom prst="rect">
            <a:avLst/>
          </a:prstGeom>
        </p:spPr>
        <p:txBody>
          <a:bodyPr/>
          <a:lstStyle/>
          <a:p>
            <a:pPr lvl="0" marL="335279" indent="-335279" defTabSz="467359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4720">
                <a:solidFill>
                  <a:srgbClr val="FFFDF3"/>
                </a:solidFill>
              </a:rPr>
              <a:t>Mounting：元件準備寫入DOM</a:t>
            </a:r>
            <a:endParaRPr sz="4720">
              <a:solidFill>
                <a:srgbClr val="FFFDF3"/>
              </a:solidFill>
            </a:endParaRPr>
          </a:p>
          <a:p>
            <a:pPr lvl="0" marL="335279" indent="-335279" defTabSz="467359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4720">
                <a:solidFill>
                  <a:srgbClr val="FFFDF3"/>
                </a:solidFill>
              </a:rPr>
              <a:t>Updating：偵測到狀態改變，準備重新繪製</a:t>
            </a:r>
            <a:endParaRPr sz="4720">
              <a:solidFill>
                <a:srgbClr val="FFFDF3"/>
              </a:solidFill>
            </a:endParaRPr>
          </a:p>
          <a:p>
            <a:pPr lvl="0" marL="335279" indent="-335279" defTabSz="467359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4720">
                <a:solidFill>
                  <a:srgbClr val="FFFDF3"/>
                </a:solidFill>
              </a:rPr>
              <a:t>Unmounting：元件正要被DOM移除</a:t>
            </a:r>
            <a:endParaRPr sz="4720">
              <a:solidFill>
                <a:srgbClr val="FFFDF3"/>
              </a:solidFill>
            </a:endParaRPr>
          </a:p>
          <a:p>
            <a:pPr lvl="0" marL="335279" indent="-335279" defTabSz="467359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4720">
                <a:solidFill>
                  <a:srgbClr val="FFFDF3"/>
                </a:solidFill>
              </a:rPr>
              <a:t>will：進入狀態前</a:t>
            </a:r>
            <a:endParaRPr sz="4720">
              <a:solidFill>
                <a:srgbClr val="FFFDF3"/>
              </a:solidFill>
            </a:endParaRPr>
          </a:p>
          <a:p>
            <a:pPr lvl="0" marL="335279" indent="-335279" defTabSz="467359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4720">
                <a:solidFill>
                  <a:srgbClr val="FFFDF3"/>
                </a:solidFill>
              </a:rPr>
              <a:t>did：進入狀態後</a:t>
            </a:r>
            <a:endParaRPr sz="4720">
              <a:solidFill>
                <a:srgbClr val="FFFDF3"/>
              </a:solidFill>
            </a:endParaRPr>
          </a:p>
          <a:p>
            <a:pPr lvl="0" marL="335279" indent="-335279" defTabSz="467359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4720">
                <a:solidFill>
                  <a:srgbClr val="FFFDF3"/>
                </a:solidFill>
              </a:rPr>
              <a:t>demo09 - Lifecycle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700">
                <a:solidFill>
                  <a:srgbClr val="F9FFFA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700">
                <a:solidFill>
                  <a:srgbClr val="F9FFFA"/>
                </a:solidFill>
              </a:rPr>
              <a:t>Ajax</a:t>
            </a:r>
          </a:p>
        </p:txBody>
      </p:sp>
      <p:sp>
        <p:nvSpPr>
          <p:cNvPr id="107" name="Shape 107"/>
          <p:cNvSpPr/>
          <p:nvPr>
            <p:ph type="body" idx="1"/>
          </p:nvPr>
        </p:nvSpPr>
        <p:spPr>
          <a:xfrm>
            <a:off x="464399" y="2216769"/>
            <a:ext cx="11817682" cy="7352062"/>
          </a:xfrm>
          <a:prstGeom prst="rect">
            <a:avLst/>
          </a:prstGeom>
        </p:spPr>
        <p:txBody>
          <a:bodyPr/>
          <a:lstStyle/>
          <a:p>
            <a:pPr lvl="0" marL="419099" indent="-419099">
              <a:defRPr sz="1800">
                <a:solidFill>
                  <a:srgbClr val="000000"/>
                </a:solidFill>
              </a:defRPr>
            </a:pPr>
            <a:r>
              <a:rPr sz="5900">
                <a:solidFill>
                  <a:srgbClr val="FFFDF3"/>
                </a:solidFill>
              </a:rPr>
              <a:t>通過Ajax取得資訊，請求成功後，再使用this.setState重新繪製UI</a:t>
            </a:r>
            <a:endParaRPr sz="5900">
              <a:solidFill>
                <a:srgbClr val="FFFDF3"/>
              </a:solidFill>
            </a:endParaRPr>
          </a:p>
          <a:p>
            <a:pPr lvl="0" marL="419099" indent="-419099">
              <a:defRPr sz="1800">
                <a:solidFill>
                  <a:srgbClr val="000000"/>
                </a:solidFill>
              </a:defRPr>
            </a:pPr>
            <a:r>
              <a:rPr sz="5900">
                <a:solidFill>
                  <a:srgbClr val="FFFDF3"/>
                </a:solidFill>
              </a:rPr>
              <a:t>demo10 - Ajax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32" sz="5800">
                <a:solidFill>
                  <a:srgbClr val="EBEBEB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50000"/>
                    </a:srgbClr>
                  </a:outerShdw>
                </a:effectLst>
              </a:rPr>
              <a:t>實作 - 待辦事項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body" idx="1"/>
          </p:nvPr>
        </p:nvSpPr>
        <p:spPr>
          <a:xfrm>
            <a:off x="593559" y="975401"/>
            <a:ext cx="11817682" cy="7352063"/>
          </a:xfrm>
          <a:prstGeom prst="rect">
            <a:avLst/>
          </a:prstGeom>
        </p:spPr>
        <p:txBody>
          <a:bodyPr/>
          <a:lstStyle/>
          <a:p>
            <a:pPr lvl="0" marL="419099" indent="-419099">
              <a:defRPr sz="1800">
                <a:solidFill>
                  <a:srgbClr val="000000"/>
                </a:solidFill>
              </a:defRPr>
            </a:pPr>
            <a:r>
              <a:rPr sz="5900">
                <a:solidFill>
                  <a:srgbClr val="FFFDF3"/>
                </a:solidFill>
              </a:rPr>
              <a:t>jQuery</a:t>
            </a:r>
            <a:endParaRPr sz="5900">
              <a:solidFill>
                <a:srgbClr val="FFFDF3"/>
              </a:solidFill>
            </a:endParaRPr>
          </a:p>
          <a:p>
            <a:pPr lvl="0" marL="419099" indent="-419099">
              <a:defRPr sz="1800">
                <a:solidFill>
                  <a:srgbClr val="000000"/>
                </a:solidFill>
              </a:defRPr>
            </a:pPr>
            <a:r>
              <a:rPr sz="5900">
                <a:solidFill>
                  <a:srgbClr val="FFFDF3"/>
                </a:solidFill>
              </a:rPr>
              <a:t>Angular</a:t>
            </a:r>
            <a:endParaRPr sz="5900">
              <a:solidFill>
                <a:srgbClr val="FFFDF3"/>
              </a:solidFill>
            </a:endParaRPr>
          </a:p>
          <a:p>
            <a:pPr lvl="0" marL="419099" indent="-419099">
              <a:defRPr sz="1800">
                <a:solidFill>
                  <a:srgbClr val="000000"/>
                </a:solidFill>
              </a:defRPr>
            </a:pPr>
            <a:r>
              <a:rPr sz="5900">
                <a:solidFill>
                  <a:srgbClr val="FFFDF3"/>
                </a:solidFill>
              </a:rPr>
              <a:t>React</a:t>
            </a:r>
            <a:endParaRPr sz="5900">
              <a:solidFill>
                <a:srgbClr val="FFFDF3"/>
              </a:solidFill>
            </a:endParaRPr>
          </a:p>
          <a:p>
            <a:pPr lvl="0" marL="419099" indent="-419099">
              <a:defRPr sz="1800">
                <a:solidFill>
                  <a:srgbClr val="000000"/>
                </a:solidFill>
              </a:defRPr>
            </a:pPr>
            <a:r>
              <a:rPr sz="5900">
                <a:solidFill>
                  <a:srgbClr val="FFFDF3"/>
                </a:solidFill>
              </a:rPr>
              <a:t>demo - todoList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32" sz="5800">
                <a:solidFill>
                  <a:srgbClr val="EBEBEB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50000"/>
                    </a:srgbClr>
                  </a:outerShdw>
                </a:effectLst>
              </a:rPr>
              <a:t>React 簡介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body" idx="1"/>
          </p:nvPr>
        </p:nvSpPr>
        <p:spPr>
          <a:xfrm>
            <a:off x="479177" y="-615910"/>
            <a:ext cx="11817682" cy="9992625"/>
          </a:xfrm>
          <a:prstGeom prst="rect">
            <a:avLst/>
          </a:prstGeom>
        </p:spPr>
        <p:txBody>
          <a:bodyPr/>
          <a:lstStyle/>
          <a:p>
            <a:pPr lvl="0" marL="419100" indent="-419100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DF3"/>
                </a:solidFill>
              </a:rPr>
              <a:t>源自Facebook的開源專案</a:t>
            </a:r>
            <a:endParaRPr sz="5100">
              <a:solidFill>
                <a:srgbClr val="FFFDF3"/>
              </a:solidFill>
            </a:endParaRPr>
          </a:p>
          <a:p>
            <a:pPr lvl="0" marL="419100" indent="-419100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DF3"/>
                </a:solidFill>
              </a:rPr>
              <a:t>由於Facebook認為MVC無法滿足其龐大的程式碼及架構，每當添加新功能時，系統的複雜度成級數增長。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body" idx="1"/>
          </p:nvPr>
        </p:nvSpPr>
        <p:spPr>
          <a:xfrm>
            <a:off x="479177" y="-615910"/>
            <a:ext cx="11817682" cy="9992625"/>
          </a:xfrm>
          <a:prstGeom prst="rect">
            <a:avLst/>
          </a:prstGeom>
        </p:spPr>
        <p:txBody>
          <a:bodyPr/>
          <a:lstStyle/>
          <a:p>
            <a:pPr lvl="0" marL="419100" indent="-419100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DF3"/>
                </a:solidFill>
              </a:rPr>
              <a:t>React 有兩個主要特點</a:t>
            </a:r>
            <a:endParaRPr sz="5100">
              <a:solidFill>
                <a:srgbClr val="FFFDF3"/>
              </a:solidFill>
            </a:endParaRPr>
          </a:p>
          <a:p>
            <a:pPr lvl="0" marL="419100" indent="-419100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DF3"/>
                </a:solidFill>
              </a:rPr>
              <a:t>1.Virtual DOM：使執行速度加快</a:t>
            </a:r>
            <a:endParaRPr sz="5100">
              <a:solidFill>
                <a:srgbClr val="FFFDF3"/>
              </a:solidFill>
            </a:endParaRPr>
          </a:p>
          <a:p>
            <a:pPr lvl="0" marL="419100" indent="-419100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DF3"/>
                </a:solidFill>
              </a:rPr>
              <a:t>2. Component：提供重用性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body" idx="1"/>
          </p:nvPr>
        </p:nvSpPr>
        <p:spPr>
          <a:xfrm>
            <a:off x="479177" y="3338350"/>
            <a:ext cx="11817682" cy="6038365"/>
          </a:xfrm>
          <a:prstGeom prst="rect">
            <a:avLst/>
          </a:prstGeom>
        </p:spPr>
        <p:txBody>
          <a:bodyPr/>
          <a:lstStyle/>
          <a:p>
            <a:pPr lvl="0" marL="419100" indent="-419100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DF3"/>
                </a:solidFill>
              </a:rPr>
              <a:t>操作DOM需要付出昂貴的代價。</a:t>
            </a:r>
            <a:endParaRPr sz="5100">
              <a:solidFill>
                <a:srgbClr val="FFFDF3"/>
              </a:solidFill>
            </a:endParaRPr>
          </a:p>
          <a:p>
            <a:pPr lvl="0" marL="419100" indent="-419100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DF3"/>
                </a:solidFill>
              </a:rPr>
              <a:t>React提供一種不同且有效率的方法更新操作DOM，最終會取代直接操作DOM</a:t>
            </a:r>
          </a:p>
        </p:txBody>
      </p:sp>
      <p:pic>
        <p:nvPicPr>
          <p:cNvPr id="51" name="螢幕快照 2015-12-03 下午10.57.0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2599" y="152355"/>
            <a:ext cx="5370838" cy="29923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body" idx="1"/>
          </p:nvPr>
        </p:nvSpPr>
        <p:spPr>
          <a:xfrm>
            <a:off x="479177" y="3913948"/>
            <a:ext cx="11817682" cy="5462767"/>
          </a:xfrm>
          <a:prstGeom prst="rect">
            <a:avLst/>
          </a:prstGeom>
        </p:spPr>
        <p:txBody>
          <a:bodyPr/>
          <a:lstStyle/>
          <a:p>
            <a:pPr lvl="0" marL="414909" indent="-414909" defTabSz="578358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5049">
                <a:solidFill>
                  <a:srgbClr val="FFFDF3"/>
                </a:solidFill>
              </a:rPr>
              <a:t>React建立一套Virtual DOM來操作DOM</a:t>
            </a:r>
            <a:endParaRPr sz="5049">
              <a:solidFill>
                <a:srgbClr val="FFFDF3"/>
              </a:solidFill>
            </a:endParaRPr>
          </a:p>
          <a:p>
            <a:pPr lvl="0" marL="414909" indent="-414909" defTabSz="578358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5049">
                <a:solidFill>
                  <a:srgbClr val="FFFDF3"/>
                </a:solidFill>
              </a:rPr>
              <a:t>更新Virtual DOM並不保證馬上影響真實DOM</a:t>
            </a:r>
            <a:endParaRPr sz="5049">
              <a:solidFill>
                <a:srgbClr val="FFFDF3"/>
              </a:solidFill>
            </a:endParaRPr>
          </a:p>
          <a:p>
            <a:pPr lvl="0" marL="414909" indent="-414909" defTabSz="578358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5049">
                <a:solidFill>
                  <a:srgbClr val="FFFDF3"/>
                </a:solidFill>
              </a:rPr>
              <a:t>Diff算法比較目前及先前DOM，計算出最小步驟更新真實DOM</a:t>
            </a:r>
          </a:p>
        </p:txBody>
      </p:sp>
      <p:pic>
        <p:nvPicPr>
          <p:cNvPr id="54" name="螢幕快照 2015-12-03 下午11.19.5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3911" y="208447"/>
            <a:ext cx="9968214" cy="3487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body" idx="1"/>
          </p:nvPr>
        </p:nvSpPr>
        <p:spPr>
          <a:xfrm>
            <a:off x="479177" y="3913948"/>
            <a:ext cx="12267551" cy="5462767"/>
          </a:xfrm>
          <a:prstGeom prst="rect">
            <a:avLst/>
          </a:prstGeom>
        </p:spPr>
        <p:txBody>
          <a:bodyPr/>
          <a:lstStyle/>
          <a:p>
            <a:pPr lvl="0" marL="419100" indent="-419100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DF3"/>
                </a:solidFill>
              </a:rPr>
              <a:t>當頁面發生變化並不是繪製整個DOM</a:t>
            </a:r>
            <a:endParaRPr sz="5100">
              <a:solidFill>
                <a:srgbClr val="FFFDF3"/>
              </a:solidFill>
            </a:endParaRPr>
          </a:p>
          <a:p>
            <a:pPr lvl="0" marL="419100" indent="-419100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DF3"/>
                </a:solidFill>
              </a:rPr>
              <a:t>比對差異為增加黃色節點、刪除粉紅節點</a:t>
            </a:r>
          </a:p>
        </p:txBody>
      </p:sp>
      <p:pic>
        <p:nvPicPr>
          <p:cNvPr id="57" name="螢幕快照 2015-12-04 上午12.21.0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65542" y="299104"/>
            <a:ext cx="9473716" cy="34465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32" sz="5800">
                <a:solidFill>
                  <a:srgbClr val="EBEBEB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50000"/>
                    </a:srgbClr>
                  </a:outerShdw>
                </a:effectLst>
              </a:rPr>
              <a:t>JSX介紹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PhotoPortfolio">
  <a:themeElements>
    <a:clrScheme name="PhotoPortfolio">
      <a:dk1>
        <a:srgbClr val="72675A"/>
      </a:dk1>
      <a:lt1>
        <a:srgbClr val="184472"/>
      </a:lt1>
      <a:dk2>
        <a:srgbClr val="626262"/>
      </a:dk2>
      <a:lt2>
        <a:srgbClr val="C1C1C1"/>
      </a:lt2>
      <a:accent1>
        <a:srgbClr val="95ABBF"/>
      </a:accent1>
      <a:accent2>
        <a:srgbClr val="8FAC7A"/>
      </a:accent2>
      <a:accent3>
        <a:srgbClr val="C6C190"/>
      </a:accent3>
      <a:accent4>
        <a:srgbClr val="C2B18B"/>
      </a:accent4>
      <a:accent5>
        <a:srgbClr val="D9A774"/>
      </a:accent5>
      <a:accent6>
        <a:srgbClr val="B78367"/>
      </a:accent6>
      <a:hlink>
        <a:srgbClr val="0000FF"/>
      </a:hlink>
      <a:folHlink>
        <a:srgbClr val="FF00FF"/>
      </a:folHlink>
    </a:clrScheme>
    <a:fontScheme name="PhotoPortfolio">
      <a:majorFont>
        <a:latin typeface="Baskerville"/>
        <a:ea typeface="Baskerville"/>
        <a:cs typeface="Baskerville"/>
      </a:majorFont>
      <a:minorFont>
        <a:latin typeface="Cochin"/>
        <a:ea typeface="Cochin"/>
        <a:cs typeface="Cochin"/>
      </a:minorFont>
    </a:fontScheme>
    <a:fmtScheme name="Photo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38100" dir="5400000">
            <a:srgbClr val="000000">
              <a:alpha val="4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51515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72675A"/>
            </a:solidFill>
            <a:effectLst/>
            <a:uFillTx/>
            <a:latin typeface="+mj-lt"/>
            <a:ea typeface="+mj-ea"/>
            <a:cs typeface="+mj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hotoPortfolio">
  <a:themeElements>
    <a:clrScheme name="PhotoPortfolio">
      <a:dk1>
        <a:srgbClr val="000000"/>
      </a:dk1>
      <a:lt1>
        <a:srgbClr val="FFFFFF"/>
      </a:lt1>
      <a:dk2>
        <a:srgbClr val="626262"/>
      </a:dk2>
      <a:lt2>
        <a:srgbClr val="C1C1C1"/>
      </a:lt2>
      <a:accent1>
        <a:srgbClr val="95ABBF"/>
      </a:accent1>
      <a:accent2>
        <a:srgbClr val="8FAC7A"/>
      </a:accent2>
      <a:accent3>
        <a:srgbClr val="C6C190"/>
      </a:accent3>
      <a:accent4>
        <a:srgbClr val="C2B18B"/>
      </a:accent4>
      <a:accent5>
        <a:srgbClr val="D9A774"/>
      </a:accent5>
      <a:accent6>
        <a:srgbClr val="B78367"/>
      </a:accent6>
      <a:hlink>
        <a:srgbClr val="0000FF"/>
      </a:hlink>
      <a:folHlink>
        <a:srgbClr val="FF00FF"/>
      </a:folHlink>
    </a:clrScheme>
    <a:fontScheme name="PhotoPortfolio">
      <a:majorFont>
        <a:latin typeface="Baskerville"/>
        <a:ea typeface="Baskerville"/>
        <a:cs typeface="Baskerville"/>
      </a:majorFont>
      <a:minorFont>
        <a:latin typeface="Cochin"/>
        <a:ea typeface="Cochin"/>
        <a:cs typeface="Cochin"/>
      </a:minorFont>
    </a:fontScheme>
    <a:fmtScheme name="Photo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38100" dir="5400000">
            <a:srgbClr val="000000">
              <a:alpha val="4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51515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72675A"/>
            </a:solidFill>
            <a:effectLst/>
            <a:uFillTx/>
            <a:latin typeface="+mj-lt"/>
            <a:ea typeface="+mj-ea"/>
            <a:cs typeface="+mj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