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80" r:id="rId12"/>
    <p:sldId id="281" r:id="rId13"/>
    <p:sldId id="282" r:id="rId14"/>
    <p:sldId id="276" r:id="rId15"/>
    <p:sldId id="279" r:id="rId16"/>
    <p:sldId id="265" r:id="rId17"/>
    <p:sldId id="270" r:id="rId18"/>
    <p:sldId id="277" r:id="rId19"/>
    <p:sldId id="278" r:id="rId20"/>
    <p:sldId id="274" r:id="rId21"/>
    <p:sldId id="272" r:id="rId22"/>
    <p:sldId id="271" r:id="rId23"/>
    <p:sldId id="266" r:id="rId24"/>
    <p:sldId id="273" r:id="rId25"/>
    <p:sldId id="268" r:id="rId26"/>
    <p:sldId id="26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B39"/>
    <a:srgbClr val="1F9237"/>
    <a:srgbClr val="14ADFF"/>
    <a:srgbClr val="00F0B5"/>
    <a:srgbClr val="EE0000"/>
    <a:srgbClr val="D33F10"/>
    <a:srgbClr val="27B246"/>
    <a:srgbClr val="22953C"/>
    <a:srgbClr val="0082DF"/>
    <a:srgbClr val="239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5603"/>
  </p:normalViewPr>
  <p:slideViewPr>
    <p:cSldViewPr snapToGrid="0" showGuides="1">
      <p:cViewPr>
        <p:scale>
          <a:sx n="191" d="100"/>
          <a:sy n="191" d="100"/>
        </p:scale>
        <p:origin x="-536" y="-3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0" y="1967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830" y="16710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3" y="49218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2728039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67280" y="41534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5460" y="42519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4706638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5879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8293" y="42911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60468" y="433960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8071537" y="529134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778" y="426770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8958" y="438197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4766" y="3925613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1498324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37565" y="4153435"/>
            <a:ext cx="1198180" cy="1213945"/>
          </a:xfrm>
          <a:prstGeom prst="ellipse">
            <a:avLst/>
          </a:prstGeom>
          <a:solidFill>
            <a:srgbClr val="1F9B3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589" y="4270878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3997186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6427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34691" y="4279841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0582" y="432830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9301252" y="5291347"/>
            <a:ext cx="864000" cy="3806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0493" y="4267705"/>
            <a:ext cx="1198180" cy="121394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44385" y="436768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2085" y="3955841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7368" y="4004307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6152" y="4057975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37368" y="1601914"/>
            <a:ext cx="1188000" cy="11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60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2" y="4670847"/>
            <a:ext cx="635000" cy="635000"/>
          </a:xfrm>
          <a:prstGeom prst="rect">
            <a:avLst/>
          </a:prstGeom>
        </p:spPr>
      </p:pic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6" y="4748807"/>
            <a:ext cx="635000" cy="635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43" y="4748807"/>
            <a:ext cx="635000" cy="635000"/>
          </a:xfrm>
          <a:prstGeom prst="rect">
            <a:avLst/>
          </a:prstGeom>
        </p:spPr>
      </p:pic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850324" y="341732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45189" y="2577464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3172" y="2453554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24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637569" y="344563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6619461" y="2084928"/>
            <a:ext cx="392400" cy="392400"/>
          </a:xfrm>
          <a:prstGeom prst="snip2SameRect">
            <a:avLst>
              <a:gd name="adj1" fmla="val 40002"/>
              <a:gd name="adj2" fmla="val 0"/>
            </a:avLst>
          </a:prstGeom>
          <a:gradFill flip="none" rotWithShape="1">
            <a:gsLst>
              <a:gs pos="0">
                <a:srgbClr val="14ADFF"/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5" y="2198058"/>
            <a:ext cx="216000" cy="216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542811" y="3840742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00794" y="3716832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18980" y="3338836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EE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85112" y="3416647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90354" y="3811759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8337" y="3687849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/>
          <p:cNvSpPr/>
          <p:nvPr/>
        </p:nvSpPr>
        <p:spPr>
          <a:xfrm>
            <a:off x="5466523" y="3309853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0082DF"/>
              </a:gs>
              <a:gs pos="97000">
                <a:srgbClr val="0082D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10" y="3415759"/>
            <a:ext cx="216000" cy="216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552306" y="342125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57548" y="381636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5531" y="369245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/>
          <p:cNvSpPr/>
          <p:nvPr/>
        </p:nvSpPr>
        <p:spPr>
          <a:xfrm>
            <a:off x="6333717" y="331445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69000">
                <a:srgbClr val="D33F10"/>
              </a:gs>
              <a:gs pos="97000">
                <a:srgbClr val="D33F1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19564" y="342696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4806" y="382207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2789" y="369816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6"/>
          <p:cNvSpPr/>
          <p:nvPr/>
        </p:nvSpPr>
        <p:spPr>
          <a:xfrm>
            <a:off x="7400975" y="332016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2953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10884" y="3432498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716126" y="3827610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74109" y="3703700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6"/>
          <p:cNvSpPr/>
          <p:nvPr/>
        </p:nvSpPr>
        <p:spPr>
          <a:xfrm>
            <a:off x="9592295" y="3325704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14ADFF"/>
              </a:gs>
              <a:gs pos="97000">
                <a:srgbClr val="14AD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7357" y="3323248"/>
            <a:ext cx="216000" cy="32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</a:rPr>
              <a:t>M</a:t>
            </a:r>
            <a:endParaRPr lang="en-US" sz="2000" b="1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5" y="3405485"/>
            <a:ext cx="234000" cy="234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68" y="3432731"/>
            <a:ext cx="216000" cy="216000"/>
          </a:xfrm>
          <a:prstGeom prst="rect">
            <a:avLst/>
          </a:prstGeom>
        </p:spPr>
      </p:pic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48" y="3384319"/>
            <a:ext cx="234070" cy="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005922" cy="107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03192" y="1591824"/>
            <a:ext cx="687099" cy="7145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58332" y="4832304"/>
            <a:ext cx="247957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107197" y="1249558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66" y="950168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229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52623" y="1091900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39C3D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84" y="9253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82905" y="2963410"/>
            <a:ext cx="1" cy="715081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85751</TotalTime>
  <Words>19</Words>
  <Application>Microsoft Macintosh PowerPoint</Application>
  <PresentationFormat>Widescreen</PresentationFormat>
  <Paragraphs>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Copperplate Gothic Light</vt:lpstr>
      <vt:lpstr>Lucida Grande</vt:lpstr>
      <vt:lpstr>Trench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Microsoft Office User</cp:lastModifiedBy>
  <cp:revision>101</cp:revision>
  <dcterms:created xsi:type="dcterms:W3CDTF">2014-02-04T11:28:11Z</dcterms:created>
  <dcterms:modified xsi:type="dcterms:W3CDTF">2015-05-26T20:44:40Z</dcterms:modified>
</cp:coreProperties>
</file>