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65" r:id="rId11"/>
    <p:sldId id="270" r:id="rId12"/>
    <p:sldId id="272" r:id="rId13"/>
    <p:sldId id="271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B44"/>
    <a:srgbClr val="27B246"/>
    <a:srgbClr val="35EF5C"/>
    <a:srgbClr val="239C3D"/>
    <a:srgbClr val="32DC57"/>
    <a:srgbClr val="2DC14D"/>
    <a:srgbClr val="25A24D"/>
    <a:srgbClr val="22AB56"/>
    <a:srgbClr val="1D9149"/>
    <a:srgbClr val="00D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1064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3/10/14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43902</TotalTime>
  <Words>44</Words>
  <Application>Microsoft Macintosh PowerPoint</Application>
  <PresentationFormat>Custom</PresentationFormat>
  <Paragraphs>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Anteneh Sahle</cp:lastModifiedBy>
  <cp:revision>64</cp:revision>
  <dcterms:created xsi:type="dcterms:W3CDTF">2014-02-04T11:28:11Z</dcterms:created>
  <dcterms:modified xsi:type="dcterms:W3CDTF">2014-10-03T17:42:42Z</dcterms:modified>
</cp:coreProperties>
</file>