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0" r:id="rId7"/>
    <p:sldId id="259" r:id="rId8"/>
    <p:sldId id="257" r:id="rId9"/>
    <p:sldId id="264" r:id="rId10"/>
    <p:sldId id="275" r:id="rId11"/>
    <p:sldId id="276" r:id="rId12"/>
    <p:sldId id="265" r:id="rId13"/>
    <p:sldId id="270" r:id="rId14"/>
    <p:sldId id="274" r:id="rId15"/>
    <p:sldId id="272" r:id="rId16"/>
    <p:sldId id="271" r:id="rId17"/>
    <p:sldId id="266" r:id="rId18"/>
    <p:sldId id="273" r:id="rId19"/>
    <p:sldId id="268" r:id="rId20"/>
    <p:sldId id="267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953C"/>
    <a:srgbClr val="24AB44"/>
    <a:srgbClr val="27B246"/>
    <a:srgbClr val="35EF5C"/>
    <a:srgbClr val="239C3D"/>
    <a:srgbClr val="32DC57"/>
    <a:srgbClr val="2DC14D"/>
    <a:srgbClr val="25A24D"/>
    <a:srgbClr val="22AB56"/>
    <a:srgbClr val="1D9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6" d="100"/>
          <a:sy n="76" d="100"/>
        </p:scale>
        <p:origin x="-1216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17/4/15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17/4/15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74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17/4/15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79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17/4/15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9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17/4/15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96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17/4/15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39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17/4/15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18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17/4/15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17/4/15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35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17/4/15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68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17/4/15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36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93BF-50A8-4560-8C02-A22D325087EC}" type="datetimeFigureOut">
              <a:rPr lang="en-GB" smtClean="0"/>
              <a:t>17/4/15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9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ontspace.com/category/thin?p=2" TargetMode="External"/><Relationship Id="rId3" Type="http://schemas.openxmlformats.org/officeDocument/2006/relationships/hyperlink" Target="http://www.fontspace.com/nimavisual/trench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7446" y="1148862"/>
            <a:ext cx="2422769" cy="3563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282593" y="1670580"/>
            <a:ext cx="976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bg2">
                    <a:lumMod val="50000"/>
                  </a:schemeClr>
                </a:solidFill>
                <a:latin typeface="Trench" panose="02000503000000020004" pitchFamily="50" charset="0"/>
              </a:rPr>
              <a:t>12:34</a:t>
            </a:r>
            <a:endParaRPr lang="en-GB" sz="2800" dirty="0">
              <a:solidFill>
                <a:schemeClr val="bg2">
                  <a:lumMod val="50000"/>
                </a:schemeClr>
              </a:solidFill>
              <a:latin typeface="Trench" panose="02000503000000020004" pitchFamily="50" charset="0"/>
            </a:endParaRPr>
          </a:p>
        </p:txBody>
      </p:sp>
      <p:pic>
        <p:nvPicPr>
          <p:cNvPr id="1026" name="Picture 2" descr="http://www.reittiopas.fi/images/resultSummary/pict_ratikk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508" y="2231314"/>
            <a:ext cx="287771" cy="28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-Point Star 5"/>
          <p:cNvSpPr/>
          <p:nvPr/>
        </p:nvSpPr>
        <p:spPr>
          <a:xfrm>
            <a:off x="5971592" y="5019864"/>
            <a:ext cx="289247" cy="27992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olded Corner 6"/>
          <p:cNvSpPr/>
          <p:nvPr/>
        </p:nvSpPr>
        <p:spPr>
          <a:xfrm>
            <a:off x="4377221" y="5019863"/>
            <a:ext cx="205274" cy="279920"/>
          </a:xfrm>
          <a:prstGeom prst="foldedCorner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5140473" y="5019865"/>
            <a:ext cx="270588" cy="27991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845" y="2599239"/>
            <a:ext cx="287771" cy="2877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70309" y="2080684"/>
            <a:ext cx="10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rgbClr val="00B050"/>
                </a:solidFill>
                <a:latin typeface="Trench" panose="02000503000000020004" pitchFamily="50" charset="0"/>
              </a:rPr>
              <a:t>12:39</a:t>
            </a:r>
            <a:endParaRPr lang="en-GB" sz="2800" dirty="0">
              <a:solidFill>
                <a:srgbClr val="00B050"/>
              </a:solidFill>
              <a:latin typeface="Trench" panose="02000503000000020004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2085" y="2459023"/>
            <a:ext cx="10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rgbClr val="0070C0"/>
                </a:solidFill>
                <a:latin typeface="Trench" panose="02000503000000020004" pitchFamily="50" charset="0"/>
              </a:rPr>
              <a:t>12:49</a:t>
            </a:r>
            <a:endParaRPr lang="en-GB" sz="2800" dirty="0">
              <a:solidFill>
                <a:srgbClr val="0070C0"/>
              </a:solidFill>
              <a:latin typeface="Trench" panose="02000503000000020004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95033" y="2864012"/>
            <a:ext cx="10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bg2">
                    <a:lumMod val="50000"/>
                  </a:schemeClr>
                </a:solidFill>
                <a:latin typeface="Trench" panose="02000503000000020004" pitchFamily="50" charset="0"/>
              </a:rPr>
              <a:t>12:52</a:t>
            </a:r>
            <a:endParaRPr lang="en-GB" sz="2800" dirty="0">
              <a:solidFill>
                <a:schemeClr val="bg2">
                  <a:lumMod val="50000"/>
                </a:schemeClr>
              </a:solidFill>
              <a:latin typeface="Trench" panose="02000503000000020004" pitchFamily="50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9948511" y="4050260"/>
            <a:ext cx="0" cy="1518924"/>
          </a:xfrm>
          <a:prstGeom prst="line">
            <a:avLst/>
          </a:prstGeom>
          <a:effectLst>
            <a:outerShdw blurRad="12700" sx="101000" sy="101000" algn="ctr" rotWithShape="0">
              <a:prstClr val="black">
                <a:alpha val="4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reittiopas.fi/images/resultSummary/wal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831" y="1818372"/>
            <a:ext cx="153531" cy="26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www.reittiopas.fi/images/resultSummary/wal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964" y="2991282"/>
            <a:ext cx="153531" cy="26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/>
          <p:cNvSpPr/>
          <p:nvPr/>
        </p:nvSpPr>
        <p:spPr>
          <a:xfrm>
            <a:off x="4132718" y="3404570"/>
            <a:ext cx="251926" cy="2623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4125691" y="1470292"/>
            <a:ext cx="251926" cy="262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4182469" y="1601448"/>
            <a:ext cx="15395" cy="1934278"/>
          </a:xfrm>
          <a:prstGeom prst="line">
            <a:avLst/>
          </a:prstGeom>
          <a:effectLst>
            <a:outerShdw blurRad="12700" sx="101000" sy="101000" algn="ctr" rotWithShape="0">
              <a:prstClr val="black">
                <a:alpha val="4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10800000">
            <a:off x="8593493" y="1389537"/>
            <a:ext cx="989045" cy="607214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53834" y="1894408"/>
            <a:ext cx="285064" cy="15810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55147" y="2280646"/>
            <a:ext cx="285064" cy="15810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58795" y="2652089"/>
            <a:ext cx="285064" cy="15810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63702" y="3069239"/>
            <a:ext cx="285064" cy="15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3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8" y="1368938"/>
            <a:ext cx="4194048" cy="449884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986548" y="1516363"/>
            <a:ext cx="2939170" cy="29790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 descr="pin-1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291" y="1841442"/>
            <a:ext cx="2219463" cy="2219463"/>
          </a:xfrm>
          <a:prstGeom prst="rect">
            <a:avLst/>
          </a:prstGeom>
        </p:spPr>
      </p:pic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4194048" cy="449884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507694" y="1702186"/>
            <a:ext cx="2939170" cy="29790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  <p:pic>
        <p:nvPicPr>
          <p:cNvPr id="18" name="Picture 17" descr="Bus2-100 (2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04" y="2058683"/>
            <a:ext cx="1888223" cy="188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2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8" y="1368938"/>
            <a:ext cx="4194048" cy="449884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986548" y="1516363"/>
            <a:ext cx="2939170" cy="29790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4194048" cy="449884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507694" y="1702186"/>
            <a:ext cx="2939170" cy="29790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87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7126" y="1220569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009100"/>
              </a:gs>
              <a:gs pos="100000">
                <a:srgbClr val="00C203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1201722" y="1494262"/>
            <a:ext cx="1625600" cy="1625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17324" y="1225021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009100"/>
              </a:gs>
              <a:gs pos="100000">
                <a:srgbClr val="00D80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40999" y="1562356"/>
            <a:ext cx="1331999" cy="1404000"/>
          </a:xfrm>
          <a:prstGeom prst="rect">
            <a:avLst/>
          </a:prstGeom>
          <a:solidFill>
            <a:srgbClr val="00C2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3881920" y="1498714"/>
            <a:ext cx="1625600" cy="1625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22183" y="1217144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2DC57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45858" y="1554479"/>
            <a:ext cx="1331999" cy="1404000"/>
          </a:xfrm>
          <a:prstGeom prst="rect">
            <a:avLst/>
          </a:prstGeom>
          <a:solidFill>
            <a:srgbClr val="2DC1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6586779" y="1490837"/>
            <a:ext cx="1625600" cy="16256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039377" y="1221596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5EF5C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463052" y="1558931"/>
            <a:ext cx="1331999" cy="1404000"/>
          </a:xfrm>
          <a:prstGeom prst="rect">
            <a:avLst/>
          </a:prstGeom>
          <a:gradFill flip="none" rotWithShape="1">
            <a:gsLst>
              <a:gs pos="0">
                <a:srgbClr val="2DC14D"/>
              </a:gs>
              <a:gs pos="100000">
                <a:srgbClr val="24AB44"/>
              </a:gs>
            </a:gsLst>
            <a:lin ang="165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9303973" y="1495289"/>
            <a:ext cx="1625600" cy="16256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95739" y="5393889"/>
            <a:ext cx="1140360" cy="113924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electricity-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88" y="5519328"/>
            <a:ext cx="909435" cy="909435"/>
          </a:xfrm>
          <a:prstGeom prst="rect">
            <a:avLst/>
          </a:prstGeom>
        </p:spPr>
      </p:pic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589" y="4569590"/>
            <a:ext cx="1146048" cy="114604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6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79434" y="202402"/>
            <a:ext cx="6247169" cy="6273400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5EF5C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08642" y="1213972"/>
            <a:ext cx="3900790" cy="4129491"/>
          </a:xfrm>
          <a:prstGeom prst="rect">
            <a:avLst/>
          </a:prstGeom>
          <a:gradFill flip="none" rotWithShape="1">
            <a:gsLst>
              <a:gs pos="0">
                <a:srgbClr val="2DC14D"/>
              </a:gs>
              <a:gs pos="100000">
                <a:srgbClr val="24AB44"/>
              </a:gs>
            </a:gsLst>
            <a:lin ang="165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os7-bus-icon-la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34" y="1017576"/>
            <a:ext cx="4777867" cy="4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9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79434" y="202402"/>
            <a:ext cx="6247169" cy="6273400"/>
          </a:xfrm>
          <a:prstGeom prst="rect">
            <a:avLst/>
          </a:prstGeom>
          <a:gradFill flip="none" rotWithShape="1">
            <a:gsLst>
              <a:gs pos="0">
                <a:srgbClr val="22953C"/>
              </a:gs>
              <a:gs pos="100000">
                <a:srgbClr val="27B246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Bus Filled-100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395" y="872173"/>
            <a:ext cx="4665232" cy="4665232"/>
          </a:xfrm>
          <a:prstGeom prst="rect">
            <a:avLst/>
          </a:prstGeom>
        </p:spPr>
      </p:pic>
      <p:pic>
        <p:nvPicPr>
          <p:cNvPr id="18" name="Picture 17" descr="ios7-bus-icon-large.png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34" y="1017576"/>
            <a:ext cx="4777867" cy="4777867"/>
          </a:xfrm>
          <a:prstGeom prst="rect">
            <a:avLst/>
          </a:prstGeom>
        </p:spPr>
      </p:pic>
      <p:pic>
        <p:nvPicPr>
          <p:cNvPr id="2" name="Picture 1" descr="Bus Filled-1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462" y="1206403"/>
            <a:ext cx="4575793" cy="457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26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rge-app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04800"/>
            <a:ext cx="6242304" cy="6242304"/>
          </a:xfrm>
          <a:prstGeom prst="roundRect">
            <a:avLst/>
          </a:prstGeom>
          <a:effectLst>
            <a:outerShdw blurRad="50800" dist="1143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1746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os7-bus-icon-la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94" y="2193569"/>
            <a:ext cx="4777867" cy="4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09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Callout 13"/>
          <p:cNvSpPr/>
          <p:nvPr/>
        </p:nvSpPr>
        <p:spPr>
          <a:xfrm>
            <a:off x="1868095" y="311397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928023" y="317300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3" name="Oval Callout 12"/>
          <p:cNvSpPr/>
          <p:nvPr/>
        </p:nvSpPr>
        <p:spPr>
          <a:xfrm>
            <a:off x="1863663" y="1839640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88000" sy="88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948253" y="1923322"/>
            <a:ext cx="665862" cy="653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bus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85" y="1999749"/>
            <a:ext cx="499913" cy="499913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023795" y="1904710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97017" y="1977090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Callout 10"/>
          <p:cNvSpPr/>
          <p:nvPr/>
        </p:nvSpPr>
        <p:spPr>
          <a:xfrm>
            <a:off x="8258875" y="1970807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96000" sy="96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356759" y="2067845"/>
            <a:ext cx="2469613" cy="2456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58" y="2321217"/>
            <a:ext cx="1784336" cy="1784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524" y="2395191"/>
            <a:ext cx="1747349" cy="17473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491" y="3279282"/>
            <a:ext cx="493388" cy="4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69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Callout 13"/>
          <p:cNvSpPr/>
          <p:nvPr/>
        </p:nvSpPr>
        <p:spPr>
          <a:xfrm>
            <a:off x="1868095" y="311397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928023" y="317300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3" name="Oval Callout 12"/>
          <p:cNvSpPr/>
          <p:nvPr/>
        </p:nvSpPr>
        <p:spPr>
          <a:xfrm>
            <a:off x="1863663" y="1839640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88000" sy="88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948253" y="1923322"/>
            <a:ext cx="665862" cy="653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bus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85" y="1999749"/>
            <a:ext cx="499913" cy="499913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023795" y="1904710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97017" y="1977090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Callout 10"/>
          <p:cNvSpPr/>
          <p:nvPr/>
        </p:nvSpPr>
        <p:spPr>
          <a:xfrm>
            <a:off x="8258875" y="1970807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96000" sy="96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356759" y="2067845"/>
            <a:ext cx="2469613" cy="2456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58" y="2321217"/>
            <a:ext cx="1784336" cy="1784336"/>
          </a:xfrm>
          <a:prstGeom prst="rect">
            <a:avLst/>
          </a:prstGeom>
        </p:spPr>
      </p:pic>
      <p:pic>
        <p:nvPicPr>
          <p:cNvPr id="4" name="Picture 3" descr="Finland_road_sign_531.svg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" t="3065" r="2544" b="4489"/>
          <a:stretch/>
        </p:blipFill>
        <p:spPr>
          <a:xfrm>
            <a:off x="8670215" y="2806704"/>
            <a:ext cx="1848573" cy="987833"/>
          </a:xfrm>
          <a:prstGeom prst="roundRect">
            <a:avLst>
              <a:gd name="adj" fmla="val 13656"/>
            </a:avLst>
          </a:prstGeom>
        </p:spPr>
      </p:pic>
      <p:pic>
        <p:nvPicPr>
          <p:cNvPr id="18" name="Picture 17" descr="Finland_road_sign_531.svg.png"/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" t="3065" r="2544" b="4489"/>
          <a:stretch/>
        </p:blipFill>
        <p:spPr>
          <a:xfrm>
            <a:off x="1986785" y="3377062"/>
            <a:ext cx="605185" cy="323397"/>
          </a:xfrm>
          <a:prstGeom prst="roundRect">
            <a:avLst>
              <a:gd name="adj" fmla="val 13656"/>
            </a:avLst>
          </a:prstGeom>
        </p:spPr>
      </p:pic>
    </p:spTree>
    <p:extLst>
      <p:ext uri="{BB962C8B-B14F-4D97-AF65-F5344CB8AC3E}">
        <p14:creationId xmlns:p14="http://schemas.microsoft.com/office/powerpoint/2010/main" val="1966949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Callout 13"/>
          <p:cNvSpPr/>
          <p:nvPr/>
        </p:nvSpPr>
        <p:spPr>
          <a:xfrm>
            <a:off x="1868095" y="311397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928023" y="317300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7" name="Oval Callout 16"/>
          <p:cNvSpPr/>
          <p:nvPr/>
        </p:nvSpPr>
        <p:spPr>
          <a:xfrm>
            <a:off x="2945299" y="3167746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005227" y="322676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95" y="3333050"/>
            <a:ext cx="493388" cy="493388"/>
          </a:xfrm>
          <a:prstGeom prst="rect">
            <a:avLst/>
          </a:prstGeom>
        </p:spPr>
      </p:pic>
      <p:sp>
        <p:nvSpPr>
          <p:cNvPr id="20" name="Oval Callout 19"/>
          <p:cNvSpPr/>
          <p:nvPr/>
        </p:nvSpPr>
        <p:spPr>
          <a:xfrm>
            <a:off x="4092056" y="314308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4151984" y="320211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3" name="Oval Callout 22"/>
          <p:cNvSpPr/>
          <p:nvPr/>
        </p:nvSpPr>
        <p:spPr>
          <a:xfrm>
            <a:off x="5226483" y="3192404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286411" y="3251427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6" name="Oval Callout 25"/>
          <p:cNvSpPr/>
          <p:nvPr/>
        </p:nvSpPr>
        <p:spPr>
          <a:xfrm>
            <a:off x="6336247" y="3204733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6396175" y="326375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9" name="Oval Callout 28"/>
          <p:cNvSpPr/>
          <p:nvPr/>
        </p:nvSpPr>
        <p:spPr>
          <a:xfrm>
            <a:off x="7581650" y="3241720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7641578" y="330074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32" name="Oval Callout 31"/>
          <p:cNvSpPr/>
          <p:nvPr/>
        </p:nvSpPr>
        <p:spPr>
          <a:xfrm>
            <a:off x="8728407" y="3229391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8788335" y="3288414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pic>
        <p:nvPicPr>
          <p:cNvPr id="6" name="Picture 5" descr="walking-black-7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38" y="3285961"/>
            <a:ext cx="508000" cy="508000"/>
          </a:xfrm>
          <a:prstGeom prst="rect">
            <a:avLst/>
          </a:prstGeom>
        </p:spPr>
      </p:pic>
      <p:pic>
        <p:nvPicPr>
          <p:cNvPr id="10" name="Picture 9" descr="train-colored-7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29" y="3298290"/>
            <a:ext cx="508000" cy="508000"/>
          </a:xfrm>
          <a:prstGeom prst="rect">
            <a:avLst/>
          </a:prstGeom>
        </p:spPr>
      </p:pic>
      <p:pic>
        <p:nvPicPr>
          <p:cNvPr id="35" name="Picture 34" descr="metro-colored-7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15" y="3316269"/>
            <a:ext cx="540000" cy="540000"/>
          </a:xfrm>
          <a:prstGeom prst="rect">
            <a:avLst/>
          </a:prstGeom>
        </p:spPr>
      </p:pic>
      <p:pic>
        <p:nvPicPr>
          <p:cNvPr id="36" name="Picture 35" descr="tram-colored-7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880" y="3340927"/>
            <a:ext cx="540000" cy="540000"/>
          </a:xfrm>
          <a:prstGeom prst="rect">
            <a:avLst/>
          </a:prstGeom>
        </p:spPr>
      </p:pic>
      <p:pic>
        <p:nvPicPr>
          <p:cNvPr id="37" name="Picture 36" descr="ferry-colored-7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945" y="3316268"/>
            <a:ext cx="540000" cy="540000"/>
          </a:xfrm>
          <a:prstGeom prst="rect">
            <a:avLst/>
          </a:prstGeom>
        </p:spPr>
      </p:pic>
      <p:pic>
        <p:nvPicPr>
          <p:cNvPr id="38" name="Picture 37" descr="finish_flag-5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841" y="1757166"/>
            <a:ext cx="508000" cy="5080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6190985" y="999674"/>
            <a:ext cx="196328" cy="19623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05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7974" y="303426"/>
            <a:ext cx="4593744" cy="63361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9948511" y="4050260"/>
            <a:ext cx="0" cy="1518924"/>
          </a:xfrm>
          <a:prstGeom prst="line">
            <a:avLst/>
          </a:prstGeom>
          <a:effectLst>
            <a:outerShdw blurRad="12700" sx="101000" sy="101000" algn="ctr" rotWithShape="0">
              <a:prstClr val="black">
                <a:alpha val="4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10800000">
            <a:off x="8593493" y="1389537"/>
            <a:ext cx="989045" cy="607214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22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p-arrow-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0" y="3111500"/>
            <a:ext cx="635000" cy="635000"/>
          </a:xfrm>
          <a:prstGeom prst="rect">
            <a:avLst/>
          </a:prstGeom>
        </p:spPr>
      </p:pic>
      <p:pic>
        <p:nvPicPr>
          <p:cNvPr id="5" name="Picture 4" descr="down4-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0" y="3555344"/>
            <a:ext cx="635000" cy="635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330505" y="2811010"/>
            <a:ext cx="1" cy="715081"/>
          </a:xfrm>
          <a:prstGeom prst="line">
            <a:avLst/>
          </a:prstGeom>
          <a:ln w="38100" cmpd="sng">
            <a:solidFill>
              <a:schemeClr val="accent4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Up Left-1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91" y="1492568"/>
            <a:ext cx="1270000" cy="1270000"/>
          </a:xfrm>
          <a:prstGeom prst="rect">
            <a:avLst/>
          </a:prstGeom>
        </p:spPr>
      </p:pic>
      <p:pic>
        <p:nvPicPr>
          <p:cNvPr id="6" name="Picture 5" descr="Up Left-1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47028"/>
          <a:stretch/>
        </p:blipFill>
        <p:spPr>
          <a:xfrm rot="5400000">
            <a:off x="2837808" y="5237088"/>
            <a:ext cx="737425" cy="672741"/>
          </a:xfrm>
          <a:prstGeom prst="rect">
            <a:avLst/>
          </a:prstGeom>
        </p:spPr>
      </p:pic>
      <p:pic>
        <p:nvPicPr>
          <p:cNvPr id="8" name="Picture 7" descr="Up Left-1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47028"/>
          <a:stretch/>
        </p:blipFill>
        <p:spPr>
          <a:xfrm rot="16200000">
            <a:off x="2598243" y="4856371"/>
            <a:ext cx="737425" cy="6727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700" y="1854200"/>
            <a:ext cx="27686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03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20 at 13.28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51" y="-258908"/>
            <a:ext cx="4070214" cy="7224788"/>
          </a:xfrm>
          <a:prstGeom prst="rect">
            <a:avLst/>
          </a:prstGeom>
        </p:spPr>
      </p:pic>
      <p:pic>
        <p:nvPicPr>
          <p:cNvPr id="8" name="Picture 7" descr="app-icon-big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7" b="644"/>
          <a:stretch/>
        </p:blipFill>
        <p:spPr>
          <a:xfrm>
            <a:off x="1952121" y="919466"/>
            <a:ext cx="2107198" cy="2122438"/>
          </a:xfrm>
          <a:prstGeom prst="round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207203" y="6164494"/>
            <a:ext cx="16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pperplate Gothic Light"/>
                <a:cs typeface="Copperplate Gothic Light"/>
              </a:rPr>
              <a:t>Ewket Apps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pperplate Gothic Light"/>
              <a:cs typeface="Copperplate Gothic Light"/>
            </a:endParaRPr>
          </a:p>
        </p:txBody>
      </p:sp>
      <p:pic>
        <p:nvPicPr>
          <p:cNvPr id="10" name="Picture 9" descr="Screen Shot 2014-09-20 at 13.28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537" y="197265"/>
            <a:ext cx="4131867" cy="61028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05351" y="5535715"/>
            <a:ext cx="16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pperplate Gothic Light"/>
                <a:cs typeface="Copperplate Gothic Light"/>
              </a:rPr>
              <a:t>Ewket Apps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pperplate Gothic Light"/>
              <a:cs typeface="Copperplate Gothic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60374" y="5548045"/>
            <a:ext cx="2589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ucida Grande"/>
                <a:ea typeface="Lucida Grande"/>
                <a:cs typeface="Lucida Grande"/>
              </a:rPr>
              <a:t>®</a:t>
            </a:r>
            <a:endParaRPr lang="en-US" sz="1200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4326" y="6181275"/>
            <a:ext cx="2589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ucida Grande"/>
                <a:ea typeface="Lucida Grande"/>
                <a:cs typeface="Lucida Grande"/>
              </a:rPr>
              <a:t>®</a:t>
            </a:r>
            <a:endParaRPr lang="en-US" sz="1200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6" name="Picture 15" descr="app-icon-big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7" b="644"/>
          <a:stretch/>
        </p:blipFill>
        <p:spPr>
          <a:xfrm>
            <a:off x="7560642" y="1354104"/>
            <a:ext cx="2107198" cy="2122438"/>
          </a:xfrm>
          <a:prstGeom prst="round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947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3125" y="303426"/>
            <a:ext cx="6154439" cy="410690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89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9206" y="261555"/>
            <a:ext cx="6154439" cy="410690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</a:schemeClr>
            </a:solidFill>
          </a:ln>
          <a:effectLst>
            <a:innerShdw blurRad="101600" dist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Flaticon_878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0" y="3340100"/>
            <a:ext cx="153670" cy="153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848064">
            <a:off x="8090078" y="2017911"/>
            <a:ext cx="30734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1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2616200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Flaticon_87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745" y="2737776"/>
            <a:ext cx="1159073" cy="150317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074585" y="1870205"/>
            <a:ext cx="37395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endMailbutton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737" y="577390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73" y="2977952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list_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04" y="3437862"/>
            <a:ext cx="902523" cy="750927"/>
          </a:xfrm>
          <a:prstGeom prst="rect">
            <a:avLst/>
          </a:prstGeom>
        </p:spPr>
      </p:pic>
      <p:pic>
        <p:nvPicPr>
          <p:cNvPr id="20" name="Picture 19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697" y="4316677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list_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328" y="4776587"/>
            <a:ext cx="902523" cy="750927"/>
          </a:xfrm>
          <a:prstGeom prst="rect">
            <a:avLst/>
          </a:prstGeom>
        </p:spPr>
      </p:pic>
      <p:pic>
        <p:nvPicPr>
          <p:cNvPr id="10" name="Picture 9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152" y="3465563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 descr="map7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712" y="5277669"/>
            <a:ext cx="243840" cy="243840"/>
          </a:xfrm>
          <a:prstGeom prst="rect">
            <a:avLst/>
          </a:prstGeom>
        </p:spPr>
      </p:pic>
      <p:pic>
        <p:nvPicPr>
          <p:cNvPr id="3" name="Picture 2" descr="map79 (1)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771" y="2815923"/>
            <a:ext cx="243840" cy="243840"/>
          </a:xfrm>
          <a:prstGeom prst="rect">
            <a:avLst/>
          </a:prstGeom>
        </p:spPr>
      </p:pic>
      <p:pic>
        <p:nvPicPr>
          <p:cNvPr id="6" name="Picture 5" descr="map79 (2)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65" y="3803757"/>
            <a:ext cx="945222" cy="94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7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160" y="163858"/>
            <a:ext cx="4593744" cy="63361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ounded Rectangle 1"/>
          <p:cNvSpPr/>
          <p:nvPr/>
        </p:nvSpPr>
        <p:spPr>
          <a:xfrm>
            <a:off x="5470613" y="139568"/>
            <a:ext cx="4172737" cy="6392193"/>
          </a:xfrm>
          <a:prstGeom prst="roundRect">
            <a:avLst>
              <a:gd name="adj" fmla="val 3958"/>
            </a:avLst>
          </a:prstGeom>
          <a:solidFill>
            <a:schemeClr val="bg1">
              <a:lumMod val="95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5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9458" y="688115"/>
            <a:ext cx="3545775" cy="4736934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6252129" y="1270066"/>
            <a:ext cx="1925880" cy="265178"/>
          </a:xfrm>
          <a:prstGeom prst="roundRect">
            <a:avLst>
              <a:gd name="adj" fmla="val 50000"/>
            </a:avLst>
          </a:prstGeom>
          <a:solidFill>
            <a:srgbClr val="0091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251017" y="1841171"/>
            <a:ext cx="1925880" cy="265178"/>
          </a:xfrm>
          <a:prstGeom prst="roundRect">
            <a:avLst>
              <a:gd name="adj" fmla="val 50000"/>
            </a:avLst>
          </a:prstGeom>
          <a:solidFill>
            <a:srgbClr val="0091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263860" y="2398317"/>
            <a:ext cx="1925880" cy="265178"/>
          </a:xfrm>
          <a:prstGeom prst="roundRect">
            <a:avLst>
              <a:gd name="adj" fmla="val 50000"/>
            </a:avLst>
          </a:prstGeom>
          <a:solidFill>
            <a:srgbClr val="0091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8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Helsinki 12:30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http://www.fontspace.com/category/thin?p=2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http://www.fontspace.com/nimavisual/trench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12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1875030" y="1850942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948252" y="1923322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bus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823" y="2332632"/>
            <a:ext cx="1745313" cy="1745313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023795" y="1904710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97017" y="1977090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Callout 10"/>
          <p:cNvSpPr/>
          <p:nvPr/>
        </p:nvSpPr>
        <p:spPr>
          <a:xfrm>
            <a:off x="8258875" y="1970807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96000" sy="96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356759" y="2067845"/>
            <a:ext cx="2469613" cy="2456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58" y="2321217"/>
            <a:ext cx="1784336" cy="1784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524" y="2395191"/>
            <a:ext cx="1747349" cy="174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3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61779</TotalTime>
  <Words>44</Words>
  <Application>Microsoft Macintosh PowerPoint</Application>
  <PresentationFormat>Custom</PresentationFormat>
  <Paragraphs>11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Helsinki 12:30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Sahledengel Anteneh</dc:creator>
  <cp:lastModifiedBy>Anteneh Sahle</cp:lastModifiedBy>
  <cp:revision>75</cp:revision>
  <dcterms:created xsi:type="dcterms:W3CDTF">2014-02-04T11:28:11Z</dcterms:created>
  <dcterms:modified xsi:type="dcterms:W3CDTF">2015-04-17T21:37:27Z</dcterms:modified>
</cp:coreProperties>
</file>