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75" r:id="rId11"/>
    <p:sldId id="280" r:id="rId12"/>
    <p:sldId id="281" r:id="rId13"/>
    <p:sldId id="282" r:id="rId14"/>
    <p:sldId id="276" r:id="rId15"/>
    <p:sldId id="279" r:id="rId16"/>
    <p:sldId id="265" r:id="rId17"/>
    <p:sldId id="270" r:id="rId18"/>
    <p:sldId id="284" r:id="rId19"/>
    <p:sldId id="277" r:id="rId20"/>
    <p:sldId id="278" r:id="rId21"/>
    <p:sldId id="274" r:id="rId22"/>
    <p:sldId id="272" r:id="rId23"/>
    <p:sldId id="271" r:id="rId24"/>
    <p:sldId id="266" r:id="rId25"/>
    <p:sldId id="273" r:id="rId26"/>
    <p:sldId id="268" r:id="rId27"/>
    <p:sldId id="267" r:id="rId28"/>
    <p:sldId id="269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B39"/>
    <a:srgbClr val="1F9237"/>
    <a:srgbClr val="14ADFF"/>
    <a:srgbClr val="00F0B5"/>
    <a:srgbClr val="EE0000"/>
    <a:srgbClr val="D33F10"/>
    <a:srgbClr val="27B246"/>
    <a:srgbClr val="22953C"/>
    <a:srgbClr val="0082DF"/>
    <a:srgbClr val="239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7884" autoAdjust="0"/>
  </p:normalViewPr>
  <p:slideViewPr>
    <p:cSldViewPr snapToGrid="0" showGuides="1">
      <p:cViewPr>
        <p:scale>
          <a:sx n="103" d="100"/>
          <a:sy n="103" d="100"/>
        </p:scale>
        <p:origin x="-224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80" y="1967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4830" y="16710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pin-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73" y="492182"/>
            <a:ext cx="2219463" cy="2219463"/>
          </a:xfrm>
          <a:prstGeom prst="rect">
            <a:avLst/>
          </a:prstGeom>
        </p:spPr>
      </p:pic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2728039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67280" y="41534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85460" y="42519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4706638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5879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48293" y="42911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60468" y="433960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8071537" y="529134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10778" y="426770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28958" y="438197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4766" y="3925613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1498324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37565" y="4153435"/>
            <a:ext cx="1198180" cy="1213945"/>
          </a:xfrm>
          <a:prstGeom prst="ellipse">
            <a:avLst/>
          </a:prstGeom>
          <a:solidFill>
            <a:srgbClr val="1F9B3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589" y="4270878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3997186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36427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34691" y="4279841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0582" y="432830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9301252" y="5291347"/>
            <a:ext cx="864000" cy="38060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40493" y="4267705"/>
            <a:ext cx="1198180" cy="121394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44385" y="436768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02085" y="3955841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37368" y="4004307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06152" y="4057975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37368" y="1601914"/>
            <a:ext cx="1188000" cy="11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60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82" y="4670847"/>
            <a:ext cx="635000" cy="635000"/>
          </a:xfrm>
          <a:prstGeom prst="rect">
            <a:avLst/>
          </a:prstGeom>
        </p:spPr>
      </p:pic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6" y="4748807"/>
            <a:ext cx="635000" cy="635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43" y="4748807"/>
            <a:ext cx="635000" cy="635000"/>
          </a:xfrm>
          <a:prstGeom prst="rect">
            <a:avLst/>
          </a:prstGeom>
        </p:spPr>
      </p:pic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850324" y="341732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745189" y="2577464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03172" y="2453554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24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637569" y="344563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>
            <a:off x="6619461" y="2084928"/>
            <a:ext cx="392400" cy="392400"/>
          </a:xfrm>
          <a:prstGeom prst="snip2SameRect">
            <a:avLst>
              <a:gd name="adj1" fmla="val 40002"/>
              <a:gd name="adj2" fmla="val 0"/>
            </a:avLst>
          </a:prstGeom>
          <a:gradFill flip="none" rotWithShape="1">
            <a:gsLst>
              <a:gs pos="0">
                <a:srgbClr val="14ADFF"/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45" y="2198058"/>
            <a:ext cx="216000" cy="2160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8542811" y="3840742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00794" y="3716832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18980" y="3338836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EE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85112" y="3416647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90354" y="3811759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8337" y="3687849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6"/>
          <p:cNvSpPr/>
          <p:nvPr/>
        </p:nvSpPr>
        <p:spPr>
          <a:xfrm>
            <a:off x="5466523" y="3309853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0082DF"/>
              </a:gs>
              <a:gs pos="97000">
                <a:srgbClr val="0082D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10" y="3415759"/>
            <a:ext cx="216000" cy="216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552306" y="342125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57548" y="381636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15531" y="369245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6"/>
          <p:cNvSpPr/>
          <p:nvPr/>
        </p:nvSpPr>
        <p:spPr>
          <a:xfrm>
            <a:off x="6333717" y="331445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69000">
                <a:srgbClr val="D33F10"/>
              </a:gs>
              <a:gs pos="97000">
                <a:srgbClr val="D33F1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19564" y="342696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4806" y="382207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82789" y="369816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26"/>
          <p:cNvSpPr/>
          <p:nvPr/>
        </p:nvSpPr>
        <p:spPr>
          <a:xfrm>
            <a:off x="7400975" y="332016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2953C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810884" y="3432498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716126" y="3827610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774109" y="3703700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26"/>
          <p:cNvSpPr/>
          <p:nvPr/>
        </p:nvSpPr>
        <p:spPr>
          <a:xfrm>
            <a:off x="9592295" y="3325704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14ADFF"/>
              </a:gs>
              <a:gs pos="97000">
                <a:srgbClr val="14AD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33283" y="3291888"/>
            <a:ext cx="216000" cy="32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</a:rPr>
              <a:t>M</a:t>
            </a:r>
            <a:endParaRPr lang="en-US" sz="2000" b="1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/>
            </a:endParaRPr>
          </a:p>
        </p:txBody>
      </p:sp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5" y="3405485"/>
            <a:ext cx="234000" cy="234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068" y="3432731"/>
            <a:ext cx="216000" cy="216000"/>
          </a:xfrm>
          <a:prstGeom prst="rect">
            <a:avLst/>
          </a:prstGeom>
        </p:spPr>
      </p:pic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48" y="3384319"/>
            <a:ext cx="234070" cy="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4194048" cy="44988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07694" y="1702186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005922" cy="107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03192" y="1591824"/>
            <a:ext cx="687099" cy="7145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858332" y="4832304"/>
            <a:ext cx="247957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rot="540756">
            <a:off x="4813374" y="-266918"/>
            <a:ext cx="5996490" cy="71825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6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1107197" y="1249558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66" y="950168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229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52623" y="1091900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39C3D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84" y="9253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2953C"/>
              </a:gs>
              <a:gs pos="100000">
                <a:srgbClr val="27B24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us Filled-100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95" y="872173"/>
            <a:ext cx="4665232" cy="4665232"/>
          </a:xfrm>
          <a:prstGeom prst="rect">
            <a:avLst/>
          </a:prstGeom>
        </p:spPr>
      </p:pic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  <p:pic>
        <p:nvPicPr>
          <p:cNvPr id="2" name="Picture 1" descr="Bus Filled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62" y="1206403"/>
            <a:ext cx="4575793" cy="45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4" name="Picture 3" descr="Finland_road_sign_531.sv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8670215" y="2806704"/>
            <a:ext cx="1848573" cy="987833"/>
          </a:xfrm>
          <a:prstGeom prst="roundRect">
            <a:avLst>
              <a:gd name="adj" fmla="val 13656"/>
            </a:avLst>
          </a:prstGeom>
        </p:spPr>
      </p:pic>
      <p:pic>
        <p:nvPicPr>
          <p:cNvPr id="18" name="Picture 17" descr="Finland_road_sign_531.svg.png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1986785" y="3377062"/>
            <a:ext cx="605185" cy="323397"/>
          </a:xfrm>
          <a:prstGeom prst="roundRect">
            <a:avLst>
              <a:gd name="adj" fmla="val 13656"/>
            </a:avLst>
          </a:prstGeom>
        </p:spPr>
      </p:pic>
    </p:spTree>
    <p:extLst>
      <p:ext uri="{BB962C8B-B14F-4D97-AF65-F5344CB8AC3E}">
        <p14:creationId xmlns:p14="http://schemas.microsoft.com/office/powerpoint/2010/main" val="196694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Up Left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91" y="1492568"/>
            <a:ext cx="1270000" cy="1270000"/>
          </a:xfrm>
          <a:prstGeom prst="rect">
            <a:avLst/>
          </a:prstGeom>
        </p:spPr>
      </p:pic>
      <p:pic>
        <p:nvPicPr>
          <p:cNvPr id="6" name="Picture 5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5400000">
            <a:off x="2837808" y="5237088"/>
            <a:ext cx="737425" cy="672741"/>
          </a:xfrm>
          <a:prstGeom prst="rect">
            <a:avLst/>
          </a:prstGeom>
        </p:spPr>
      </p:pic>
      <p:pic>
        <p:nvPicPr>
          <p:cNvPr id="8" name="Picture 7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16200000">
            <a:off x="2598243" y="4856371"/>
            <a:ext cx="737425" cy="672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1854200"/>
            <a:ext cx="2768600" cy="314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82905" y="2963410"/>
            <a:ext cx="1" cy="715081"/>
          </a:xfrm>
          <a:prstGeom prst="line">
            <a:avLst/>
          </a:prstGeom>
          <a:ln w="38100" cmpd="sng">
            <a:solidFill>
              <a:srgbClr val="43434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35305" y="3115809"/>
            <a:ext cx="1" cy="1511999"/>
          </a:xfrm>
          <a:prstGeom prst="line">
            <a:avLst/>
          </a:prstGeom>
          <a:ln w="38100" cmpd="sng">
            <a:solidFill>
              <a:srgbClr val="43434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7125730" y="5587513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4209535" y="5847218"/>
            <a:ext cx="331676" cy="137160"/>
          </a:xfrm>
          <a:custGeom>
            <a:avLst/>
            <a:gdLst>
              <a:gd name="connsiteX0" fmla="*/ 0 w 388620"/>
              <a:gd name="connsiteY0" fmla="*/ 0 h 266700"/>
              <a:gd name="connsiteX1" fmla="*/ 388620 w 388620"/>
              <a:gd name="connsiteY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8620" h="266700">
                <a:moveTo>
                  <a:pt x="0" y="0"/>
                </a:moveTo>
                <a:cubicBezTo>
                  <a:pt x="131445" y="118110"/>
                  <a:pt x="262890" y="236220"/>
                  <a:pt x="388620" y="26670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9" y="5035327"/>
            <a:ext cx="662528" cy="6625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85" y="4941222"/>
            <a:ext cx="577117" cy="577117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3558540" y="4564380"/>
            <a:ext cx="252000" cy="126000"/>
          </a:xfrm>
          <a:custGeom>
            <a:avLst/>
            <a:gdLst>
              <a:gd name="connsiteX0" fmla="*/ 0 w 236220"/>
              <a:gd name="connsiteY0" fmla="*/ 0 h 114300"/>
              <a:gd name="connsiteX1" fmla="*/ 236220 w 23622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220" h="114300">
                <a:moveTo>
                  <a:pt x="0" y="0"/>
                </a:moveTo>
                <a:cubicBezTo>
                  <a:pt x="90805" y="40640"/>
                  <a:pt x="181610" y="81280"/>
                  <a:pt x="236220" y="11430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9332" r="10001" b="10000"/>
          <a:stretch/>
        </p:blipFill>
        <p:spPr>
          <a:xfrm>
            <a:off x="5721350" y="3041650"/>
            <a:ext cx="755650" cy="76835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871755" y="3454400"/>
            <a:ext cx="433795" cy="313154"/>
          </a:xfrm>
          <a:custGeom>
            <a:avLst/>
            <a:gdLst>
              <a:gd name="connsiteX0" fmla="*/ 1995 w 433795"/>
              <a:gd name="connsiteY0" fmla="*/ 0 h 313154"/>
              <a:gd name="connsiteX1" fmla="*/ 65495 w 433795"/>
              <a:gd name="connsiteY1" fmla="*/ 266700 h 313154"/>
              <a:gd name="connsiteX2" fmla="*/ 433795 w 433795"/>
              <a:gd name="connsiteY2" fmla="*/ 298450 h 31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795" h="313154">
                <a:moveTo>
                  <a:pt x="1995" y="0"/>
                </a:moveTo>
                <a:cubicBezTo>
                  <a:pt x="-2238" y="108479"/>
                  <a:pt x="-6471" y="216958"/>
                  <a:pt x="65495" y="266700"/>
                </a:cubicBezTo>
                <a:cubicBezTo>
                  <a:pt x="137461" y="316442"/>
                  <a:pt x="398870" y="324908"/>
                  <a:pt x="433795" y="29845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9332" r="10001" b="10000"/>
          <a:stretch/>
        </p:blipFill>
        <p:spPr>
          <a:xfrm>
            <a:off x="7664450" y="2999204"/>
            <a:ext cx="755650" cy="76835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7824787" y="3414712"/>
            <a:ext cx="423863" cy="325497"/>
          </a:xfrm>
          <a:custGeom>
            <a:avLst/>
            <a:gdLst>
              <a:gd name="connsiteX0" fmla="*/ 0 w 423863"/>
              <a:gd name="connsiteY0" fmla="*/ 0 h 325497"/>
              <a:gd name="connsiteX1" fmla="*/ 323850 w 423863"/>
              <a:gd name="connsiteY1" fmla="*/ 290512 h 325497"/>
              <a:gd name="connsiteX2" fmla="*/ 423863 w 423863"/>
              <a:gd name="connsiteY2" fmla="*/ 309562 h 32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863" h="325497">
                <a:moveTo>
                  <a:pt x="0" y="0"/>
                </a:moveTo>
                <a:cubicBezTo>
                  <a:pt x="126603" y="119459"/>
                  <a:pt x="253206" y="238918"/>
                  <a:pt x="323850" y="290512"/>
                </a:cubicBezTo>
                <a:cubicBezTo>
                  <a:pt x="394494" y="342106"/>
                  <a:pt x="409178" y="325834"/>
                  <a:pt x="423863" y="309562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9332" r="55601" b="40744"/>
          <a:stretch/>
        </p:blipFill>
        <p:spPr>
          <a:xfrm>
            <a:off x="3454670" y="4282440"/>
            <a:ext cx="222250" cy="3289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9" t="43256" r="10001" b="10000"/>
          <a:stretch/>
        </p:blipFill>
        <p:spPr>
          <a:xfrm>
            <a:off x="3642360" y="4282440"/>
            <a:ext cx="327660" cy="4452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38" y="5058480"/>
            <a:ext cx="569784" cy="5697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80" y="4809456"/>
            <a:ext cx="952500" cy="952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69" y="3391000"/>
            <a:ext cx="304922" cy="3049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89" y="5031105"/>
            <a:ext cx="238125" cy="238125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9860023" y="5468437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056" y="3292568"/>
            <a:ext cx="569784" cy="5697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73" y="4690380"/>
            <a:ext cx="952500" cy="952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82" y="4912029"/>
            <a:ext cx="238125" cy="238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31" y="1184012"/>
            <a:ext cx="577117" cy="577117"/>
          </a:xfrm>
          <a:prstGeom prst="rect">
            <a:avLst/>
          </a:prstGeom>
        </p:spPr>
      </p:pic>
      <p:sp>
        <p:nvSpPr>
          <p:cNvPr id="36" name="Freeform 35"/>
          <p:cNvSpPr/>
          <p:nvPr/>
        </p:nvSpPr>
        <p:spPr>
          <a:xfrm>
            <a:off x="7768169" y="1711227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28" y="2321589"/>
            <a:ext cx="952500" cy="952500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>
            <a:off x="5301049" y="1586686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 w="381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57" y="1057653"/>
            <a:ext cx="569784" cy="5697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69" y="1934229"/>
            <a:ext cx="952500" cy="952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99" y="808629"/>
            <a:ext cx="952500" cy="952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19" y="930813"/>
            <a:ext cx="952500" cy="9525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4" y="1163110"/>
            <a:ext cx="238125" cy="2381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94" y="1154592"/>
            <a:ext cx="238125" cy="238125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>
            <a:off x="2951549" y="2894786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57" y="2365753"/>
            <a:ext cx="569784" cy="5697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99" y="2116729"/>
            <a:ext cx="952500" cy="9525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84" y="2223823"/>
            <a:ext cx="500095" cy="500095"/>
          </a:xfrm>
          <a:prstGeom prst="rect">
            <a:avLst/>
          </a:prstGeom>
        </p:spPr>
      </p:pic>
      <p:sp>
        <p:nvSpPr>
          <p:cNvPr id="49" name="Freeform 48"/>
          <p:cNvSpPr/>
          <p:nvPr/>
        </p:nvSpPr>
        <p:spPr>
          <a:xfrm>
            <a:off x="1021149" y="1713686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 w="381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7" y="1184653"/>
            <a:ext cx="569784" cy="56978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9" y="93562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6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46962">
            <a:off x="2084949" y="2898581"/>
            <a:ext cx="10795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46962">
            <a:off x="7160400" y="2941221"/>
            <a:ext cx="1079500" cy="1092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27663" y="3151661"/>
            <a:ext cx="548749" cy="564478"/>
          </a:xfrm>
          <a:prstGeom prst="ellipse">
            <a:avLst/>
          </a:prstGeom>
          <a:solidFill>
            <a:schemeClr val="bg1"/>
          </a:solidFill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04305" y="3178622"/>
            <a:ext cx="548749" cy="564478"/>
          </a:xfrm>
          <a:prstGeom prst="ellipse">
            <a:avLst/>
          </a:prstGeom>
          <a:solidFill>
            <a:schemeClr val="bg1"/>
          </a:solidFill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87908</TotalTime>
  <Words>45</Words>
  <Application>Microsoft Macintosh PowerPoint</Application>
  <PresentationFormat>Custom</PresentationFormat>
  <Paragraphs>12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Anteneh Sahle</cp:lastModifiedBy>
  <cp:revision>109</cp:revision>
  <dcterms:created xsi:type="dcterms:W3CDTF">2014-02-04T11:28:11Z</dcterms:created>
  <dcterms:modified xsi:type="dcterms:W3CDTF">2015-06-28T22:27:45Z</dcterms:modified>
</cp:coreProperties>
</file>