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0" r:id="rId7"/>
    <p:sldId id="259" r:id="rId8"/>
    <p:sldId id="257" r:id="rId9"/>
    <p:sldId id="264" r:id="rId10"/>
    <p:sldId id="275" r:id="rId11"/>
    <p:sldId id="280" r:id="rId12"/>
    <p:sldId id="281" r:id="rId13"/>
    <p:sldId id="282" r:id="rId14"/>
    <p:sldId id="276" r:id="rId15"/>
    <p:sldId id="279" r:id="rId16"/>
    <p:sldId id="265" r:id="rId17"/>
    <p:sldId id="270" r:id="rId18"/>
    <p:sldId id="277" r:id="rId19"/>
    <p:sldId id="278" r:id="rId20"/>
    <p:sldId id="274" r:id="rId21"/>
    <p:sldId id="272" r:id="rId22"/>
    <p:sldId id="271" r:id="rId23"/>
    <p:sldId id="266" r:id="rId24"/>
    <p:sldId id="273" r:id="rId25"/>
    <p:sldId id="268" r:id="rId26"/>
    <p:sldId id="267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ADFF"/>
    <a:srgbClr val="00F0B5"/>
    <a:srgbClr val="EE0000"/>
    <a:srgbClr val="D33F10"/>
    <a:srgbClr val="27B246"/>
    <a:srgbClr val="22953C"/>
    <a:srgbClr val="0082DF"/>
    <a:srgbClr val="239C3D"/>
    <a:srgbClr val="32DC57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4" autoAdjust="0"/>
    <p:restoredTop sz="95603"/>
  </p:normalViewPr>
  <p:slideViewPr>
    <p:cSldViewPr snapToGrid="0" showGuides="1">
      <p:cViewPr>
        <p:scale>
          <a:sx n="191" d="100"/>
          <a:sy n="191" d="100"/>
        </p:scale>
        <p:origin x="-6144" y="-3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14/05/2015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14/05/2015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74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14/05/2015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79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14/05/2015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9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14/05/2015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96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14/05/2015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39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14/05/2015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8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14/05/2015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14/05/2015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3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14/05/2015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68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93BF-50A8-4560-8C02-A22D325087EC}" type="datetimeFigureOut">
              <a:rPr lang="en-GB" smtClean="0"/>
              <a:t>14/05/2015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36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93BF-50A8-4560-8C02-A22D325087EC}" type="datetimeFigureOut">
              <a:rPr lang="en-GB" smtClean="0"/>
              <a:t>14/05/2015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B729C-8434-4820-A42B-E32920463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9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ontspace.com/category/thin?p=2" TargetMode="External"/><Relationship Id="rId3" Type="http://schemas.openxmlformats.org/officeDocument/2006/relationships/hyperlink" Target="http://www.fontspace.com/nimavisual/trench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7446" y="1148862"/>
            <a:ext cx="2422769" cy="3563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282593" y="1670580"/>
            <a:ext cx="976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bg2">
                    <a:lumMod val="50000"/>
                  </a:schemeClr>
                </a:solidFill>
                <a:latin typeface="Trench" panose="02000503000000020004" pitchFamily="50" charset="0"/>
              </a:rPr>
              <a:t>12:34</a:t>
            </a:r>
            <a:endParaRPr lang="en-GB" sz="2800" dirty="0">
              <a:solidFill>
                <a:schemeClr val="bg2">
                  <a:lumMod val="50000"/>
                </a:schemeClr>
              </a:solidFill>
              <a:latin typeface="Trench" panose="02000503000000020004" pitchFamily="50" charset="0"/>
            </a:endParaRPr>
          </a:p>
        </p:txBody>
      </p:sp>
      <p:pic>
        <p:nvPicPr>
          <p:cNvPr id="1026" name="Picture 2" descr="http://www.reittiopas.fi/images/resultSummary/pict_ratikk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08" y="2231314"/>
            <a:ext cx="287771" cy="28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-Point Star 5"/>
          <p:cNvSpPr/>
          <p:nvPr/>
        </p:nvSpPr>
        <p:spPr>
          <a:xfrm>
            <a:off x="5971592" y="5019864"/>
            <a:ext cx="289247" cy="279920"/>
          </a:xfrm>
          <a:prstGeom prst="star5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olded Corner 6"/>
          <p:cNvSpPr/>
          <p:nvPr/>
        </p:nvSpPr>
        <p:spPr>
          <a:xfrm>
            <a:off x="4377221" y="5019863"/>
            <a:ext cx="205274" cy="279920"/>
          </a:xfrm>
          <a:prstGeom prst="foldedCorner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5140473" y="5019865"/>
            <a:ext cx="270588" cy="27991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845" y="2599239"/>
            <a:ext cx="287771" cy="2877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70309" y="2080684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rgbClr val="00B050"/>
                </a:solidFill>
                <a:latin typeface="Trench" panose="02000503000000020004" pitchFamily="50" charset="0"/>
              </a:rPr>
              <a:t>12:39</a:t>
            </a:r>
            <a:endParaRPr lang="en-GB" sz="2800" dirty="0">
              <a:solidFill>
                <a:srgbClr val="00B050"/>
              </a:solidFill>
              <a:latin typeface="Trench" panose="02000503000000020004" pitchFamily="50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2085" y="2459023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rgbClr val="0070C0"/>
                </a:solidFill>
                <a:latin typeface="Trench" panose="02000503000000020004" pitchFamily="50" charset="0"/>
              </a:rPr>
              <a:t>12:49</a:t>
            </a:r>
            <a:endParaRPr lang="en-GB" sz="2800" dirty="0">
              <a:solidFill>
                <a:srgbClr val="0070C0"/>
              </a:solidFill>
              <a:latin typeface="Trench" panose="02000503000000020004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5033" y="2864012"/>
            <a:ext cx="10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bg2">
                    <a:lumMod val="50000"/>
                  </a:schemeClr>
                </a:solidFill>
                <a:latin typeface="Trench" panose="02000503000000020004" pitchFamily="50" charset="0"/>
              </a:rPr>
              <a:t>12:52</a:t>
            </a:r>
            <a:endParaRPr lang="en-GB" sz="2800" dirty="0">
              <a:solidFill>
                <a:schemeClr val="bg2">
                  <a:lumMod val="50000"/>
                </a:schemeClr>
              </a:solidFill>
              <a:latin typeface="Trench" panose="02000503000000020004" pitchFamily="50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948511" y="4050260"/>
            <a:ext cx="0" cy="1518924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www.reittiopas.fi/images/resultSummary/wal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31" y="1818372"/>
            <a:ext cx="153531" cy="2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www.reittiopas.fi/images/resultSummary/walk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964" y="2991282"/>
            <a:ext cx="153531" cy="2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/>
          <p:cNvSpPr/>
          <p:nvPr/>
        </p:nvSpPr>
        <p:spPr>
          <a:xfrm>
            <a:off x="4132718" y="3404570"/>
            <a:ext cx="251926" cy="2623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4125691" y="1470292"/>
            <a:ext cx="251926" cy="2623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4182469" y="1601448"/>
            <a:ext cx="15395" cy="1934278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10800000">
            <a:off x="8593493" y="1389537"/>
            <a:ext cx="989045" cy="607214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3834" y="1894408"/>
            <a:ext cx="285064" cy="15810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5147" y="2280646"/>
            <a:ext cx="285064" cy="15810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58795" y="2652089"/>
            <a:ext cx="285064" cy="15810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/>
          <a:srcRect t="9537"/>
          <a:stretch/>
        </p:blipFill>
        <p:spPr>
          <a:xfrm>
            <a:off x="6163702" y="3069239"/>
            <a:ext cx="285064" cy="15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3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480" y="19678"/>
            <a:ext cx="4194048" cy="449884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504830" y="167103"/>
            <a:ext cx="2939170" cy="297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 descr="pin-1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73" y="492182"/>
            <a:ext cx="2219463" cy="2219463"/>
          </a:xfrm>
          <a:prstGeom prst="rect">
            <a:avLst/>
          </a:prstGeom>
        </p:spPr>
      </p:pic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1245799" cy="133633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073234" y="1601914"/>
            <a:ext cx="814991" cy="884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18" name="Picture 17" descr="Bus2-100 (2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16" y="1707740"/>
            <a:ext cx="560877" cy="560877"/>
          </a:xfrm>
          <a:prstGeom prst="rect">
            <a:avLst/>
          </a:prstGeom>
        </p:spPr>
      </p:pic>
      <p:sp>
        <p:nvSpPr>
          <p:cNvPr id="4" name="Triangle 3"/>
          <p:cNvSpPr/>
          <p:nvPr/>
        </p:nvSpPr>
        <p:spPr>
          <a:xfrm rot="10800000">
            <a:off x="2728039" y="5177077"/>
            <a:ext cx="864000" cy="380606"/>
          </a:xfrm>
          <a:prstGeom prst="triangle">
            <a:avLst/>
          </a:prstGeom>
          <a:solidFill>
            <a:srgbClr val="239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567280" y="4153435"/>
            <a:ext cx="1198180" cy="1213945"/>
          </a:xfrm>
          <a:prstGeom prst="ellipse">
            <a:avLst/>
          </a:prstGeom>
          <a:solidFill>
            <a:srgbClr val="239C3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85460" y="4251939"/>
            <a:ext cx="1008000" cy="1008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 rot="10800000">
            <a:off x="4706638" y="5200511"/>
            <a:ext cx="864000" cy="3806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45879" y="4176869"/>
            <a:ext cx="1198180" cy="121394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48293" y="4291139"/>
            <a:ext cx="1008000" cy="1008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/>
          <p:cNvSpPr/>
          <p:nvPr/>
        </p:nvSpPr>
        <p:spPr>
          <a:xfrm rot="10800000">
            <a:off x="6403047" y="5248977"/>
            <a:ext cx="864000" cy="380606"/>
          </a:xfrm>
          <a:prstGeom prst="triangle">
            <a:avLst/>
          </a:prstGeom>
          <a:solidFill>
            <a:srgbClr val="239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242288" y="4225335"/>
            <a:ext cx="1198180" cy="1213945"/>
          </a:xfrm>
          <a:prstGeom prst="ellipse">
            <a:avLst/>
          </a:prstGeom>
          <a:solidFill>
            <a:srgbClr val="239C3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60468" y="4339605"/>
            <a:ext cx="1008000" cy="1008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/>
          <p:cNvSpPr/>
          <p:nvPr/>
        </p:nvSpPr>
        <p:spPr>
          <a:xfrm rot="10800000">
            <a:off x="8071537" y="5291347"/>
            <a:ext cx="864000" cy="380606"/>
          </a:xfrm>
          <a:prstGeom prst="triangle">
            <a:avLst/>
          </a:prstGeom>
          <a:solidFill>
            <a:srgbClr val="239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910778" y="4267705"/>
            <a:ext cx="1198180" cy="1213945"/>
          </a:xfrm>
          <a:prstGeom prst="ellipse">
            <a:avLst/>
          </a:prstGeom>
          <a:solidFill>
            <a:srgbClr val="239C3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28958" y="4381975"/>
            <a:ext cx="1008000" cy="1008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2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04766" y="3925613"/>
            <a:ext cx="1654200" cy="16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1245799" cy="133633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073234" y="1601914"/>
            <a:ext cx="814991" cy="884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18" name="Picture 17" descr="Bus2-100 (2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16" y="1707740"/>
            <a:ext cx="560877" cy="560877"/>
          </a:xfrm>
          <a:prstGeom prst="rect">
            <a:avLst/>
          </a:prstGeom>
        </p:spPr>
      </p:pic>
      <p:sp>
        <p:nvSpPr>
          <p:cNvPr id="4" name="Triangle 3"/>
          <p:cNvSpPr/>
          <p:nvPr/>
        </p:nvSpPr>
        <p:spPr>
          <a:xfrm rot="10800000">
            <a:off x="1498324" y="5177077"/>
            <a:ext cx="864000" cy="380606"/>
          </a:xfrm>
          <a:prstGeom prst="triangle">
            <a:avLst/>
          </a:prstGeom>
          <a:solidFill>
            <a:srgbClr val="239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337565" y="4153435"/>
            <a:ext cx="1198180" cy="1213945"/>
          </a:xfrm>
          <a:prstGeom prst="ellipse">
            <a:avLst/>
          </a:prstGeom>
          <a:solidFill>
            <a:srgbClr val="239C3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47589" y="4270878"/>
            <a:ext cx="1008000" cy="1008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 rot="10800000">
            <a:off x="3997186" y="5200511"/>
            <a:ext cx="864000" cy="380606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36427" y="4176869"/>
            <a:ext cx="1198180" cy="121394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34691" y="4279841"/>
            <a:ext cx="1008000" cy="1008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/>
          <p:cNvSpPr/>
          <p:nvPr/>
        </p:nvSpPr>
        <p:spPr>
          <a:xfrm rot="10800000">
            <a:off x="6403047" y="5248977"/>
            <a:ext cx="864000" cy="38060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242288" y="4225335"/>
            <a:ext cx="1198180" cy="121394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0582" y="4328307"/>
            <a:ext cx="1008000" cy="1008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/>
          <p:cNvSpPr/>
          <p:nvPr/>
        </p:nvSpPr>
        <p:spPr>
          <a:xfrm rot="10800000">
            <a:off x="9301252" y="5291347"/>
            <a:ext cx="864000" cy="38060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140493" y="4267705"/>
            <a:ext cx="1198180" cy="1213945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44385" y="4367687"/>
            <a:ext cx="1008000" cy="1008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24841" y="1792217"/>
            <a:ext cx="828000" cy="82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02085" y="3955841"/>
            <a:ext cx="1654200" cy="16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37368" y="4004307"/>
            <a:ext cx="1654200" cy="16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906152" y="4057975"/>
            <a:ext cx="1654200" cy="165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37368" y="1601914"/>
            <a:ext cx="1188000" cy="118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10178562" y="4958847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236545" y="4834937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176082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14ADFF"/>
              </a:gs>
              <a:gs pos="69000">
                <a:srgbClr val="00B0F0"/>
              </a:gs>
              <a:gs pos="9700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673434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69000">
                <a:srgbClr val="C00000"/>
              </a:gs>
              <a:gs pos="97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09116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27B246"/>
              </a:gs>
              <a:gs pos="69000">
                <a:srgbClr val="22953C"/>
              </a:gs>
              <a:gs pos="97000">
                <a:srgbClr val="239C3D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1245799" cy="133633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073234" y="1601914"/>
            <a:ext cx="814991" cy="884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18" name="Picture 17" descr="Bus2-100 (2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16" y="1707740"/>
            <a:ext cx="560877" cy="5608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24841" y="1792217"/>
            <a:ext cx="828000" cy="82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054731" y="4472307"/>
            <a:ext cx="396000" cy="396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69000">
                <a:srgbClr val="0070C0"/>
              </a:gs>
              <a:gs pos="97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Yacht-white-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582" y="4670847"/>
            <a:ext cx="635000" cy="635000"/>
          </a:xfrm>
          <a:prstGeom prst="rect">
            <a:avLst/>
          </a:prstGeom>
        </p:spPr>
      </p:pic>
      <p:pic>
        <p:nvPicPr>
          <p:cNvPr id="8" name="Picture 7" descr="Tram-white-5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16" y="4748807"/>
            <a:ext cx="635000" cy="635000"/>
          </a:xfrm>
          <a:prstGeom prst="rect">
            <a:avLst/>
          </a:prstGeom>
        </p:spPr>
      </p:pic>
      <p:pic>
        <p:nvPicPr>
          <p:cNvPr id="9" name="Picture 8" descr="Steam Engine-white-5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43" y="4748807"/>
            <a:ext cx="635000" cy="635000"/>
          </a:xfrm>
          <a:prstGeom prst="rect">
            <a:avLst/>
          </a:prstGeom>
        </p:spPr>
      </p:pic>
      <p:pic>
        <p:nvPicPr>
          <p:cNvPr id="12" name="Picture 11" descr="Bus Filled-white-5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892" y="4562847"/>
            <a:ext cx="216000" cy="216000"/>
          </a:xfrm>
          <a:prstGeom prst="rect">
            <a:avLst/>
          </a:prstGeom>
        </p:spPr>
      </p:pic>
      <p:pic>
        <p:nvPicPr>
          <p:cNvPr id="13" name="Picture 12" descr="metro-logo-orang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87" y="4472307"/>
            <a:ext cx="1152000" cy="11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1" name="Oval 20"/>
          <p:cNvSpPr/>
          <p:nvPr/>
        </p:nvSpPr>
        <p:spPr>
          <a:xfrm>
            <a:off x="8850324" y="3417320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6745189" y="2577464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03172" y="2453554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178562" y="4958847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236545" y="4834937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176082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14ADFF"/>
              </a:gs>
              <a:gs pos="69000">
                <a:srgbClr val="00B0F0"/>
              </a:gs>
              <a:gs pos="97000">
                <a:srgbClr val="00B0F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673434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69000">
                <a:srgbClr val="C00000"/>
              </a:gs>
              <a:gs pos="97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09116" y="4472307"/>
            <a:ext cx="1188000" cy="1188000"/>
          </a:xfrm>
          <a:prstGeom prst="roundRect">
            <a:avLst/>
          </a:prstGeom>
          <a:gradFill flip="none" rotWithShape="1">
            <a:gsLst>
              <a:gs pos="0">
                <a:srgbClr val="27B246"/>
              </a:gs>
              <a:gs pos="69000">
                <a:srgbClr val="22953C"/>
              </a:gs>
              <a:gs pos="97000">
                <a:srgbClr val="239C3D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1245799" cy="133633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073234" y="1601914"/>
            <a:ext cx="814991" cy="884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18" name="Picture 17" descr="Bus2-100 (2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16" y="1707740"/>
            <a:ext cx="560877" cy="5608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24841" y="1792217"/>
            <a:ext cx="828000" cy="82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054731" y="4472307"/>
            <a:ext cx="392400" cy="396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69000">
                <a:srgbClr val="0070C0"/>
              </a:gs>
              <a:gs pos="97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Bus Filled-white-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892" y="4562847"/>
            <a:ext cx="216000" cy="216000"/>
          </a:xfrm>
          <a:prstGeom prst="rect">
            <a:avLst/>
          </a:prstGeom>
        </p:spPr>
      </p:pic>
      <p:pic>
        <p:nvPicPr>
          <p:cNvPr id="13" name="Picture 12" descr="metro-logo-orang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87" y="4472307"/>
            <a:ext cx="1152000" cy="11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1" name="Oval 20"/>
          <p:cNvSpPr/>
          <p:nvPr/>
        </p:nvSpPr>
        <p:spPr>
          <a:xfrm>
            <a:off x="8637569" y="3445630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nip Same Side Corner Rectangle 2"/>
          <p:cNvSpPr/>
          <p:nvPr/>
        </p:nvSpPr>
        <p:spPr>
          <a:xfrm>
            <a:off x="6619461" y="2084928"/>
            <a:ext cx="392400" cy="392400"/>
          </a:xfrm>
          <a:prstGeom prst="snip2SameRect">
            <a:avLst>
              <a:gd name="adj1" fmla="val 40002"/>
              <a:gd name="adj2" fmla="val 0"/>
            </a:avLst>
          </a:prstGeom>
          <a:gradFill flip="none" rotWithShape="1">
            <a:gsLst>
              <a:gs pos="0">
                <a:srgbClr val="14ADFF"/>
              </a:gs>
              <a:gs pos="69000">
                <a:srgbClr val="0070C0"/>
              </a:gs>
              <a:gs pos="97000">
                <a:srgbClr val="0070C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Bus Filled-white-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745" y="2198058"/>
            <a:ext cx="216000" cy="216000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8542811" y="3840742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00794" y="3716832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418980" y="3338836"/>
            <a:ext cx="392400" cy="392400"/>
          </a:xfrm>
          <a:custGeom>
            <a:avLst/>
            <a:gdLst>
              <a:gd name="connsiteX0" fmla="*/ 0 w 392400"/>
              <a:gd name="connsiteY0" fmla="*/ 65401 h 396000"/>
              <a:gd name="connsiteX1" fmla="*/ 65401 w 392400"/>
              <a:gd name="connsiteY1" fmla="*/ 0 h 396000"/>
              <a:gd name="connsiteX2" fmla="*/ 326999 w 392400"/>
              <a:gd name="connsiteY2" fmla="*/ 0 h 396000"/>
              <a:gd name="connsiteX3" fmla="*/ 392400 w 392400"/>
              <a:gd name="connsiteY3" fmla="*/ 65401 h 396000"/>
              <a:gd name="connsiteX4" fmla="*/ 392400 w 392400"/>
              <a:gd name="connsiteY4" fmla="*/ 330599 h 396000"/>
              <a:gd name="connsiteX5" fmla="*/ 326999 w 392400"/>
              <a:gd name="connsiteY5" fmla="*/ 396000 h 396000"/>
              <a:gd name="connsiteX6" fmla="*/ 65401 w 392400"/>
              <a:gd name="connsiteY6" fmla="*/ 396000 h 396000"/>
              <a:gd name="connsiteX7" fmla="*/ 0 w 392400"/>
              <a:gd name="connsiteY7" fmla="*/ 330599 h 396000"/>
              <a:gd name="connsiteX8" fmla="*/ 0 w 392400"/>
              <a:gd name="connsiteY8" fmla="*/ 65401 h 396000"/>
              <a:gd name="connsiteX0" fmla="*/ 0 w 392400"/>
              <a:gd name="connsiteY0" fmla="*/ 87439 h 418038"/>
              <a:gd name="connsiteX1" fmla="*/ 65401 w 392400"/>
              <a:gd name="connsiteY1" fmla="*/ 22038 h 418038"/>
              <a:gd name="connsiteX2" fmla="*/ 191891 w 392400"/>
              <a:gd name="connsiteY2" fmla="*/ 0 h 418038"/>
              <a:gd name="connsiteX3" fmla="*/ 326999 w 392400"/>
              <a:gd name="connsiteY3" fmla="*/ 22038 h 418038"/>
              <a:gd name="connsiteX4" fmla="*/ 392400 w 392400"/>
              <a:gd name="connsiteY4" fmla="*/ 87439 h 418038"/>
              <a:gd name="connsiteX5" fmla="*/ 392400 w 392400"/>
              <a:gd name="connsiteY5" fmla="*/ 352637 h 418038"/>
              <a:gd name="connsiteX6" fmla="*/ 326999 w 392400"/>
              <a:gd name="connsiteY6" fmla="*/ 418038 h 418038"/>
              <a:gd name="connsiteX7" fmla="*/ 65401 w 392400"/>
              <a:gd name="connsiteY7" fmla="*/ 418038 h 418038"/>
              <a:gd name="connsiteX8" fmla="*/ 0 w 392400"/>
              <a:gd name="connsiteY8" fmla="*/ 352637 h 418038"/>
              <a:gd name="connsiteX9" fmla="*/ 0 w 392400"/>
              <a:gd name="connsiteY9" fmla="*/ 87439 h 418038"/>
              <a:gd name="connsiteX0" fmla="*/ 0 w 392400"/>
              <a:gd name="connsiteY0" fmla="*/ 107462 h 438061"/>
              <a:gd name="connsiteX1" fmla="*/ 65401 w 392400"/>
              <a:gd name="connsiteY1" fmla="*/ 42061 h 438061"/>
              <a:gd name="connsiteX2" fmla="*/ 191891 w 392400"/>
              <a:gd name="connsiteY2" fmla="*/ 0 h 438061"/>
              <a:gd name="connsiteX3" fmla="*/ 326999 w 392400"/>
              <a:gd name="connsiteY3" fmla="*/ 42061 h 438061"/>
              <a:gd name="connsiteX4" fmla="*/ 392400 w 392400"/>
              <a:gd name="connsiteY4" fmla="*/ 107462 h 438061"/>
              <a:gd name="connsiteX5" fmla="*/ 392400 w 392400"/>
              <a:gd name="connsiteY5" fmla="*/ 372660 h 438061"/>
              <a:gd name="connsiteX6" fmla="*/ 326999 w 392400"/>
              <a:gd name="connsiteY6" fmla="*/ 438061 h 438061"/>
              <a:gd name="connsiteX7" fmla="*/ 65401 w 392400"/>
              <a:gd name="connsiteY7" fmla="*/ 438061 h 438061"/>
              <a:gd name="connsiteX8" fmla="*/ 0 w 392400"/>
              <a:gd name="connsiteY8" fmla="*/ 372660 h 438061"/>
              <a:gd name="connsiteX9" fmla="*/ 0 w 392400"/>
              <a:gd name="connsiteY9" fmla="*/ 107462 h 4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400" h="438061">
                <a:moveTo>
                  <a:pt x="0" y="107462"/>
                </a:moveTo>
                <a:cubicBezTo>
                  <a:pt x="0" y="71342"/>
                  <a:pt x="29281" y="42061"/>
                  <a:pt x="65401" y="42061"/>
                </a:cubicBezTo>
                <a:cubicBezTo>
                  <a:pt x="107564" y="41389"/>
                  <a:pt x="149728" y="672"/>
                  <a:pt x="191891" y="0"/>
                </a:cubicBezTo>
                <a:cubicBezTo>
                  <a:pt x="236927" y="672"/>
                  <a:pt x="281963" y="41389"/>
                  <a:pt x="326999" y="42061"/>
                </a:cubicBezTo>
                <a:cubicBezTo>
                  <a:pt x="363119" y="42061"/>
                  <a:pt x="392400" y="71342"/>
                  <a:pt x="392400" y="107462"/>
                </a:cubicBezTo>
                <a:lnTo>
                  <a:pt x="392400" y="372660"/>
                </a:lnTo>
                <a:cubicBezTo>
                  <a:pt x="392400" y="408780"/>
                  <a:pt x="363119" y="438061"/>
                  <a:pt x="326999" y="438061"/>
                </a:cubicBezTo>
                <a:lnTo>
                  <a:pt x="65401" y="438061"/>
                </a:lnTo>
                <a:cubicBezTo>
                  <a:pt x="29281" y="438061"/>
                  <a:pt x="0" y="408780"/>
                  <a:pt x="0" y="372660"/>
                </a:cubicBezTo>
                <a:lnTo>
                  <a:pt x="0" y="107462"/>
                </a:lnTo>
                <a:close/>
              </a:path>
            </a:pathLst>
          </a:custGeom>
          <a:gradFill flip="none" rotWithShape="1">
            <a:gsLst>
              <a:gs pos="0">
                <a:srgbClr val="EE0000"/>
              </a:gs>
              <a:gs pos="69000">
                <a:srgbClr val="C00000"/>
              </a:gs>
              <a:gs pos="97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685112" y="3416647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90354" y="3811759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648337" y="3687849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6"/>
          <p:cNvSpPr/>
          <p:nvPr/>
        </p:nvSpPr>
        <p:spPr>
          <a:xfrm>
            <a:off x="5466523" y="3309853"/>
            <a:ext cx="392400" cy="392400"/>
          </a:xfrm>
          <a:custGeom>
            <a:avLst/>
            <a:gdLst>
              <a:gd name="connsiteX0" fmla="*/ 0 w 392400"/>
              <a:gd name="connsiteY0" fmla="*/ 65401 h 396000"/>
              <a:gd name="connsiteX1" fmla="*/ 65401 w 392400"/>
              <a:gd name="connsiteY1" fmla="*/ 0 h 396000"/>
              <a:gd name="connsiteX2" fmla="*/ 326999 w 392400"/>
              <a:gd name="connsiteY2" fmla="*/ 0 h 396000"/>
              <a:gd name="connsiteX3" fmla="*/ 392400 w 392400"/>
              <a:gd name="connsiteY3" fmla="*/ 65401 h 396000"/>
              <a:gd name="connsiteX4" fmla="*/ 392400 w 392400"/>
              <a:gd name="connsiteY4" fmla="*/ 330599 h 396000"/>
              <a:gd name="connsiteX5" fmla="*/ 326999 w 392400"/>
              <a:gd name="connsiteY5" fmla="*/ 396000 h 396000"/>
              <a:gd name="connsiteX6" fmla="*/ 65401 w 392400"/>
              <a:gd name="connsiteY6" fmla="*/ 396000 h 396000"/>
              <a:gd name="connsiteX7" fmla="*/ 0 w 392400"/>
              <a:gd name="connsiteY7" fmla="*/ 330599 h 396000"/>
              <a:gd name="connsiteX8" fmla="*/ 0 w 392400"/>
              <a:gd name="connsiteY8" fmla="*/ 65401 h 396000"/>
              <a:gd name="connsiteX0" fmla="*/ 0 w 392400"/>
              <a:gd name="connsiteY0" fmla="*/ 87439 h 418038"/>
              <a:gd name="connsiteX1" fmla="*/ 65401 w 392400"/>
              <a:gd name="connsiteY1" fmla="*/ 22038 h 418038"/>
              <a:gd name="connsiteX2" fmla="*/ 191891 w 392400"/>
              <a:gd name="connsiteY2" fmla="*/ 0 h 418038"/>
              <a:gd name="connsiteX3" fmla="*/ 326999 w 392400"/>
              <a:gd name="connsiteY3" fmla="*/ 22038 h 418038"/>
              <a:gd name="connsiteX4" fmla="*/ 392400 w 392400"/>
              <a:gd name="connsiteY4" fmla="*/ 87439 h 418038"/>
              <a:gd name="connsiteX5" fmla="*/ 392400 w 392400"/>
              <a:gd name="connsiteY5" fmla="*/ 352637 h 418038"/>
              <a:gd name="connsiteX6" fmla="*/ 326999 w 392400"/>
              <a:gd name="connsiteY6" fmla="*/ 418038 h 418038"/>
              <a:gd name="connsiteX7" fmla="*/ 65401 w 392400"/>
              <a:gd name="connsiteY7" fmla="*/ 418038 h 418038"/>
              <a:gd name="connsiteX8" fmla="*/ 0 w 392400"/>
              <a:gd name="connsiteY8" fmla="*/ 352637 h 418038"/>
              <a:gd name="connsiteX9" fmla="*/ 0 w 392400"/>
              <a:gd name="connsiteY9" fmla="*/ 87439 h 418038"/>
              <a:gd name="connsiteX0" fmla="*/ 0 w 392400"/>
              <a:gd name="connsiteY0" fmla="*/ 107462 h 438061"/>
              <a:gd name="connsiteX1" fmla="*/ 65401 w 392400"/>
              <a:gd name="connsiteY1" fmla="*/ 42061 h 438061"/>
              <a:gd name="connsiteX2" fmla="*/ 191891 w 392400"/>
              <a:gd name="connsiteY2" fmla="*/ 0 h 438061"/>
              <a:gd name="connsiteX3" fmla="*/ 326999 w 392400"/>
              <a:gd name="connsiteY3" fmla="*/ 42061 h 438061"/>
              <a:gd name="connsiteX4" fmla="*/ 392400 w 392400"/>
              <a:gd name="connsiteY4" fmla="*/ 107462 h 438061"/>
              <a:gd name="connsiteX5" fmla="*/ 392400 w 392400"/>
              <a:gd name="connsiteY5" fmla="*/ 372660 h 438061"/>
              <a:gd name="connsiteX6" fmla="*/ 326999 w 392400"/>
              <a:gd name="connsiteY6" fmla="*/ 438061 h 438061"/>
              <a:gd name="connsiteX7" fmla="*/ 65401 w 392400"/>
              <a:gd name="connsiteY7" fmla="*/ 438061 h 438061"/>
              <a:gd name="connsiteX8" fmla="*/ 0 w 392400"/>
              <a:gd name="connsiteY8" fmla="*/ 372660 h 438061"/>
              <a:gd name="connsiteX9" fmla="*/ 0 w 392400"/>
              <a:gd name="connsiteY9" fmla="*/ 107462 h 4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400" h="438061">
                <a:moveTo>
                  <a:pt x="0" y="107462"/>
                </a:moveTo>
                <a:cubicBezTo>
                  <a:pt x="0" y="71342"/>
                  <a:pt x="29281" y="42061"/>
                  <a:pt x="65401" y="42061"/>
                </a:cubicBezTo>
                <a:cubicBezTo>
                  <a:pt x="107564" y="41389"/>
                  <a:pt x="149728" y="672"/>
                  <a:pt x="191891" y="0"/>
                </a:cubicBezTo>
                <a:cubicBezTo>
                  <a:pt x="236927" y="672"/>
                  <a:pt x="281963" y="41389"/>
                  <a:pt x="326999" y="42061"/>
                </a:cubicBezTo>
                <a:cubicBezTo>
                  <a:pt x="363119" y="42061"/>
                  <a:pt x="392400" y="71342"/>
                  <a:pt x="392400" y="107462"/>
                </a:cubicBezTo>
                <a:lnTo>
                  <a:pt x="392400" y="372660"/>
                </a:lnTo>
                <a:cubicBezTo>
                  <a:pt x="392400" y="408780"/>
                  <a:pt x="363119" y="438061"/>
                  <a:pt x="326999" y="438061"/>
                </a:cubicBezTo>
                <a:lnTo>
                  <a:pt x="65401" y="438061"/>
                </a:lnTo>
                <a:cubicBezTo>
                  <a:pt x="29281" y="438061"/>
                  <a:pt x="0" y="408780"/>
                  <a:pt x="0" y="372660"/>
                </a:cubicBezTo>
                <a:lnTo>
                  <a:pt x="0" y="107462"/>
                </a:lnTo>
                <a:close/>
              </a:path>
            </a:pathLst>
          </a:custGeom>
          <a:gradFill flip="none" rotWithShape="1">
            <a:gsLst>
              <a:gs pos="0">
                <a:srgbClr val="14ADFF"/>
              </a:gs>
              <a:gs pos="69000">
                <a:srgbClr val="0082DF"/>
              </a:gs>
              <a:gs pos="97000">
                <a:srgbClr val="0082D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Bus Filled-white-5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10" y="3415759"/>
            <a:ext cx="216000" cy="216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6552306" y="3421253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57548" y="3816365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515531" y="3692455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26"/>
          <p:cNvSpPr/>
          <p:nvPr/>
        </p:nvSpPr>
        <p:spPr>
          <a:xfrm>
            <a:off x="6333717" y="3314459"/>
            <a:ext cx="392400" cy="392400"/>
          </a:xfrm>
          <a:custGeom>
            <a:avLst/>
            <a:gdLst>
              <a:gd name="connsiteX0" fmla="*/ 0 w 392400"/>
              <a:gd name="connsiteY0" fmla="*/ 65401 h 396000"/>
              <a:gd name="connsiteX1" fmla="*/ 65401 w 392400"/>
              <a:gd name="connsiteY1" fmla="*/ 0 h 396000"/>
              <a:gd name="connsiteX2" fmla="*/ 326999 w 392400"/>
              <a:gd name="connsiteY2" fmla="*/ 0 h 396000"/>
              <a:gd name="connsiteX3" fmla="*/ 392400 w 392400"/>
              <a:gd name="connsiteY3" fmla="*/ 65401 h 396000"/>
              <a:gd name="connsiteX4" fmla="*/ 392400 w 392400"/>
              <a:gd name="connsiteY4" fmla="*/ 330599 h 396000"/>
              <a:gd name="connsiteX5" fmla="*/ 326999 w 392400"/>
              <a:gd name="connsiteY5" fmla="*/ 396000 h 396000"/>
              <a:gd name="connsiteX6" fmla="*/ 65401 w 392400"/>
              <a:gd name="connsiteY6" fmla="*/ 396000 h 396000"/>
              <a:gd name="connsiteX7" fmla="*/ 0 w 392400"/>
              <a:gd name="connsiteY7" fmla="*/ 330599 h 396000"/>
              <a:gd name="connsiteX8" fmla="*/ 0 w 392400"/>
              <a:gd name="connsiteY8" fmla="*/ 65401 h 396000"/>
              <a:gd name="connsiteX0" fmla="*/ 0 w 392400"/>
              <a:gd name="connsiteY0" fmla="*/ 87439 h 418038"/>
              <a:gd name="connsiteX1" fmla="*/ 65401 w 392400"/>
              <a:gd name="connsiteY1" fmla="*/ 22038 h 418038"/>
              <a:gd name="connsiteX2" fmla="*/ 191891 w 392400"/>
              <a:gd name="connsiteY2" fmla="*/ 0 h 418038"/>
              <a:gd name="connsiteX3" fmla="*/ 326999 w 392400"/>
              <a:gd name="connsiteY3" fmla="*/ 22038 h 418038"/>
              <a:gd name="connsiteX4" fmla="*/ 392400 w 392400"/>
              <a:gd name="connsiteY4" fmla="*/ 87439 h 418038"/>
              <a:gd name="connsiteX5" fmla="*/ 392400 w 392400"/>
              <a:gd name="connsiteY5" fmla="*/ 352637 h 418038"/>
              <a:gd name="connsiteX6" fmla="*/ 326999 w 392400"/>
              <a:gd name="connsiteY6" fmla="*/ 418038 h 418038"/>
              <a:gd name="connsiteX7" fmla="*/ 65401 w 392400"/>
              <a:gd name="connsiteY7" fmla="*/ 418038 h 418038"/>
              <a:gd name="connsiteX8" fmla="*/ 0 w 392400"/>
              <a:gd name="connsiteY8" fmla="*/ 352637 h 418038"/>
              <a:gd name="connsiteX9" fmla="*/ 0 w 392400"/>
              <a:gd name="connsiteY9" fmla="*/ 87439 h 418038"/>
              <a:gd name="connsiteX0" fmla="*/ 0 w 392400"/>
              <a:gd name="connsiteY0" fmla="*/ 107462 h 438061"/>
              <a:gd name="connsiteX1" fmla="*/ 65401 w 392400"/>
              <a:gd name="connsiteY1" fmla="*/ 42061 h 438061"/>
              <a:gd name="connsiteX2" fmla="*/ 191891 w 392400"/>
              <a:gd name="connsiteY2" fmla="*/ 0 h 438061"/>
              <a:gd name="connsiteX3" fmla="*/ 326999 w 392400"/>
              <a:gd name="connsiteY3" fmla="*/ 42061 h 438061"/>
              <a:gd name="connsiteX4" fmla="*/ 392400 w 392400"/>
              <a:gd name="connsiteY4" fmla="*/ 107462 h 438061"/>
              <a:gd name="connsiteX5" fmla="*/ 392400 w 392400"/>
              <a:gd name="connsiteY5" fmla="*/ 372660 h 438061"/>
              <a:gd name="connsiteX6" fmla="*/ 326999 w 392400"/>
              <a:gd name="connsiteY6" fmla="*/ 438061 h 438061"/>
              <a:gd name="connsiteX7" fmla="*/ 65401 w 392400"/>
              <a:gd name="connsiteY7" fmla="*/ 438061 h 438061"/>
              <a:gd name="connsiteX8" fmla="*/ 0 w 392400"/>
              <a:gd name="connsiteY8" fmla="*/ 372660 h 438061"/>
              <a:gd name="connsiteX9" fmla="*/ 0 w 392400"/>
              <a:gd name="connsiteY9" fmla="*/ 107462 h 4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400" h="438061">
                <a:moveTo>
                  <a:pt x="0" y="107462"/>
                </a:moveTo>
                <a:cubicBezTo>
                  <a:pt x="0" y="71342"/>
                  <a:pt x="29281" y="42061"/>
                  <a:pt x="65401" y="42061"/>
                </a:cubicBezTo>
                <a:cubicBezTo>
                  <a:pt x="107564" y="41389"/>
                  <a:pt x="149728" y="672"/>
                  <a:pt x="191891" y="0"/>
                </a:cubicBezTo>
                <a:cubicBezTo>
                  <a:pt x="236927" y="672"/>
                  <a:pt x="281963" y="41389"/>
                  <a:pt x="326999" y="42061"/>
                </a:cubicBezTo>
                <a:cubicBezTo>
                  <a:pt x="363119" y="42061"/>
                  <a:pt x="392400" y="71342"/>
                  <a:pt x="392400" y="107462"/>
                </a:cubicBezTo>
                <a:lnTo>
                  <a:pt x="392400" y="372660"/>
                </a:lnTo>
                <a:cubicBezTo>
                  <a:pt x="392400" y="408780"/>
                  <a:pt x="363119" y="438061"/>
                  <a:pt x="326999" y="438061"/>
                </a:cubicBezTo>
                <a:lnTo>
                  <a:pt x="65401" y="438061"/>
                </a:lnTo>
                <a:cubicBezTo>
                  <a:pt x="29281" y="438061"/>
                  <a:pt x="0" y="408780"/>
                  <a:pt x="0" y="372660"/>
                </a:cubicBezTo>
                <a:lnTo>
                  <a:pt x="0" y="107462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</a:schemeClr>
              </a:gs>
              <a:gs pos="69000">
                <a:srgbClr val="D33F10"/>
              </a:gs>
              <a:gs pos="97000">
                <a:srgbClr val="D33F1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19564" y="3426963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524806" y="3822075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82789" y="3698165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26"/>
          <p:cNvSpPr/>
          <p:nvPr/>
        </p:nvSpPr>
        <p:spPr>
          <a:xfrm>
            <a:off x="7400975" y="3320169"/>
            <a:ext cx="392400" cy="392400"/>
          </a:xfrm>
          <a:custGeom>
            <a:avLst/>
            <a:gdLst>
              <a:gd name="connsiteX0" fmla="*/ 0 w 392400"/>
              <a:gd name="connsiteY0" fmla="*/ 65401 h 396000"/>
              <a:gd name="connsiteX1" fmla="*/ 65401 w 392400"/>
              <a:gd name="connsiteY1" fmla="*/ 0 h 396000"/>
              <a:gd name="connsiteX2" fmla="*/ 326999 w 392400"/>
              <a:gd name="connsiteY2" fmla="*/ 0 h 396000"/>
              <a:gd name="connsiteX3" fmla="*/ 392400 w 392400"/>
              <a:gd name="connsiteY3" fmla="*/ 65401 h 396000"/>
              <a:gd name="connsiteX4" fmla="*/ 392400 w 392400"/>
              <a:gd name="connsiteY4" fmla="*/ 330599 h 396000"/>
              <a:gd name="connsiteX5" fmla="*/ 326999 w 392400"/>
              <a:gd name="connsiteY5" fmla="*/ 396000 h 396000"/>
              <a:gd name="connsiteX6" fmla="*/ 65401 w 392400"/>
              <a:gd name="connsiteY6" fmla="*/ 396000 h 396000"/>
              <a:gd name="connsiteX7" fmla="*/ 0 w 392400"/>
              <a:gd name="connsiteY7" fmla="*/ 330599 h 396000"/>
              <a:gd name="connsiteX8" fmla="*/ 0 w 392400"/>
              <a:gd name="connsiteY8" fmla="*/ 65401 h 396000"/>
              <a:gd name="connsiteX0" fmla="*/ 0 w 392400"/>
              <a:gd name="connsiteY0" fmla="*/ 87439 h 418038"/>
              <a:gd name="connsiteX1" fmla="*/ 65401 w 392400"/>
              <a:gd name="connsiteY1" fmla="*/ 22038 h 418038"/>
              <a:gd name="connsiteX2" fmla="*/ 191891 w 392400"/>
              <a:gd name="connsiteY2" fmla="*/ 0 h 418038"/>
              <a:gd name="connsiteX3" fmla="*/ 326999 w 392400"/>
              <a:gd name="connsiteY3" fmla="*/ 22038 h 418038"/>
              <a:gd name="connsiteX4" fmla="*/ 392400 w 392400"/>
              <a:gd name="connsiteY4" fmla="*/ 87439 h 418038"/>
              <a:gd name="connsiteX5" fmla="*/ 392400 w 392400"/>
              <a:gd name="connsiteY5" fmla="*/ 352637 h 418038"/>
              <a:gd name="connsiteX6" fmla="*/ 326999 w 392400"/>
              <a:gd name="connsiteY6" fmla="*/ 418038 h 418038"/>
              <a:gd name="connsiteX7" fmla="*/ 65401 w 392400"/>
              <a:gd name="connsiteY7" fmla="*/ 418038 h 418038"/>
              <a:gd name="connsiteX8" fmla="*/ 0 w 392400"/>
              <a:gd name="connsiteY8" fmla="*/ 352637 h 418038"/>
              <a:gd name="connsiteX9" fmla="*/ 0 w 392400"/>
              <a:gd name="connsiteY9" fmla="*/ 87439 h 418038"/>
              <a:gd name="connsiteX0" fmla="*/ 0 w 392400"/>
              <a:gd name="connsiteY0" fmla="*/ 107462 h 438061"/>
              <a:gd name="connsiteX1" fmla="*/ 65401 w 392400"/>
              <a:gd name="connsiteY1" fmla="*/ 42061 h 438061"/>
              <a:gd name="connsiteX2" fmla="*/ 191891 w 392400"/>
              <a:gd name="connsiteY2" fmla="*/ 0 h 438061"/>
              <a:gd name="connsiteX3" fmla="*/ 326999 w 392400"/>
              <a:gd name="connsiteY3" fmla="*/ 42061 h 438061"/>
              <a:gd name="connsiteX4" fmla="*/ 392400 w 392400"/>
              <a:gd name="connsiteY4" fmla="*/ 107462 h 438061"/>
              <a:gd name="connsiteX5" fmla="*/ 392400 w 392400"/>
              <a:gd name="connsiteY5" fmla="*/ 372660 h 438061"/>
              <a:gd name="connsiteX6" fmla="*/ 326999 w 392400"/>
              <a:gd name="connsiteY6" fmla="*/ 438061 h 438061"/>
              <a:gd name="connsiteX7" fmla="*/ 65401 w 392400"/>
              <a:gd name="connsiteY7" fmla="*/ 438061 h 438061"/>
              <a:gd name="connsiteX8" fmla="*/ 0 w 392400"/>
              <a:gd name="connsiteY8" fmla="*/ 372660 h 438061"/>
              <a:gd name="connsiteX9" fmla="*/ 0 w 392400"/>
              <a:gd name="connsiteY9" fmla="*/ 107462 h 4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400" h="438061">
                <a:moveTo>
                  <a:pt x="0" y="107462"/>
                </a:moveTo>
                <a:cubicBezTo>
                  <a:pt x="0" y="71342"/>
                  <a:pt x="29281" y="42061"/>
                  <a:pt x="65401" y="42061"/>
                </a:cubicBezTo>
                <a:cubicBezTo>
                  <a:pt x="107564" y="41389"/>
                  <a:pt x="149728" y="672"/>
                  <a:pt x="191891" y="0"/>
                </a:cubicBezTo>
                <a:cubicBezTo>
                  <a:pt x="236927" y="672"/>
                  <a:pt x="281963" y="41389"/>
                  <a:pt x="326999" y="42061"/>
                </a:cubicBezTo>
                <a:cubicBezTo>
                  <a:pt x="363119" y="42061"/>
                  <a:pt x="392400" y="71342"/>
                  <a:pt x="392400" y="107462"/>
                </a:cubicBezTo>
                <a:lnTo>
                  <a:pt x="392400" y="372660"/>
                </a:lnTo>
                <a:cubicBezTo>
                  <a:pt x="392400" y="408780"/>
                  <a:pt x="363119" y="438061"/>
                  <a:pt x="326999" y="438061"/>
                </a:cubicBezTo>
                <a:lnTo>
                  <a:pt x="65401" y="438061"/>
                </a:lnTo>
                <a:cubicBezTo>
                  <a:pt x="29281" y="438061"/>
                  <a:pt x="0" y="408780"/>
                  <a:pt x="0" y="372660"/>
                </a:cubicBezTo>
                <a:lnTo>
                  <a:pt x="0" y="107462"/>
                </a:lnTo>
                <a:close/>
              </a:path>
            </a:pathLst>
          </a:custGeom>
          <a:gradFill flip="none" rotWithShape="1">
            <a:gsLst>
              <a:gs pos="0">
                <a:srgbClr val="27B246"/>
              </a:gs>
              <a:gs pos="69000">
                <a:srgbClr val="22953C"/>
              </a:gs>
              <a:gs pos="97000">
                <a:srgbClr val="22953C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810884" y="3432498"/>
            <a:ext cx="153512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36000"/>
            </a:scheme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716126" y="3827610"/>
            <a:ext cx="141166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774109" y="3703700"/>
            <a:ext cx="25200" cy="16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26"/>
          <p:cNvSpPr/>
          <p:nvPr/>
        </p:nvSpPr>
        <p:spPr>
          <a:xfrm>
            <a:off x="9592295" y="3325704"/>
            <a:ext cx="392400" cy="392400"/>
          </a:xfrm>
          <a:custGeom>
            <a:avLst/>
            <a:gdLst>
              <a:gd name="connsiteX0" fmla="*/ 0 w 392400"/>
              <a:gd name="connsiteY0" fmla="*/ 65401 h 396000"/>
              <a:gd name="connsiteX1" fmla="*/ 65401 w 392400"/>
              <a:gd name="connsiteY1" fmla="*/ 0 h 396000"/>
              <a:gd name="connsiteX2" fmla="*/ 326999 w 392400"/>
              <a:gd name="connsiteY2" fmla="*/ 0 h 396000"/>
              <a:gd name="connsiteX3" fmla="*/ 392400 w 392400"/>
              <a:gd name="connsiteY3" fmla="*/ 65401 h 396000"/>
              <a:gd name="connsiteX4" fmla="*/ 392400 w 392400"/>
              <a:gd name="connsiteY4" fmla="*/ 330599 h 396000"/>
              <a:gd name="connsiteX5" fmla="*/ 326999 w 392400"/>
              <a:gd name="connsiteY5" fmla="*/ 396000 h 396000"/>
              <a:gd name="connsiteX6" fmla="*/ 65401 w 392400"/>
              <a:gd name="connsiteY6" fmla="*/ 396000 h 396000"/>
              <a:gd name="connsiteX7" fmla="*/ 0 w 392400"/>
              <a:gd name="connsiteY7" fmla="*/ 330599 h 396000"/>
              <a:gd name="connsiteX8" fmla="*/ 0 w 392400"/>
              <a:gd name="connsiteY8" fmla="*/ 65401 h 396000"/>
              <a:gd name="connsiteX0" fmla="*/ 0 w 392400"/>
              <a:gd name="connsiteY0" fmla="*/ 87439 h 418038"/>
              <a:gd name="connsiteX1" fmla="*/ 65401 w 392400"/>
              <a:gd name="connsiteY1" fmla="*/ 22038 h 418038"/>
              <a:gd name="connsiteX2" fmla="*/ 191891 w 392400"/>
              <a:gd name="connsiteY2" fmla="*/ 0 h 418038"/>
              <a:gd name="connsiteX3" fmla="*/ 326999 w 392400"/>
              <a:gd name="connsiteY3" fmla="*/ 22038 h 418038"/>
              <a:gd name="connsiteX4" fmla="*/ 392400 w 392400"/>
              <a:gd name="connsiteY4" fmla="*/ 87439 h 418038"/>
              <a:gd name="connsiteX5" fmla="*/ 392400 w 392400"/>
              <a:gd name="connsiteY5" fmla="*/ 352637 h 418038"/>
              <a:gd name="connsiteX6" fmla="*/ 326999 w 392400"/>
              <a:gd name="connsiteY6" fmla="*/ 418038 h 418038"/>
              <a:gd name="connsiteX7" fmla="*/ 65401 w 392400"/>
              <a:gd name="connsiteY7" fmla="*/ 418038 h 418038"/>
              <a:gd name="connsiteX8" fmla="*/ 0 w 392400"/>
              <a:gd name="connsiteY8" fmla="*/ 352637 h 418038"/>
              <a:gd name="connsiteX9" fmla="*/ 0 w 392400"/>
              <a:gd name="connsiteY9" fmla="*/ 87439 h 418038"/>
              <a:gd name="connsiteX0" fmla="*/ 0 w 392400"/>
              <a:gd name="connsiteY0" fmla="*/ 107462 h 438061"/>
              <a:gd name="connsiteX1" fmla="*/ 65401 w 392400"/>
              <a:gd name="connsiteY1" fmla="*/ 42061 h 438061"/>
              <a:gd name="connsiteX2" fmla="*/ 191891 w 392400"/>
              <a:gd name="connsiteY2" fmla="*/ 0 h 438061"/>
              <a:gd name="connsiteX3" fmla="*/ 326999 w 392400"/>
              <a:gd name="connsiteY3" fmla="*/ 42061 h 438061"/>
              <a:gd name="connsiteX4" fmla="*/ 392400 w 392400"/>
              <a:gd name="connsiteY4" fmla="*/ 107462 h 438061"/>
              <a:gd name="connsiteX5" fmla="*/ 392400 w 392400"/>
              <a:gd name="connsiteY5" fmla="*/ 372660 h 438061"/>
              <a:gd name="connsiteX6" fmla="*/ 326999 w 392400"/>
              <a:gd name="connsiteY6" fmla="*/ 438061 h 438061"/>
              <a:gd name="connsiteX7" fmla="*/ 65401 w 392400"/>
              <a:gd name="connsiteY7" fmla="*/ 438061 h 438061"/>
              <a:gd name="connsiteX8" fmla="*/ 0 w 392400"/>
              <a:gd name="connsiteY8" fmla="*/ 372660 h 438061"/>
              <a:gd name="connsiteX9" fmla="*/ 0 w 392400"/>
              <a:gd name="connsiteY9" fmla="*/ 107462 h 4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400" h="438061">
                <a:moveTo>
                  <a:pt x="0" y="107462"/>
                </a:moveTo>
                <a:cubicBezTo>
                  <a:pt x="0" y="71342"/>
                  <a:pt x="29281" y="42061"/>
                  <a:pt x="65401" y="42061"/>
                </a:cubicBezTo>
                <a:cubicBezTo>
                  <a:pt x="107564" y="41389"/>
                  <a:pt x="149728" y="672"/>
                  <a:pt x="191891" y="0"/>
                </a:cubicBezTo>
                <a:cubicBezTo>
                  <a:pt x="236927" y="672"/>
                  <a:pt x="281963" y="41389"/>
                  <a:pt x="326999" y="42061"/>
                </a:cubicBezTo>
                <a:cubicBezTo>
                  <a:pt x="363119" y="42061"/>
                  <a:pt x="392400" y="71342"/>
                  <a:pt x="392400" y="107462"/>
                </a:cubicBezTo>
                <a:lnTo>
                  <a:pt x="392400" y="372660"/>
                </a:lnTo>
                <a:cubicBezTo>
                  <a:pt x="392400" y="408780"/>
                  <a:pt x="363119" y="438061"/>
                  <a:pt x="326999" y="438061"/>
                </a:cubicBezTo>
                <a:lnTo>
                  <a:pt x="65401" y="438061"/>
                </a:lnTo>
                <a:cubicBezTo>
                  <a:pt x="29281" y="438061"/>
                  <a:pt x="0" y="408780"/>
                  <a:pt x="0" y="372660"/>
                </a:cubicBezTo>
                <a:lnTo>
                  <a:pt x="0" y="107462"/>
                </a:lnTo>
                <a:close/>
              </a:path>
            </a:pathLst>
          </a:custGeom>
          <a:gradFill flip="none" rotWithShape="1">
            <a:gsLst>
              <a:gs pos="0">
                <a:srgbClr val="14ADFF"/>
              </a:gs>
              <a:gs pos="69000">
                <a:srgbClr val="14ADFF"/>
              </a:gs>
              <a:gs pos="97000">
                <a:srgbClr val="14ADFF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27357" y="3323248"/>
            <a:ext cx="216000" cy="324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spc="50" dirty="0" smtClean="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</a:rPr>
              <a:t>M</a:t>
            </a:r>
            <a:endParaRPr lang="en-US" sz="2000" b="1" spc="50" dirty="0">
              <a:ln w="9525" cmpd="sng">
                <a:noFill/>
                <a:prstDash val="solid"/>
              </a:ln>
              <a:solidFill>
                <a:srgbClr val="70AD47">
                  <a:tint val="1000"/>
                </a:srgbClr>
              </a:solidFill>
              <a:effectLst/>
            </a:endParaRPr>
          </a:p>
        </p:txBody>
      </p:sp>
      <p:pic>
        <p:nvPicPr>
          <p:cNvPr id="8" name="Picture 7" descr="Tram-white-5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15" y="3405485"/>
            <a:ext cx="234000" cy="234000"/>
          </a:xfrm>
          <a:prstGeom prst="rect">
            <a:avLst/>
          </a:prstGeom>
        </p:spPr>
      </p:pic>
      <p:pic>
        <p:nvPicPr>
          <p:cNvPr id="9" name="Picture 8" descr="Steam Engine-white-5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068" y="3432731"/>
            <a:ext cx="216000" cy="216000"/>
          </a:xfrm>
          <a:prstGeom prst="rect">
            <a:avLst/>
          </a:prstGeom>
        </p:spPr>
      </p:pic>
      <p:pic>
        <p:nvPicPr>
          <p:cNvPr id="2" name="Picture 1" descr="Yacht-white-5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348" y="3384319"/>
            <a:ext cx="234070" cy="23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8" y="1368938"/>
            <a:ext cx="4194048" cy="449884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986548" y="1516363"/>
            <a:ext cx="2939170" cy="297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4194048" cy="449884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507694" y="1702186"/>
            <a:ext cx="2939170" cy="297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3" name="Picture 2" descr="Marker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45" y="1941712"/>
            <a:ext cx="2119195" cy="21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87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98" y="1368938"/>
            <a:ext cx="4194048" cy="449884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6986548" y="1516363"/>
            <a:ext cx="2939170" cy="29790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 descr="geoCodeAnnotation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4" y="1538049"/>
            <a:ext cx="1005922" cy="107902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003192" y="1591824"/>
            <a:ext cx="687099" cy="7145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Bus2-100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528" y="-347771"/>
            <a:ext cx="1791120" cy="1791120"/>
          </a:xfrm>
          <a:prstGeom prst="rect">
            <a:avLst/>
          </a:prstGeom>
        </p:spPr>
      </p:pic>
      <p:pic>
        <p:nvPicPr>
          <p:cNvPr id="3" name="Picture 2" descr="Marker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45" y="1941712"/>
            <a:ext cx="2119195" cy="211919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0858332" y="4832304"/>
            <a:ext cx="247957" cy="45719"/>
          </a:xfrm>
          <a:prstGeom prst="ellipse">
            <a:avLst/>
          </a:prstGeom>
          <a:solidFill>
            <a:schemeClr val="tx1">
              <a:lumMod val="50000"/>
              <a:lumOff val="50000"/>
              <a:alpha val="53000"/>
            </a:schemeClr>
          </a:solidFill>
          <a:ln>
            <a:noFill/>
          </a:ln>
          <a:effectLst>
            <a:glow rad="165100">
              <a:schemeClr val="tx1">
                <a:lumMod val="50000"/>
                <a:lumOff val="50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2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7126" y="1220569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009100"/>
              </a:gs>
              <a:gs pos="100000">
                <a:srgbClr val="00C203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201722" y="1494262"/>
            <a:ext cx="1625600" cy="1625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17324" y="1225021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009100"/>
              </a:gs>
              <a:gs pos="100000">
                <a:srgbClr val="00D80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40999" y="1562356"/>
            <a:ext cx="1331999" cy="1404000"/>
          </a:xfrm>
          <a:prstGeom prst="rect">
            <a:avLst/>
          </a:prstGeom>
          <a:solidFill>
            <a:srgbClr val="00C2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3881920" y="1498714"/>
            <a:ext cx="1625600" cy="1625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22183" y="1217144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2DC57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45858" y="1554479"/>
            <a:ext cx="1331999" cy="1404000"/>
          </a:xfrm>
          <a:prstGeom prst="rect">
            <a:avLst/>
          </a:prstGeom>
          <a:solidFill>
            <a:srgbClr val="2DC1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6586779" y="1490837"/>
            <a:ext cx="1625600" cy="1625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039377" y="1221596"/>
            <a:ext cx="2133215" cy="2132915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463052" y="1558931"/>
            <a:ext cx="1331999" cy="1404000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9303973" y="1495289"/>
            <a:ext cx="1625600" cy="1625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95739" y="5393889"/>
            <a:ext cx="1140360" cy="113924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electricity-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88" y="5519328"/>
            <a:ext cx="909435" cy="909435"/>
          </a:xfrm>
          <a:prstGeom prst="rect">
            <a:avLst/>
          </a:prstGeom>
        </p:spPr>
      </p:pic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589" y="4569590"/>
            <a:ext cx="1146048" cy="114604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62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08642" y="1213972"/>
            <a:ext cx="3900790" cy="4129491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34" y="1017576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3379434" y="2679700"/>
            <a:ext cx="6247169" cy="3149600"/>
          </a:xfrm>
          <a:prstGeom prst="bentConnector3">
            <a:avLst>
              <a:gd name="adj1" fmla="val 67280"/>
            </a:avLst>
          </a:prstGeom>
          <a:ln w="139700">
            <a:solidFill>
              <a:srgbClr val="32D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3515710" y="1816100"/>
            <a:ext cx="4072322" cy="4495800"/>
          </a:xfrm>
          <a:prstGeom prst="arc">
            <a:avLst>
              <a:gd name="adj1" fmla="val 7487128"/>
              <a:gd name="adj2" fmla="val 0"/>
            </a:avLst>
          </a:prstGeom>
          <a:ln w="139700">
            <a:solidFill>
              <a:srgbClr val="32D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/>
          <p:nvPr/>
        </p:nvCxnSpPr>
        <p:spPr>
          <a:xfrm>
            <a:off x="7556500" y="4446198"/>
            <a:ext cx="2070103" cy="1865702"/>
          </a:xfrm>
          <a:prstGeom prst="bentConnector3">
            <a:avLst>
              <a:gd name="adj1" fmla="val 50000"/>
            </a:avLst>
          </a:prstGeom>
          <a:ln w="139700">
            <a:solidFill>
              <a:srgbClr val="32D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-1107197" y="1249558"/>
            <a:ext cx="3900790" cy="4129491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4AB44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066" y="950168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5A24D"/>
              </a:gs>
              <a:gs pos="100000">
                <a:srgbClr val="35EF5C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c 6"/>
          <p:cNvSpPr/>
          <p:nvPr/>
        </p:nvSpPr>
        <p:spPr>
          <a:xfrm>
            <a:off x="3515710" y="1816100"/>
            <a:ext cx="4072322" cy="4495800"/>
          </a:xfrm>
          <a:prstGeom prst="arc">
            <a:avLst>
              <a:gd name="adj1" fmla="val 7487128"/>
              <a:gd name="adj2" fmla="val 0"/>
            </a:avLst>
          </a:prstGeom>
          <a:ln w="139700">
            <a:solidFill>
              <a:srgbClr val="2295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3379434" y="2679700"/>
            <a:ext cx="6247169" cy="3149600"/>
          </a:xfrm>
          <a:prstGeom prst="bentConnector3">
            <a:avLst>
              <a:gd name="adj1" fmla="val 67280"/>
            </a:avLst>
          </a:prstGeom>
          <a:ln w="139700">
            <a:solidFill>
              <a:srgbClr val="32D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7556500" y="4446198"/>
            <a:ext cx="2070103" cy="1865702"/>
          </a:xfrm>
          <a:prstGeom prst="bentConnector3">
            <a:avLst>
              <a:gd name="adj1" fmla="val 50000"/>
            </a:avLst>
          </a:prstGeom>
          <a:ln w="139700">
            <a:solidFill>
              <a:srgbClr val="32D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52623" y="1091900"/>
            <a:ext cx="3900790" cy="4129491"/>
          </a:xfrm>
          <a:prstGeom prst="rect">
            <a:avLst/>
          </a:prstGeom>
          <a:gradFill flip="none" rotWithShape="1">
            <a:gsLst>
              <a:gs pos="0">
                <a:srgbClr val="2DC14D"/>
              </a:gs>
              <a:gs pos="100000">
                <a:srgbClr val="239C3D"/>
              </a:gs>
            </a:gsLst>
            <a:lin ang="165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084" y="925369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7974" y="303426"/>
            <a:ext cx="4593744" cy="63361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9948511" y="4050260"/>
            <a:ext cx="0" cy="1518924"/>
          </a:xfrm>
          <a:prstGeom prst="line">
            <a:avLst/>
          </a:prstGeom>
          <a:effectLst>
            <a:outerShdw blurRad="12700" sx="101000" sy="101000" algn="ctr" rotWithShape="0">
              <a:prstClr val="black">
                <a:alpha val="4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10800000">
            <a:off x="8593493" y="1389537"/>
            <a:ext cx="989045" cy="607214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22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79434" y="202402"/>
            <a:ext cx="6247169" cy="6273400"/>
          </a:xfrm>
          <a:prstGeom prst="rect">
            <a:avLst/>
          </a:prstGeom>
          <a:gradFill flip="none" rotWithShape="1">
            <a:gsLst>
              <a:gs pos="0">
                <a:srgbClr val="22953C"/>
              </a:gs>
              <a:gs pos="100000">
                <a:srgbClr val="27B246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Bus Filled-100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395" y="872173"/>
            <a:ext cx="4665232" cy="4665232"/>
          </a:xfrm>
          <a:prstGeom prst="rect">
            <a:avLst/>
          </a:prstGeom>
        </p:spPr>
      </p:pic>
      <p:pic>
        <p:nvPicPr>
          <p:cNvPr id="18" name="Picture 17" descr="ios7-bus-icon-large.png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34" y="1017576"/>
            <a:ext cx="4777867" cy="4777867"/>
          </a:xfrm>
          <a:prstGeom prst="rect">
            <a:avLst/>
          </a:prstGeom>
        </p:spPr>
      </p:pic>
      <p:pic>
        <p:nvPicPr>
          <p:cNvPr id="2" name="Picture 1" descr="Bus Filled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462" y="1206403"/>
            <a:ext cx="4575793" cy="457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26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rge-app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04800"/>
            <a:ext cx="6242304" cy="6242304"/>
          </a:xfrm>
          <a:prstGeom prst="roundRect">
            <a:avLst/>
          </a:prstGeom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1746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os7-bus-icon-lar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4" y="2193569"/>
            <a:ext cx="4777867" cy="47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09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3" name="Oval Callout 12"/>
          <p:cNvSpPr/>
          <p:nvPr/>
        </p:nvSpPr>
        <p:spPr>
          <a:xfrm>
            <a:off x="1863663" y="183964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88000" sy="88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3" y="1923322"/>
            <a:ext cx="665862" cy="653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85" y="1999749"/>
            <a:ext cx="499913" cy="4999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24" y="2395191"/>
            <a:ext cx="1747349" cy="17473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491" y="3279282"/>
            <a:ext cx="493388" cy="4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69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3" name="Oval Callout 12"/>
          <p:cNvSpPr/>
          <p:nvPr/>
        </p:nvSpPr>
        <p:spPr>
          <a:xfrm>
            <a:off x="1863663" y="183964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88000" sy="88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3" y="1923322"/>
            <a:ext cx="665862" cy="653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85" y="1999749"/>
            <a:ext cx="499913" cy="4999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4" name="Picture 3" descr="Finland_road_sign_531.svg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t="3065" r="2544" b="4489"/>
          <a:stretch/>
        </p:blipFill>
        <p:spPr>
          <a:xfrm>
            <a:off x="8670215" y="2806704"/>
            <a:ext cx="1848573" cy="987833"/>
          </a:xfrm>
          <a:prstGeom prst="roundRect">
            <a:avLst>
              <a:gd name="adj" fmla="val 13656"/>
            </a:avLst>
          </a:prstGeom>
        </p:spPr>
      </p:pic>
      <p:pic>
        <p:nvPicPr>
          <p:cNvPr id="18" name="Picture 17" descr="Finland_road_sign_531.svg.png"/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t="3065" r="2544" b="4489"/>
          <a:stretch/>
        </p:blipFill>
        <p:spPr>
          <a:xfrm>
            <a:off x="1986785" y="3377062"/>
            <a:ext cx="605185" cy="323397"/>
          </a:xfrm>
          <a:prstGeom prst="roundRect">
            <a:avLst>
              <a:gd name="adj" fmla="val 13656"/>
            </a:avLst>
          </a:prstGeom>
        </p:spPr>
      </p:pic>
    </p:spTree>
    <p:extLst>
      <p:ext uri="{BB962C8B-B14F-4D97-AF65-F5344CB8AC3E}">
        <p14:creationId xmlns:p14="http://schemas.microsoft.com/office/powerpoint/2010/main" val="1966949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Callout 13"/>
          <p:cNvSpPr/>
          <p:nvPr/>
        </p:nvSpPr>
        <p:spPr>
          <a:xfrm>
            <a:off x="1868095" y="311397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928023" y="317300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7" name="Oval Callout 16"/>
          <p:cNvSpPr/>
          <p:nvPr/>
        </p:nvSpPr>
        <p:spPr>
          <a:xfrm>
            <a:off x="2945299" y="3167746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005227" y="3226769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95" y="3333050"/>
            <a:ext cx="493388" cy="493388"/>
          </a:xfrm>
          <a:prstGeom prst="rect">
            <a:avLst/>
          </a:prstGeom>
        </p:spPr>
      </p:pic>
      <p:sp>
        <p:nvSpPr>
          <p:cNvPr id="20" name="Oval Callout 19"/>
          <p:cNvSpPr/>
          <p:nvPr/>
        </p:nvSpPr>
        <p:spPr>
          <a:xfrm>
            <a:off x="4092056" y="3143088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4151984" y="3202111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3" name="Oval Callout 22"/>
          <p:cNvSpPr/>
          <p:nvPr/>
        </p:nvSpPr>
        <p:spPr>
          <a:xfrm>
            <a:off x="5226483" y="3192404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286411" y="3251427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6" name="Oval Callout 25"/>
          <p:cNvSpPr/>
          <p:nvPr/>
        </p:nvSpPr>
        <p:spPr>
          <a:xfrm>
            <a:off x="6336247" y="3204733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6396175" y="3263756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29" name="Oval Callout 28"/>
          <p:cNvSpPr/>
          <p:nvPr/>
        </p:nvSpPr>
        <p:spPr>
          <a:xfrm>
            <a:off x="7581650" y="3241720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7641578" y="3300743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2" name="Oval Callout 31"/>
          <p:cNvSpPr/>
          <p:nvPr/>
        </p:nvSpPr>
        <p:spPr>
          <a:xfrm>
            <a:off x="8728407" y="3229391"/>
            <a:ext cx="836765" cy="835751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342900" dist="101600" dir="2700000" sx="83000" sy="83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8788335" y="3288414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  <p:pic>
        <p:nvPicPr>
          <p:cNvPr id="6" name="Picture 5" descr="walking-black-7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38" y="3285961"/>
            <a:ext cx="508000" cy="508000"/>
          </a:xfrm>
          <a:prstGeom prst="rect">
            <a:avLst/>
          </a:prstGeom>
        </p:spPr>
      </p:pic>
      <p:pic>
        <p:nvPicPr>
          <p:cNvPr id="10" name="Picture 9" descr="train-colored-7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29" y="3298290"/>
            <a:ext cx="508000" cy="508000"/>
          </a:xfrm>
          <a:prstGeom prst="rect">
            <a:avLst/>
          </a:prstGeom>
        </p:spPr>
      </p:pic>
      <p:pic>
        <p:nvPicPr>
          <p:cNvPr id="35" name="Picture 34" descr="metro-colored-7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15" y="3316269"/>
            <a:ext cx="540000" cy="540000"/>
          </a:xfrm>
          <a:prstGeom prst="rect">
            <a:avLst/>
          </a:prstGeom>
        </p:spPr>
      </p:pic>
      <p:pic>
        <p:nvPicPr>
          <p:cNvPr id="36" name="Picture 35" descr="tram-colored-7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80" y="3340927"/>
            <a:ext cx="540000" cy="540000"/>
          </a:xfrm>
          <a:prstGeom prst="rect">
            <a:avLst/>
          </a:prstGeom>
        </p:spPr>
      </p:pic>
      <p:pic>
        <p:nvPicPr>
          <p:cNvPr id="37" name="Picture 36" descr="ferry-colored-7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45" y="3316268"/>
            <a:ext cx="540000" cy="540000"/>
          </a:xfrm>
          <a:prstGeom prst="rect">
            <a:avLst/>
          </a:prstGeom>
        </p:spPr>
      </p:pic>
      <p:pic>
        <p:nvPicPr>
          <p:cNvPr id="38" name="Picture 37" descr="finish_flag-5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841" y="1757166"/>
            <a:ext cx="508000" cy="50800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6190985" y="999674"/>
            <a:ext cx="196328" cy="19623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051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p-arrow-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3111500"/>
            <a:ext cx="635000" cy="635000"/>
          </a:xfrm>
          <a:prstGeom prst="rect">
            <a:avLst/>
          </a:prstGeom>
        </p:spPr>
      </p:pic>
      <p:pic>
        <p:nvPicPr>
          <p:cNvPr id="5" name="Picture 4" descr="down4-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3555344"/>
            <a:ext cx="635000" cy="635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330505" y="2811010"/>
            <a:ext cx="1" cy="715081"/>
          </a:xfrm>
          <a:prstGeom prst="line">
            <a:avLst/>
          </a:prstGeom>
          <a:ln w="38100" cmpd="sng">
            <a:solidFill>
              <a:schemeClr val="accent4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Up Left-1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91" y="1492568"/>
            <a:ext cx="1270000" cy="1270000"/>
          </a:xfrm>
          <a:prstGeom prst="rect">
            <a:avLst/>
          </a:prstGeom>
        </p:spPr>
      </p:pic>
      <p:pic>
        <p:nvPicPr>
          <p:cNvPr id="6" name="Picture 5" descr="Up Left-1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47028"/>
          <a:stretch/>
        </p:blipFill>
        <p:spPr>
          <a:xfrm rot="5400000">
            <a:off x="2837808" y="5237088"/>
            <a:ext cx="737425" cy="672741"/>
          </a:xfrm>
          <a:prstGeom prst="rect">
            <a:avLst/>
          </a:prstGeom>
        </p:spPr>
      </p:pic>
      <p:pic>
        <p:nvPicPr>
          <p:cNvPr id="8" name="Picture 7" descr="Up Left-10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5" b="47028"/>
          <a:stretch/>
        </p:blipFill>
        <p:spPr>
          <a:xfrm rot="16200000">
            <a:off x="2598243" y="4856371"/>
            <a:ext cx="737425" cy="6727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00" y="1854200"/>
            <a:ext cx="2768600" cy="31496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482905" y="2963410"/>
            <a:ext cx="1" cy="715081"/>
          </a:xfrm>
          <a:prstGeom prst="line">
            <a:avLst/>
          </a:prstGeom>
          <a:ln w="38100" cmpd="sng">
            <a:solidFill>
              <a:srgbClr val="434343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503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20 at 13.2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51" y="-258908"/>
            <a:ext cx="4070214" cy="7224788"/>
          </a:xfrm>
          <a:prstGeom prst="rect">
            <a:avLst/>
          </a:prstGeom>
        </p:spPr>
      </p:pic>
      <p:pic>
        <p:nvPicPr>
          <p:cNvPr id="8" name="Picture 7" descr="app-icon-bi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7" b="644"/>
          <a:stretch/>
        </p:blipFill>
        <p:spPr>
          <a:xfrm>
            <a:off x="1952121" y="919466"/>
            <a:ext cx="2107198" cy="2122438"/>
          </a:xfrm>
          <a:prstGeom prst="round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207203" y="6164494"/>
            <a:ext cx="16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Light"/>
                <a:cs typeface="Copperplate Gothic Light"/>
              </a:rPr>
              <a:t>Ewket Apps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pperplate Gothic Light"/>
              <a:cs typeface="Copperplate Gothic Light"/>
            </a:endParaRPr>
          </a:p>
        </p:txBody>
      </p:sp>
      <p:pic>
        <p:nvPicPr>
          <p:cNvPr id="10" name="Picture 9" descr="Screen Shot 2014-09-20 at 13.2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37" y="197265"/>
            <a:ext cx="4131867" cy="61028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05351" y="5535715"/>
            <a:ext cx="16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pperplate Gothic Light"/>
                <a:cs typeface="Copperplate Gothic Light"/>
              </a:rPr>
              <a:t>Ewket Apps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pperplate Gothic Light"/>
              <a:cs typeface="Copperplate Gothic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60374" y="5548045"/>
            <a:ext cx="258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Grande"/>
                <a:ea typeface="Lucida Grande"/>
                <a:cs typeface="Lucida Grande"/>
              </a:rPr>
              <a:t>®</a:t>
            </a:r>
            <a:endParaRPr lang="en-US" sz="1200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4326" y="6181275"/>
            <a:ext cx="258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ucida Grande"/>
                <a:ea typeface="Lucida Grande"/>
                <a:cs typeface="Lucida Grande"/>
              </a:rPr>
              <a:t>®</a:t>
            </a:r>
            <a:endParaRPr lang="en-US" sz="1200" dirty="0">
              <a:solidFill>
                <a:schemeClr val="bg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6" name="Picture 15" descr="app-icon-bi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7" b="644"/>
          <a:stretch/>
        </p:blipFill>
        <p:spPr>
          <a:xfrm>
            <a:off x="7560642" y="1354104"/>
            <a:ext cx="2107198" cy="2122438"/>
          </a:xfrm>
          <a:prstGeom prst="round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947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3125" y="303426"/>
            <a:ext cx="6154439" cy="410690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89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9206" y="261555"/>
            <a:ext cx="6154439" cy="410690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</a:schemeClr>
            </a:solidFill>
          </a:ln>
          <a:effectLst>
            <a:innerShdw blurRad="101600" dist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Flaticon_878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100" y="3340100"/>
            <a:ext cx="153670" cy="153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848064">
            <a:off x="8090078" y="2017911"/>
            <a:ext cx="30734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1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2616200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Flaticon_87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745" y="2737776"/>
            <a:ext cx="1159073" cy="150317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074585" y="1870205"/>
            <a:ext cx="37395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endMailbutton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737" y="577390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73" y="2977952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list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04" y="3437862"/>
            <a:ext cx="902523" cy="750927"/>
          </a:xfrm>
          <a:prstGeom prst="rect">
            <a:avLst/>
          </a:prstGeom>
        </p:spPr>
      </p:pic>
      <p:pic>
        <p:nvPicPr>
          <p:cNvPr id="20" name="Picture 19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97" y="4316677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list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328" y="4776587"/>
            <a:ext cx="902523" cy="750927"/>
          </a:xfrm>
          <a:prstGeom prst="rect">
            <a:avLst/>
          </a:prstGeom>
        </p:spPr>
      </p:pic>
      <p:pic>
        <p:nvPicPr>
          <p:cNvPr id="10" name="Picture 9" descr="Navigation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152" y="3465563"/>
            <a:ext cx="1625600" cy="1625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 descr="map7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12" y="5277669"/>
            <a:ext cx="243840" cy="243840"/>
          </a:xfrm>
          <a:prstGeom prst="rect">
            <a:avLst/>
          </a:prstGeom>
        </p:spPr>
      </p:pic>
      <p:pic>
        <p:nvPicPr>
          <p:cNvPr id="3" name="Picture 2" descr="map79 (1)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771" y="2815923"/>
            <a:ext cx="243840" cy="243840"/>
          </a:xfrm>
          <a:prstGeom prst="rect">
            <a:avLst/>
          </a:prstGeom>
        </p:spPr>
      </p:pic>
      <p:pic>
        <p:nvPicPr>
          <p:cNvPr id="6" name="Picture 5" descr="map79 (2)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65" y="3803757"/>
            <a:ext cx="945222" cy="94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7160" y="163858"/>
            <a:ext cx="4593744" cy="633617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ounded Rectangle 1"/>
          <p:cNvSpPr/>
          <p:nvPr/>
        </p:nvSpPr>
        <p:spPr>
          <a:xfrm>
            <a:off x="5470613" y="139568"/>
            <a:ext cx="4172737" cy="6392193"/>
          </a:xfrm>
          <a:prstGeom prst="roundRect">
            <a:avLst>
              <a:gd name="adj" fmla="val 3958"/>
            </a:avLst>
          </a:prstGeom>
          <a:solidFill>
            <a:schemeClr val="bg1">
              <a:lumMod val="9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5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9458" y="688115"/>
            <a:ext cx="3545775" cy="4736934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6252129" y="1270066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51017" y="1841171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263860" y="2398317"/>
            <a:ext cx="1925880" cy="265178"/>
          </a:xfrm>
          <a:prstGeom prst="roundRect">
            <a:avLst>
              <a:gd name="adj" fmla="val 50000"/>
            </a:avLst>
          </a:prstGeom>
          <a:solidFill>
            <a:srgbClr val="009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8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Helsinki 12:30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http://www.fontspace.com/category/thin?p=2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http://www.fontspace.com/nimavisual/trench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12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1875030" y="1850942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948252" y="1923322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bus-1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823" y="2332632"/>
            <a:ext cx="1745313" cy="1745313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023795" y="1904710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746125" dist="1143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097017" y="1977090"/>
            <a:ext cx="2515469" cy="25027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Callout 10"/>
          <p:cNvSpPr/>
          <p:nvPr/>
        </p:nvSpPr>
        <p:spPr>
          <a:xfrm>
            <a:off x="8258875" y="1970807"/>
            <a:ext cx="2650344" cy="2661468"/>
          </a:xfrm>
          <a:prstGeom prst="wedgeEllipseCallout">
            <a:avLst>
              <a:gd name="adj1" fmla="val -689"/>
              <a:gd name="adj2" fmla="val 6129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00050" dist="114300" dir="2700000" sx="96000" sy="96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356759" y="2067845"/>
            <a:ext cx="2469613" cy="24568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58" y="2321217"/>
            <a:ext cx="1784336" cy="1784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24" y="2395191"/>
            <a:ext cx="1747349" cy="174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3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81093</TotalTime>
  <Words>19</Words>
  <Application>Microsoft Macintosh PowerPoint</Application>
  <PresentationFormat>Widescreen</PresentationFormat>
  <Paragraphs>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Calibri Light</vt:lpstr>
      <vt:lpstr>Copperplate Gothic Light</vt:lpstr>
      <vt:lpstr>Lucida Grande</vt:lpstr>
      <vt:lpstr>Trench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Helsinki 12:30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Sahledengel Anteneh</dc:creator>
  <cp:lastModifiedBy>Microsoft Office User</cp:lastModifiedBy>
  <cp:revision>99</cp:revision>
  <dcterms:created xsi:type="dcterms:W3CDTF">2014-02-04T11:28:11Z</dcterms:created>
  <dcterms:modified xsi:type="dcterms:W3CDTF">2015-05-23T15:06:11Z</dcterms:modified>
</cp:coreProperties>
</file>