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59" r:id="rId8"/>
    <p:sldId id="257" r:id="rId9"/>
    <p:sldId id="264" r:id="rId10"/>
    <p:sldId id="265" r:id="rId11"/>
    <p:sldId id="270" r:id="rId12"/>
    <p:sldId id="272" r:id="rId13"/>
    <p:sldId id="271" r:id="rId14"/>
    <p:sldId id="266" r:id="rId15"/>
    <p:sldId id="273" r:id="rId16"/>
    <p:sldId id="268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B44"/>
    <a:srgbClr val="27B246"/>
    <a:srgbClr val="35EF5C"/>
    <a:srgbClr val="239C3D"/>
    <a:srgbClr val="32DC57"/>
    <a:srgbClr val="2DC14D"/>
    <a:srgbClr val="25A24D"/>
    <a:srgbClr val="22AB56"/>
    <a:srgbClr val="1D9149"/>
    <a:srgbClr val="00D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1024" y="-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29/3/15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29/3/15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29/3/15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7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29/3/15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29/3/15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6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29/3/15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9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29/3/15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29/3/15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29/3/15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29/3/15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68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29/3/15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6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93BF-50A8-4560-8C02-A22D325087EC}" type="datetimeFigureOut">
              <a:rPr lang="en-GB" smtClean="0"/>
              <a:t>29/3/15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ntspace.com/category/thin?p=2" TargetMode="External"/><Relationship Id="rId3" Type="http://schemas.openxmlformats.org/officeDocument/2006/relationships/hyperlink" Target="http://www.fontspace.com/nimavisual/trenc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7446" y="1148862"/>
            <a:ext cx="2422769" cy="3563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282593" y="1670580"/>
            <a:ext cx="97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12:34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pic>
        <p:nvPicPr>
          <p:cNvPr id="1026" name="Picture 2" descr="http://www.reittiopas.fi/images/resultSummary/pict_ratikk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08" y="2231314"/>
            <a:ext cx="287771" cy="2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-Point Star 5"/>
          <p:cNvSpPr/>
          <p:nvPr/>
        </p:nvSpPr>
        <p:spPr>
          <a:xfrm>
            <a:off x="5971592" y="5019864"/>
            <a:ext cx="289247" cy="27992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4377221" y="5019863"/>
            <a:ext cx="205274" cy="279920"/>
          </a:xfrm>
          <a:prstGeom prst="foldedCorner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5140473" y="5019865"/>
            <a:ext cx="270588" cy="27991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845" y="2599239"/>
            <a:ext cx="287771" cy="287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70309" y="2080684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B050"/>
                </a:solidFill>
                <a:latin typeface="Trench" panose="02000503000000020004" pitchFamily="50" charset="0"/>
              </a:rPr>
              <a:t>12:39</a:t>
            </a:r>
            <a:endParaRPr lang="en-GB" sz="2800" dirty="0">
              <a:solidFill>
                <a:srgbClr val="00B050"/>
              </a:solidFill>
              <a:latin typeface="Trench" panose="02000503000000020004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2085" y="2459023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70C0"/>
                </a:solidFill>
                <a:latin typeface="Trench" panose="02000503000000020004" pitchFamily="50" charset="0"/>
              </a:rPr>
              <a:t>12:49</a:t>
            </a:r>
            <a:endParaRPr lang="en-GB" sz="2800" dirty="0">
              <a:solidFill>
                <a:srgbClr val="0070C0"/>
              </a:solidFill>
              <a:latin typeface="Trench" panose="02000503000000020004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5033" y="2864012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12:52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31" y="181837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64" y="299128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4132718" y="3404570"/>
            <a:ext cx="251926" cy="2623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125691" y="1470292"/>
            <a:ext cx="251926" cy="262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82469" y="1601448"/>
            <a:ext cx="15395" cy="1934278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3834" y="1894408"/>
            <a:ext cx="285064" cy="1581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5147" y="2280646"/>
            <a:ext cx="285064" cy="1581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8795" y="2652089"/>
            <a:ext cx="285064" cy="1581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63702" y="3069239"/>
            <a:ext cx="285064" cy="1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3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7126" y="1220569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C203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201722" y="1494262"/>
            <a:ext cx="1625600" cy="1625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17324" y="1225021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D80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40999" y="1562356"/>
            <a:ext cx="1331999" cy="1404000"/>
          </a:xfrm>
          <a:prstGeom prst="rect">
            <a:avLst/>
          </a:prstGeom>
          <a:solidFill>
            <a:srgbClr val="00C2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881920" y="1498714"/>
            <a:ext cx="1625600" cy="1625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22183" y="1217144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2DC57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45858" y="1554479"/>
            <a:ext cx="1331999" cy="1404000"/>
          </a:xfrm>
          <a:prstGeom prst="rect">
            <a:avLst/>
          </a:prstGeom>
          <a:solidFill>
            <a:srgbClr val="2DC1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586779" y="1490837"/>
            <a:ext cx="1625600" cy="1625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39377" y="1221596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463052" y="1558931"/>
            <a:ext cx="1331999" cy="1404000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9303973" y="1495289"/>
            <a:ext cx="1625600" cy="1625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95739" y="5393889"/>
            <a:ext cx="1140360" cy="113924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electricity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88" y="5519328"/>
            <a:ext cx="909435" cy="909435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89" y="4569590"/>
            <a:ext cx="1146048" cy="11460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08642" y="1213972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rge-app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4800"/>
            <a:ext cx="6242304" cy="6242304"/>
          </a:xfrm>
          <a:prstGeom prst="roundRect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74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4" y="2193569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491" y="3279282"/>
            <a:ext cx="493388" cy="4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6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4" name="Picture 3" descr="Finland_road_sign_531.svg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8670215" y="2806704"/>
            <a:ext cx="1848573" cy="987833"/>
          </a:xfrm>
          <a:prstGeom prst="roundRect">
            <a:avLst>
              <a:gd name="adj" fmla="val 13656"/>
            </a:avLst>
          </a:prstGeom>
        </p:spPr>
      </p:pic>
      <p:pic>
        <p:nvPicPr>
          <p:cNvPr id="18" name="Picture 17" descr="Finland_road_sign_531.svg.png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1986785" y="3377062"/>
            <a:ext cx="605185" cy="323397"/>
          </a:xfrm>
          <a:prstGeom prst="roundRect">
            <a:avLst>
              <a:gd name="adj" fmla="val 13656"/>
            </a:avLst>
          </a:prstGeom>
        </p:spPr>
      </p:pic>
    </p:spTree>
    <p:extLst>
      <p:ext uri="{BB962C8B-B14F-4D97-AF65-F5344CB8AC3E}">
        <p14:creationId xmlns:p14="http://schemas.microsoft.com/office/powerpoint/2010/main" val="1966949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7" name="Oval Callout 16"/>
          <p:cNvSpPr/>
          <p:nvPr/>
        </p:nvSpPr>
        <p:spPr>
          <a:xfrm>
            <a:off x="2945299" y="3167746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005227" y="322676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95" y="3333050"/>
            <a:ext cx="493388" cy="493388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4092056" y="314308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151984" y="320211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3" name="Oval Callout 22"/>
          <p:cNvSpPr/>
          <p:nvPr/>
        </p:nvSpPr>
        <p:spPr>
          <a:xfrm>
            <a:off x="5226483" y="3192404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286411" y="3251427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6" name="Oval Callout 25"/>
          <p:cNvSpPr/>
          <p:nvPr/>
        </p:nvSpPr>
        <p:spPr>
          <a:xfrm>
            <a:off x="6336247" y="3204733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396175" y="326375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9" name="Oval Callout 28"/>
          <p:cNvSpPr/>
          <p:nvPr/>
        </p:nvSpPr>
        <p:spPr>
          <a:xfrm>
            <a:off x="7581650" y="324172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7641578" y="330074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2" name="Oval Callout 31"/>
          <p:cNvSpPr/>
          <p:nvPr/>
        </p:nvSpPr>
        <p:spPr>
          <a:xfrm>
            <a:off x="8728407" y="3229391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8788335" y="3288414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6" name="Picture 5" descr="walking-black-7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38" y="3285961"/>
            <a:ext cx="508000" cy="508000"/>
          </a:xfrm>
          <a:prstGeom prst="rect">
            <a:avLst/>
          </a:prstGeom>
        </p:spPr>
      </p:pic>
      <p:pic>
        <p:nvPicPr>
          <p:cNvPr id="10" name="Picture 9" descr="train-colored-7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29" y="3298290"/>
            <a:ext cx="508000" cy="508000"/>
          </a:xfrm>
          <a:prstGeom prst="rect">
            <a:avLst/>
          </a:prstGeom>
        </p:spPr>
      </p:pic>
      <p:pic>
        <p:nvPicPr>
          <p:cNvPr id="35" name="Picture 34" descr="metro-colored-7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5" y="3316269"/>
            <a:ext cx="540000" cy="540000"/>
          </a:xfrm>
          <a:prstGeom prst="rect">
            <a:avLst/>
          </a:prstGeom>
        </p:spPr>
      </p:pic>
      <p:pic>
        <p:nvPicPr>
          <p:cNvPr id="36" name="Picture 35" descr="tram-colored-7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80" y="3340927"/>
            <a:ext cx="540000" cy="540000"/>
          </a:xfrm>
          <a:prstGeom prst="rect">
            <a:avLst/>
          </a:prstGeom>
        </p:spPr>
      </p:pic>
      <p:pic>
        <p:nvPicPr>
          <p:cNvPr id="37" name="Picture 36" descr="ferry-colored-7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45" y="3316268"/>
            <a:ext cx="540000" cy="540000"/>
          </a:xfrm>
          <a:prstGeom prst="rect">
            <a:avLst/>
          </a:prstGeom>
        </p:spPr>
      </p:pic>
      <p:pic>
        <p:nvPicPr>
          <p:cNvPr id="38" name="Picture 37" descr="finish_flag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41" y="1757166"/>
            <a:ext cx="508000" cy="508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190985" y="999674"/>
            <a:ext cx="196328" cy="1962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5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p-arrow-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111500"/>
            <a:ext cx="635000" cy="635000"/>
          </a:xfrm>
          <a:prstGeom prst="rect">
            <a:avLst/>
          </a:prstGeom>
        </p:spPr>
      </p:pic>
      <p:pic>
        <p:nvPicPr>
          <p:cNvPr id="5" name="Picture 4" descr="down4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555344"/>
            <a:ext cx="635000" cy="63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330505" y="2811010"/>
            <a:ext cx="1" cy="715081"/>
          </a:xfrm>
          <a:prstGeom prst="line">
            <a:avLst/>
          </a:prstGeom>
          <a:ln w="38100" cmpd="sng"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Up Left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91" y="1492568"/>
            <a:ext cx="1270000" cy="1270000"/>
          </a:xfrm>
          <a:prstGeom prst="rect">
            <a:avLst/>
          </a:prstGeom>
        </p:spPr>
      </p:pic>
      <p:pic>
        <p:nvPicPr>
          <p:cNvPr id="6" name="Picture 5" descr="Up Left-1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47028"/>
          <a:stretch/>
        </p:blipFill>
        <p:spPr>
          <a:xfrm rot="5400000">
            <a:off x="2837808" y="5237088"/>
            <a:ext cx="737425" cy="672741"/>
          </a:xfrm>
          <a:prstGeom prst="rect">
            <a:avLst/>
          </a:prstGeom>
        </p:spPr>
      </p:pic>
      <p:pic>
        <p:nvPicPr>
          <p:cNvPr id="8" name="Picture 7" descr="Up Left-1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47028"/>
          <a:stretch/>
        </p:blipFill>
        <p:spPr>
          <a:xfrm rot="16200000">
            <a:off x="2598243" y="4856371"/>
            <a:ext cx="737425" cy="672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1854200"/>
            <a:ext cx="2768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03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51" y="-258908"/>
            <a:ext cx="4070214" cy="7224788"/>
          </a:xfrm>
          <a:prstGeom prst="rect">
            <a:avLst/>
          </a:prstGeom>
        </p:spPr>
      </p:pic>
      <p:pic>
        <p:nvPicPr>
          <p:cNvPr id="8" name="Picture 7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1952121" y="919466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207203" y="6164494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pic>
        <p:nvPicPr>
          <p:cNvPr id="10" name="Picture 9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37" y="197265"/>
            <a:ext cx="4131867" cy="6102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05351" y="5535715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60374" y="554804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4326" y="618127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6" name="Picture 15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7560642" y="1354104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47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7974" y="303426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2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125" y="303426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9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206" y="261555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>
            <a:innerShdw blurRad="101600" dist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Flaticon_878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3340100"/>
            <a:ext cx="153670" cy="153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48064">
            <a:off x="8090078" y="2017911"/>
            <a:ext cx="3073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61620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Flaticon_87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745" y="2737776"/>
            <a:ext cx="1159073" cy="15031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74585" y="1870205"/>
            <a:ext cx="3739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endMailbutto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37" y="57739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73" y="2977952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04" y="3437862"/>
            <a:ext cx="902523" cy="750927"/>
          </a:xfrm>
          <a:prstGeom prst="rect">
            <a:avLst/>
          </a:prstGeom>
        </p:spPr>
      </p:pic>
      <p:pic>
        <p:nvPicPr>
          <p:cNvPr id="20" name="Picture 1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97" y="4316677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28" y="4776587"/>
            <a:ext cx="902523" cy="750927"/>
          </a:xfrm>
          <a:prstGeom prst="rect">
            <a:avLst/>
          </a:prstGeom>
        </p:spPr>
      </p:pic>
      <p:pic>
        <p:nvPicPr>
          <p:cNvPr id="10" name="Picture 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52" y="3465563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 descr="map7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12" y="5277669"/>
            <a:ext cx="243840" cy="243840"/>
          </a:xfrm>
          <a:prstGeom prst="rect">
            <a:avLst/>
          </a:prstGeom>
        </p:spPr>
      </p:pic>
      <p:pic>
        <p:nvPicPr>
          <p:cNvPr id="3" name="Picture 2" descr="map79 (1)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771" y="2815923"/>
            <a:ext cx="243840" cy="243840"/>
          </a:xfrm>
          <a:prstGeom prst="rect">
            <a:avLst/>
          </a:prstGeom>
        </p:spPr>
      </p:pic>
      <p:pic>
        <p:nvPicPr>
          <p:cNvPr id="6" name="Picture 5" descr="map79 (2)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65" y="3803757"/>
            <a:ext cx="945222" cy="9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160" y="163858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5470613" y="139568"/>
            <a:ext cx="4172737" cy="6392193"/>
          </a:xfrm>
          <a:prstGeom prst="roundRect">
            <a:avLst>
              <a:gd name="adj" fmla="val 3958"/>
            </a:avLst>
          </a:prstGeom>
          <a:solidFill>
            <a:schemeClr val="bg1">
              <a:lumMod val="9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9458" y="688115"/>
            <a:ext cx="3545775" cy="473693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252129" y="1270066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51017" y="1841171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63860" y="2398317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Helsinki 12:30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http://www.fontspace.com/category/thin?p=2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http://www.fontspace.com/nimavisual/trench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12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1875030" y="1850942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2" y="1923322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823" y="2332632"/>
            <a:ext cx="1745313" cy="17453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60032</TotalTime>
  <Words>44</Words>
  <Application>Microsoft Macintosh PowerPoint</Application>
  <PresentationFormat>Custom</PresentationFormat>
  <Paragraphs>11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Helsinki 12:30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Sahledengel Anteneh</dc:creator>
  <cp:lastModifiedBy>Anteneh Sahle</cp:lastModifiedBy>
  <cp:revision>69</cp:revision>
  <dcterms:created xsi:type="dcterms:W3CDTF">2014-02-04T11:28:11Z</dcterms:created>
  <dcterms:modified xsi:type="dcterms:W3CDTF">2015-04-09T22:13:17Z</dcterms:modified>
</cp:coreProperties>
</file>