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6" autoAdjust="0"/>
    <p:restoredTop sz="94660"/>
  </p:normalViewPr>
  <p:slideViewPr>
    <p:cSldViewPr>
      <p:cViewPr varScale="1">
        <p:scale>
          <a:sx n="69" d="100"/>
          <a:sy n="69" d="100"/>
        </p:scale>
        <p:origin x="-9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EBEC-D04F-4469-B68B-860257AF7E74}" type="datetimeFigureOut">
              <a:rPr lang="pl-PL" smtClean="0"/>
              <a:t>2017-03-16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CA2F-9103-49F5-8611-A23A415B3BA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exerci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exercise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Pokaz na ekranie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kasia</dc:creator>
  <cp:lastModifiedBy>kasia</cp:lastModifiedBy>
  <cp:revision>2</cp:revision>
  <dcterms:created xsi:type="dcterms:W3CDTF">2017-03-15T23:33:20Z</dcterms:created>
  <dcterms:modified xsi:type="dcterms:W3CDTF">2017-03-15T23:41:52Z</dcterms:modified>
</cp:coreProperties>
</file>