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Superstore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Analysis Report</a:t>
            </a:r>
          </a:p>
          <a:p>
            <a:r>
              <a:t>Using Superstore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The Superstore Analytics Dashboard provides actionable insights into:</a:t>
            </a:r>
          </a:p>
          <a:p>
            <a:endParaRPr/>
          </a:p>
          <a:p>
            <a:r>
              <a:t>- Sales and Profit trends over time</a:t>
            </a:r>
          </a:p>
          <a:p>
            <a:r>
              <a:t>- Product performance across categories</a:t>
            </a:r>
          </a:p>
          <a:p>
            <a:r>
              <a:t>- Regional and segment-based profitability</a:t>
            </a:r>
          </a:p>
          <a:p>
            <a:endParaRPr/>
          </a:p>
          <a:p>
            <a:r>
              <a:t>It empowers stakeholders to make data-driven business decisions efficiently.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This dashboard answers key business questions related to sales, profit, and performance trends:</a:t>
            </a:r>
          </a:p>
          <a:p>
            <a:endParaRPr/>
          </a:p>
          <a:p>
            <a:r>
              <a:t>1. Metrics – Sales, Profit, % of Returned Orders (% change vs Previous Year)</a:t>
            </a:r>
          </a:p>
          <a:p>
            <a:r>
              <a:t>2. Compare Sales performance vs previous year over time</a:t>
            </a:r>
          </a:p>
          <a:p>
            <a:r>
              <a:t>3. Determine the most profitable and most loss-making products</a:t>
            </a:r>
          </a:p>
          <a:p>
            <a:r>
              <a:t>4. Identify locations generating the most profit</a:t>
            </a:r>
          </a:p>
          <a:p>
            <a:r>
              <a:t>5. Analyze Sales by Segment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The Power BI dashboard was developed using the Superstore dataset.</a:t>
            </a:r>
          </a:p>
          <a:p>
            <a:endParaRPr/>
          </a:p>
          <a:p>
            <a:r>
              <a:t>Key visual elements:</a:t>
            </a:r>
          </a:p>
          <a:p>
            <a:r>
              <a:t>- KPI Cards: Sales, Profit, % Returned Orders, YoY % Change</a:t>
            </a:r>
          </a:p>
          <a:p>
            <a:r>
              <a:t>- Line Chart: Sales trend over time vs previous year</a:t>
            </a:r>
          </a:p>
          <a:p>
            <a:r>
              <a:t>- Bar Chart: Profitability by Product</a:t>
            </a:r>
          </a:p>
          <a:p>
            <a:r>
              <a:t>- Map: Profit by Region or State</a:t>
            </a:r>
          </a:p>
          <a:p>
            <a:r>
              <a:rPr/>
              <a:t>- </a:t>
            </a:r>
            <a:r>
              <a:rPr lang="en-GB" dirty="0" smtClean="0"/>
              <a:t>Donut</a:t>
            </a:r>
            <a:r>
              <a:rPr smtClean="0"/>
              <a:t> </a:t>
            </a:r>
            <a:r>
              <a:t>Chart: Sales by Segment</a:t>
            </a:r>
          </a:p>
          <a:p>
            <a:r>
              <a:t>- Interactive Slicers</a:t>
            </a:r>
            <a:r>
              <a:rPr/>
              <a:t>: </a:t>
            </a:r>
            <a:r>
              <a:rPr smtClean="0"/>
              <a:t>Region,</a:t>
            </a:r>
            <a:r>
              <a:rPr lang="en-GB" dirty="0" smtClean="0"/>
              <a:t>State,</a:t>
            </a:r>
            <a:r>
              <a:rPr smtClean="0"/>
              <a:t> </a:t>
            </a:r>
            <a:r>
              <a:t>Category, Segment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and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KPIs tracked in the dashboard:</a:t>
            </a:r>
          </a:p>
          <a:p>
            <a:endParaRPr/>
          </a:p>
          <a:p>
            <a:r>
              <a:t>- Total Sales</a:t>
            </a:r>
          </a:p>
          <a:p>
            <a:r>
              <a:t>- Total Profit</a:t>
            </a:r>
          </a:p>
          <a:p>
            <a:r>
              <a:t>- % of Returned Orders</a:t>
            </a:r>
          </a:p>
          <a:p>
            <a:r>
              <a:t>- % Change vs Previous Year</a:t>
            </a:r>
          </a:p>
          <a:p>
            <a:endParaRPr/>
          </a:p>
          <a:p>
            <a:r>
              <a:t>Visuals used: KPI Cards and Trend Indicators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performance is compared against the previous year using:</a:t>
            </a:r>
          </a:p>
          <a:p>
            <a:endParaRPr/>
          </a:p>
          <a:p>
            <a:r>
              <a:t>- Line Charts showing month-over-month and year-over-year trends</a:t>
            </a:r>
          </a:p>
          <a:p>
            <a:r>
              <a:t>- Tooltip insights for each month</a:t>
            </a:r>
          </a:p>
          <a:p>
            <a:r>
              <a:t>- Highlighted peaks and dips in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Profitability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Analysis of most profitable and loss-making products:</a:t>
            </a:r>
          </a:p>
          <a:p>
            <a:endParaRPr/>
          </a:p>
          <a:p>
            <a:r>
              <a:t>- Bar chart displays products ranked by profit margin</a:t>
            </a:r>
          </a:p>
          <a:p>
            <a:r>
              <a:t>- Filters allow drill-down by category or sub-category</a:t>
            </a:r>
          </a:p>
          <a:p>
            <a:r>
              <a:t>- Helps identify low-performing SKUs for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Profit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Geographical visualization of profit distribution:</a:t>
            </a:r>
          </a:p>
          <a:p>
            <a:endParaRPr/>
          </a:p>
          <a:p>
            <a:r>
              <a:t>- Map visual highlights top-performing regions</a:t>
            </a:r>
          </a:p>
          <a:p>
            <a:r>
              <a:t>- Regional drill-through options</a:t>
            </a:r>
          </a:p>
          <a:p>
            <a:r>
              <a:t>- Enables understanding of market performance variations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segmented by key business divisions:</a:t>
            </a:r>
          </a:p>
          <a:p>
            <a:endParaRPr/>
          </a:p>
          <a:p>
            <a:r>
              <a:t>- Consumer, Corporate, and Home Office segments</a:t>
            </a:r>
          </a:p>
          <a:p>
            <a:r>
              <a:t>- Pie or Bar charts display proportional contribution</a:t>
            </a:r>
          </a:p>
          <a:p>
            <a:r>
              <a:t>- Helps assess target customer segments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Slicers and filters included in the dashboard:</a:t>
            </a:r>
          </a:p>
          <a:p>
            <a:endParaRPr/>
          </a:p>
          <a:p>
            <a:r>
              <a:t>- Time Period (Year/Month)</a:t>
            </a:r>
          </a:p>
          <a:p>
            <a:r>
              <a:t>- Region / State</a:t>
            </a:r>
          </a:p>
          <a:p>
            <a:r>
              <a:t>- Product Category / Sub-Category</a:t>
            </a:r>
          </a:p>
          <a:p>
            <a:r>
              <a:t>- Customer Segment</a:t>
            </a:r>
          </a:p>
          <a:p>
            <a:endParaRPr/>
          </a:p>
          <a:p>
            <a:r>
              <a:t>These enable dynamic and user-driven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390</Words>
  <Application>Microsoft Macintosh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 BI Superstore Analytics Dashboard</vt:lpstr>
      <vt:lpstr>Objectives</vt:lpstr>
      <vt:lpstr>Dashboard Overview</vt:lpstr>
      <vt:lpstr>Key Metrics and KPIs</vt:lpstr>
      <vt:lpstr>Sales Performance Comparison</vt:lpstr>
      <vt:lpstr>Product Profitability Analysis</vt:lpstr>
      <vt:lpstr>Regional Profit Insights</vt:lpstr>
      <vt:lpstr>Sales by Segment</vt:lpstr>
      <vt:lpstr>Dashboard Interactivity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Superstore Analytics Dashboard</dc:title>
  <dc:subject/>
  <dc:creator/>
  <cp:keywords/>
  <dc:description>generated using python-pptx</dc:description>
  <cp:lastModifiedBy>anterpreet kaur</cp:lastModifiedBy>
  <cp:revision>2</cp:revision>
  <dcterms:created xsi:type="dcterms:W3CDTF">2013-01-27T09:14:16Z</dcterms:created>
  <dcterms:modified xsi:type="dcterms:W3CDTF">2025-10-26T15:56:39Z</dcterms:modified>
  <cp:category/>
</cp:coreProperties>
</file>