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5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/>
    <p:restoredTop sz="96024"/>
  </p:normalViewPr>
  <p:slideViewPr>
    <p:cSldViewPr snapToGrid="0" snapToObjects="1">
      <p:cViewPr varScale="1">
        <p:scale>
          <a:sx n="69" d="100"/>
          <a:sy n="69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rtal:Trains/Selected_article/2007_archive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man-in-black-coat-riding-subway-377253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eb.mta.info/develo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MTA_NYC_logo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s_Square%E2%80%9342nd_Street/Port_Authority_Bus_Terminal_%28New_York_City_Subway%29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9DC5-D7DF-E045-BABE-B71C98654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51038"/>
            <a:ext cx="8361229" cy="1494904"/>
          </a:xfrm>
        </p:spPr>
        <p:txBody>
          <a:bodyPr/>
          <a:lstStyle/>
          <a:p>
            <a:r>
              <a:rPr lang="en-US" dirty="0"/>
              <a:t>MTA Train </a:t>
            </a:r>
            <a:r>
              <a:rPr lang="en-US" dirty="0" err="1"/>
              <a:t>AnalySIS</a:t>
            </a:r>
            <a:r>
              <a:rPr lang="en-US" dirty="0"/>
              <a:t> for </a:t>
            </a:r>
            <a:r>
              <a:rPr lang="en-US" dirty="0" err="1"/>
              <a:t>Wtwy</a:t>
            </a:r>
            <a:r>
              <a:rPr lang="en-US" dirty="0"/>
              <a:t> gala.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51D60-06C4-A743-8306-4BC2184D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413" y="3345942"/>
            <a:ext cx="8461066" cy="1200329"/>
          </a:xfrm>
        </p:spPr>
        <p:txBody>
          <a:bodyPr>
            <a:noAutofit/>
          </a:bodyPr>
          <a:lstStyle/>
          <a:p>
            <a:r>
              <a:rPr lang="en-US" sz="3200" dirty="0"/>
              <a:t>METIS DATA SCIENCE</a:t>
            </a:r>
          </a:p>
          <a:p>
            <a:r>
              <a:rPr lang="en-US" sz="3200" dirty="0"/>
              <a:t>SEPTEMBER 24,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FDC74-E472-E345-8E2C-D95725323C3C}"/>
              </a:ext>
            </a:extLst>
          </p:cNvPr>
          <p:cNvSpPr txBox="1"/>
          <p:nvPr/>
        </p:nvSpPr>
        <p:spPr>
          <a:xfrm>
            <a:off x="8388627" y="4327301"/>
            <a:ext cx="406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BETHANY BAUMANN</a:t>
            </a:r>
          </a:p>
          <a:p>
            <a:r>
              <a:rPr lang="en-US" dirty="0"/>
              <a:t>MARCOS DOMINGUEZ</a:t>
            </a:r>
          </a:p>
          <a:p>
            <a:r>
              <a:rPr lang="en-US" dirty="0"/>
              <a:t>GURUNADH PARINANDI</a:t>
            </a:r>
          </a:p>
          <a:p>
            <a:r>
              <a:rPr lang="en-US" dirty="0"/>
              <a:t>PETER PRUDHOMME</a:t>
            </a:r>
          </a:p>
        </p:txBody>
      </p:sp>
    </p:spTree>
    <p:extLst>
      <p:ext uri="{BB962C8B-B14F-4D97-AF65-F5344CB8AC3E}">
        <p14:creationId xmlns:p14="http://schemas.microsoft.com/office/powerpoint/2010/main" val="421754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0895D-1C45-9144-9044-F04391DA65E2}"/>
              </a:ext>
            </a:extLst>
          </p:cNvPr>
          <p:cNvSpPr txBox="1"/>
          <p:nvPr/>
        </p:nvSpPr>
        <p:spPr>
          <a:xfrm>
            <a:off x="1371600" y="1663401"/>
            <a:ext cx="6359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station locations to find busiest stations near target social demographics and businesses.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 data over the last five years in order to assess if there was growth or decline for each of the top ten stations.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the number of stations analyzed.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Top ten to fifteen subway stations for each NYC borough.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Content Placeholder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A6703E2D-2144-994B-AA0B-6C1B4221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3888" y="3429000"/>
            <a:ext cx="4036475" cy="3040811"/>
          </a:xfrm>
        </p:spPr>
      </p:pic>
    </p:spTree>
    <p:extLst>
      <p:ext uri="{BB962C8B-B14F-4D97-AF65-F5344CB8AC3E}">
        <p14:creationId xmlns:p14="http://schemas.microsoft.com/office/powerpoint/2010/main" val="23568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0895D-1C45-9144-9044-F04391DA65E2}"/>
              </a:ext>
            </a:extLst>
          </p:cNvPr>
          <p:cNvSpPr txBox="1"/>
          <p:nvPr/>
        </p:nvSpPr>
        <p:spPr>
          <a:xfrm>
            <a:off x="1371600" y="1663401"/>
            <a:ext cx="60415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 email addresses of people interested in the WTWY organization and gala.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7DF205-393C-1E40-B0B8-0FCA6EB1D699}"/>
              </a:ext>
            </a:extLst>
          </p:cNvPr>
          <p:cNvSpPr txBox="1">
            <a:spLocks/>
          </p:cNvSpPr>
          <p:nvPr/>
        </p:nvSpPr>
        <p:spPr>
          <a:xfrm>
            <a:off x="1371600" y="3069772"/>
            <a:ext cx="9601200" cy="751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C89E8-4F66-3F44-BCDB-79A152F76479}"/>
              </a:ext>
            </a:extLst>
          </p:cNvPr>
          <p:cNvSpPr txBox="1"/>
          <p:nvPr/>
        </p:nvSpPr>
        <p:spPr>
          <a:xfrm>
            <a:off x="1371600" y="4020518"/>
            <a:ext cx="60415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where and when to place marketing teams at subway stations within New York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574A08-7B5D-7D46-8C0D-952C1087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942" y="3429000"/>
            <a:ext cx="4445003" cy="3208867"/>
          </a:xfrm>
        </p:spPr>
      </p:pic>
    </p:spTree>
    <p:extLst>
      <p:ext uri="{BB962C8B-B14F-4D97-AF65-F5344CB8AC3E}">
        <p14:creationId xmlns:p14="http://schemas.microsoft.com/office/powerpoint/2010/main" val="368869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0895D-1C45-9144-9044-F04391DA65E2}"/>
              </a:ext>
            </a:extLst>
          </p:cNvPr>
          <p:cNvSpPr txBox="1"/>
          <p:nvPr/>
        </p:nvSpPr>
        <p:spPr>
          <a:xfrm>
            <a:off x="1371600" y="1501134"/>
            <a:ext cx="63592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publicly available MTA turnstile and location data (</a:t>
            </a:r>
            <a:r>
              <a:rPr lang="en-US" sz="2000" dirty="0">
                <a:hlinkClick r:id="rId2"/>
              </a:rPr>
              <a:t>http://web.mta.info/developers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Due to COVID, we utilized 2019 data (rather than 2020 data) to make our recommendations.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is analyzed between June 1,2019 TO August 30,2019.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Focused our analysis on the busiest ten stations within the NYC subway system.</a:t>
            </a:r>
          </a:p>
          <a:p>
            <a:endParaRPr lang="en-US" sz="2000" dirty="0"/>
          </a:p>
        </p:txBody>
      </p:sp>
      <p:pic>
        <p:nvPicPr>
          <p:cNvPr id="13" name="Content Placeholder 12" descr="A close up of a sign&#10;&#10;Description automatically generated">
            <a:extLst>
              <a:ext uri="{FF2B5EF4-FFF2-40B4-BE49-F238E27FC236}">
                <a16:creationId xmlns:a16="http://schemas.microsoft.com/office/drawing/2014/main" id="{8F9B02A4-7959-4A41-8B5E-9D82CD36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02459" y="2918620"/>
            <a:ext cx="3110815" cy="3414606"/>
          </a:xfrm>
        </p:spPr>
      </p:pic>
    </p:spTree>
    <p:extLst>
      <p:ext uri="{BB962C8B-B14F-4D97-AF65-F5344CB8AC3E}">
        <p14:creationId xmlns:p14="http://schemas.microsoft.com/office/powerpoint/2010/main" val="334507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54" y="290649"/>
            <a:ext cx="9601200" cy="751114"/>
          </a:xfrm>
        </p:spPr>
        <p:txBody>
          <a:bodyPr/>
          <a:lstStyle/>
          <a:p>
            <a:r>
              <a:rPr lang="en-US" dirty="0"/>
              <a:t>TOTAL RIDERS – SUMMER 2019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00BCEA5-88B6-C147-9B33-2A27A673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34" y="1436914"/>
            <a:ext cx="4796246" cy="475488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7226F0F-6902-174F-B93A-734B7256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36914"/>
            <a:ext cx="4804954" cy="47548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75757A-7F98-A84B-B58A-4459E298EFC5}"/>
              </a:ext>
            </a:extLst>
          </p:cNvPr>
          <p:cNvSpPr/>
          <p:nvPr/>
        </p:nvSpPr>
        <p:spPr>
          <a:xfrm>
            <a:off x="2898843" y="1436914"/>
            <a:ext cx="2373548" cy="177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855EF-4A9E-F049-9664-4E1E5AFEF1E5}"/>
              </a:ext>
            </a:extLst>
          </p:cNvPr>
          <p:cNvSpPr/>
          <p:nvPr/>
        </p:nvSpPr>
        <p:spPr>
          <a:xfrm>
            <a:off x="7859949" y="1828800"/>
            <a:ext cx="2451370" cy="13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2337"/>
            <a:ext cx="9601200" cy="751114"/>
          </a:xfrm>
        </p:spPr>
        <p:txBody>
          <a:bodyPr/>
          <a:lstStyle/>
          <a:p>
            <a:r>
              <a:rPr lang="en-US" dirty="0"/>
              <a:t>TOTAL RIDERS – SUMMER 2020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784054F-46EA-3E43-8337-2AAF86E3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17320"/>
            <a:ext cx="4754880" cy="475488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B5B7DAD-5ACC-AA42-AE25-B7079233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417320"/>
            <a:ext cx="4907280" cy="47548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CA3B06-5B20-CF4E-8683-08F820447067}"/>
              </a:ext>
            </a:extLst>
          </p:cNvPr>
          <p:cNvSpPr/>
          <p:nvPr/>
        </p:nvSpPr>
        <p:spPr>
          <a:xfrm>
            <a:off x="3054485" y="1417320"/>
            <a:ext cx="2159541" cy="139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0B2908-FBAD-2243-A1F6-C31F3A58AFB0}"/>
              </a:ext>
            </a:extLst>
          </p:cNvPr>
          <p:cNvSpPr/>
          <p:nvPr/>
        </p:nvSpPr>
        <p:spPr>
          <a:xfrm>
            <a:off x="7665396" y="1789889"/>
            <a:ext cx="2412459" cy="155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502"/>
            <a:ext cx="9601200" cy="751114"/>
          </a:xfrm>
        </p:spPr>
        <p:txBody>
          <a:bodyPr>
            <a:normAutofit/>
          </a:bodyPr>
          <a:lstStyle/>
          <a:p>
            <a:r>
              <a:rPr lang="en-US" dirty="0"/>
              <a:t>TOTAL DAILY RIDERS – SUMMER 2019 </a:t>
            </a:r>
          </a:p>
        </p:txBody>
      </p:sp>
      <p:pic>
        <p:nvPicPr>
          <p:cNvPr id="5" name="Picture 4" descr="Total Subway Riders: 6/1/2019 - 8/24/2019&#10;&#10;">
            <a:extLst>
              <a:ext uri="{FF2B5EF4-FFF2-40B4-BE49-F238E27FC236}">
                <a16:creationId xmlns:a16="http://schemas.microsoft.com/office/drawing/2014/main" id="{EABBEA0F-CE4C-0A4E-AB74-1000DF5840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9" y="1436914"/>
            <a:ext cx="7535127" cy="51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01522"/>
            <a:ext cx="9601200" cy="751114"/>
          </a:xfrm>
        </p:spPr>
        <p:txBody>
          <a:bodyPr>
            <a:normAutofit fontScale="90000"/>
          </a:bodyPr>
          <a:lstStyle/>
          <a:p>
            <a:r>
              <a:rPr lang="en-US" dirty="0"/>
              <a:t>HOURLY RIDERS - SUMMER 2019</a:t>
            </a:r>
            <a:br>
              <a:rPr lang="en-US" dirty="0"/>
            </a:br>
            <a:r>
              <a:rPr lang="en-US" sz="3100" dirty="0"/>
              <a:t>* TOP TEN BUSIEST STATIONS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8E5E3E-66DA-A74D-B5CA-51DA4DE1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06" y="1303506"/>
            <a:ext cx="7908587" cy="5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5A648A2-B669-8E46-AD5F-033B89C9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9" y="1342418"/>
            <a:ext cx="7850221" cy="52772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54FFA8-90C8-F249-B168-9B5C9A0BF468}"/>
              </a:ext>
            </a:extLst>
          </p:cNvPr>
          <p:cNvSpPr txBox="1">
            <a:spLocks/>
          </p:cNvSpPr>
          <p:nvPr/>
        </p:nvSpPr>
        <p:spPr>
          <a:xfrm>
            <a:off x="1371600" y="374515"/>
            <a:ext cx="9601200" cy="96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HOURLY RIDERS - SUMMER 2019</a:t>
            </a:r>
            <a:br>
              <a:rPr lang="en-US" dirty="0"/>
            </a:br>
            <a:r>
              <a:rPr lang="en-US" sz="3100" dirty="0"/>
              <a:t>* TOP TEN BUSIEST STATIONS</a:t>
            </a:r>
          </a:p>
        </p:txBody>
      </p:sp>
    </p:spTree>
    <p:extLst>
      <p:ext uri="{BB962C8B-B14F-4D97-AF65-F5344CB8AC3E}">
        <p14:creationId xmlns:p14="http://schemas.microsoft.com/office/powerpoint/2010/main" val="39110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1F58-4380-8B4F-AAFF-3B1BDB8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F7507D-9A42-094D-B96B-233DBA3B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82594" y="3429000"/>
            <a:ext cx="4077419" cy="30580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36BBA-1B63-474C-BC1E-279DBBFE7A8A}"/>
              </a:ext>
            </a:extLst>
          </p:cNvPr>
          <p:cNvSpPr txBox="1"/>
          <p:nvPr/>
        </p:nvSpPr>
        <p:spPr>
          <a:xfrm>
            <a:off x="1586204" y="1436914"/>
            <a:ext cx="6064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Grand Central-42 St. and 34 St.-Herald Sq. are the busiest Subway Stations during the summer of 2019 and 2020.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Saturday is the most popular weekday to ride the subway.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During Tuesday through Friday, the top ten stations experience the highest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Place street teams outside the top ten busiest stations on days and times suggested in slide 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5346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241</TotalTime>
  <Words>281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MTA Train AnalySIS for Wtwy gala.</vt:lpstr>
      <vt:lpstr>MOTIVATION</vt:lpstr>
      <vt:lpstr>METHODOLOGY</vt:lpstr>
      <vt:lpstr>TOTAL RIDERS – SUMMER 2019</vt:lpstr>
      <vt:lpstr>TOTAL RIDERS – SUMMER 2020</vt:lpstr>
      <vt:lpstr>TOTAL DAILY RIDERS – SUMMER 2019 </vt:lpstr>
      <vt:lpstr>HOURLY RIDERS - SUMMER 2019 * TOP TEN BUSIEST STATIONS</vt:lpstr>
      <vt:lpstr>PowerPoint Presentation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Train Analytic for Wtwy gala.</dc:title>
  <dc:creator>Gurunadh Parinandi</dc:creator>
  <cp:lastModifiedBy>Gurunadh Parinandi</cp:lastModifiedBy>
  <cp:revision>22</cp:revision>
  <dcterms:created xsi:type="dcterms:W3CDTF">2020-09-24T22:48:36Z</dcterms:created>
  <dcterms:modified xsi:type="dcterms:W3CDTF">2020-09-25T16:27:46Z</dcterms:modified>
</cp:coreProperties>
</file>