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51F-21A3-3E4D-81F3-86C59319B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2AEE4-3FA0-DB4C-A4EB-9C238B4F2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FCA1-3A57-814E-A69B-2D14216D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C88E-8C7C-464B-8F59-D065C623AD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07DD-BA04-F341-BCB8-FFF81F9F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17AE-3B23-974A-A509-5ECAC2B9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1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12CC-A802-BC49-8880-0FC88EC1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A3207-1F08-C441-9384-602BFF813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60F8-F696-8049-8EBD-A6CC8A42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C88E-8C7C-464B-8F59-D065C623AD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3C47-7055-E648-8B42-BCF0F255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4441-750E-BC46-BE7B-68F1C5EE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5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5B972-4641-2A43-B962-BF7029B9A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7A04A-9FF5-AB47-8F67-5E52F3672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B154-FA8A-7047-846F-4B4FBC36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C88E-8C7C-464B-8F59-D065C623AD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482C-3462-B34D-B804-BC468ADD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5E9B-271F-D746-9A3C-F7BEFF49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9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74BD-D794-394F-B564-7B3D46F6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09F1-BA4B-3042-87F8-7858CEA5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6F02-7132-FE48-B3AA-A5CE130F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C88E-8C7C-464B-8F59-D065C623AD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3E7B-FFE0-874F-8601-03C76E04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189D-00BD-1C41-A557-EE48E2A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8BC3-450A-384A-8F9A-A90E32DE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3B7C-ED9F-5146-9567-B97138AC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3CDB-C341-EE4D-82A0-2499FCC4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C88E-8C7C-464B-8F59-D065C623AD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DDCE-93BA-B948-AB99-FAC59677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A0A35-0A18-684E-9482-D1CB2273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8580-0DBA-5447-B4E0-FD4B118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40C-BDC6-6340-BAE9-F622C4868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478C-21F7-3E4A-A348-730468E05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4CAF-BFBD-BD4C-993E-665495EF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C88E-8C7C-464B-8F59-D065C623AD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34C4B-20B9-8445-BEFB-AA562C11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48A07-276A-0D41-B687-3FC7D4D2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7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DBE2-F4D8-1047-8AE4-07D8B8C0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160F-27DB-2E46-9E54-17E04595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B7D9D-67BB-5446-878D-6E8DFB0CB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AA07F-F183-BC43-999F-88E5A266D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E73A9-42F6-8041-8E5B-1A8CD5452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B83B6-5C73-D44E-86A7-357C7D82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C88E-8C7C-464B-8F59-D065C623AD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2EDDF-7473-2241-935F-E8613B11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EAC54-B51C-9143-AC2A-B0BFDCE9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3134-EBFF-5B49-9AD9-3EB7FA27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51B5-3388-AC40-B3CF-0F9EC9DE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C88E-8C7C-464B-8F59-D065C623AD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AF461-199D-BD44-800C-7F825BD2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87631-C209-3B49-9300-3DB0D1B8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6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9F68C-A466-DB42-AA7A-08B8FDC3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C88E-8C7C-464B-8F59-D065C623AD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C1EAA-9EB7-8E4B-93B0-B444FC41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C711A-1CA9-7149-99EE-744FD14A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9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A837-93A8-0E4A-926A-6FD33A1A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E560-D3BC-F740-A08F-49712B0A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9EE0-D42C-1145-AD50-AE4652E4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657B2-C515-2447-BE7A-85E4660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C88E-8C7C-464B-8F59-D065C623AD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C1D55-ACE8-7947-AED1-D9099585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92C9A-4AAC-884E-8071-CE638932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5ED4-824B-824D-8F7B-BC816AFC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29BF-B6A3-FD40-95BC-8B2CE6B1B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B8C1E-83A3-E946-88CC-2F6EA4DC3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BBB5-56C6-9746-975A-1CDB8424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C88E-8C7C-464B-8F59-D065C623AD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E4687-2CAB-FA44-BE44-7F665F49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F16D-9313-4145-BBCB-F8273960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52120-327C-F44E-ACAD-A0959111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955E-22CB-264E-8FF2-4F76E8BB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7401-F224-AB42-AD5F-C9E71F486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C88E-8C7C-464B-8F59-D065C623AD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385A-2637-1E47-8D0C-64DF6CD73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FE-3A06-934B-BEA0-0C377597A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28FE-D6DE-D844-B3CE-80CC651E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8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85C5-CAF5-2049-A304-946042266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IMDB Star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3BBA1-1960-2546-90BF-04DFF9AE4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Green</a:t>
            </a:r>
          </a:p>
        </p:txBody>
      </p:sp>
    </p:spTree>
    <p:extLst>
      <p:ext uri="{BB962C8B-B14F-4D97-AF65-F5344CB8AC3E}">
        <p14:creationId xmlns:p14="http://schemas.microsoft.com/office/powerpoint/2010/main" val="369127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6FD2-4E35-8E49-9756-003209B4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8F3F-4C28-D141-924E-EF8725BF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2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IMDB Star Ratings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IMDB Star Ratings</dc:title>
  <dc:creator>Michael Green</dc:creator>
  <cp:lastModifiedBy>Michael Green</cp:lastModifiedBy>
  <cp:revision>2</cp:revision>
  <dcterms:created xsi:type="dcterms:W3CDTF">2020-10-09T04:33:09Z</dcterms:created>
  <dcterms:modified xsi:type="dcterms:W3CDTF">2020-10-09T04:37:18Z</dcterms:modified>
</cp:coreProperties>
</file>