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5E77-50BB-4B25-895B-1237344B1CD5}" type="datetimeFigureOut">
              <a:rPr lang="hr-HR" smtClean="0"/>
              <a:t>29.5.2015.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8C8B-835D-44CB-BF03-A6C61B912E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6955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5E77-50BB-4B25-895B-1237344B1CD5}" type="datetimeFigureOut">
              <a:rPr lang="hr-HR" smtClean="0"/>
              <a:t>29.5.2015.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8C8B-835D-44CB-BF03-A6C61B912E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1363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5E77-50BB-4B25-895B-1237344B1CD5}" type="datetimeFigureOut">
              <a:rPr lang="hr-HR" smtClean="0"/>
              <a:t>29.5.2015.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8C8B-835D-44CB-BF03-A6C61B912E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6832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5E77-50BB-4B25-895B-1237344B1CD5}" type="datetimeFigureOut">
              <a:rPr lang="hr-HR" smtClean="0"/>
              <a:t>29.5.2015.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8C8B-835D-44CB-BF03-A6C61B912E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7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5E77-50BB-4B25-895B-1237344B1CD5}" type="datetimeFigureOut">
              <a:rPr lang="hr-HR" smtClean="0"/>
              <a:t>29.5.2015.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8C8B-835D-44CB-BF03-A6C61B912E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106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5E77-50BB-4B25-895B-1237344B1CD5}" type="datetimeFigureOut">
              <a:rPr lang="hr-HR" smtClean="0"/>
              <a:t>29.5.2015.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8C8B-835D-44CB-BF03-A6C61B912E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1606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5E77-50BB-4B25-895B-1237344B1CD5}" type="datetimeFigureOut">
              <a:rPr lang="hr-HR" smtClean="0"/>
              <a:t>29.5.2015.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8C8B-835D-44CB-BF03-A6C61B912E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2626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5E77-50BB-4B25-895B-1237344B1CD5}" type="datetimeFigureOut">
              <a:rPr lang="hr-HR" smtClean="0"/>
              <a:t>29.5.2015.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8C8B-835D-44CB-BF03-A6C61B912E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124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5E77-50BB-4B25-895B-1237344B1CD5}" type="datetimeFigureOut">
              <a:rPr lang="hr-HR" smtClean="0"/>
              <a:t>29.5.2015.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8C8B-835D-44CB-BF03-A6C61B912E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9771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5E77-50BB-4B25-895B-1237344B1CD5}" type="datetimeFigureOut">
              <a:rPr lang="hr-HR" smtClean="0"/>
              <a:t>29.5.2015.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8C8B-835D-44CB-BF03-A6C61B912E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9466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5E77-50BB-4B25-895B-1237344B1CD5}" type="datetimeFigureOut">
              <a:rPr lang="hr-HR" smtClean="0"/>
              <a:t>29.5.2015.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8C8B-835D-44CB-BF03-A6C61B912E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428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45E77-50BB-4B25-895B-1237344B1CD5}" type="datetimeFigureOut">
              <a:rPr lang="hr-HR" smtClean="0"/>
              <a:t>29.5.2015.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78C8B-835D-44CB-BF03-A6C61B912E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094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 smtClean="0">
                <a:solidFill>
                  <a:srgbClr val="C00000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Traveler</a:t>
            </a:r>
            <a:endParaRPr lang="hr-HR" dirty="0">
              <a:solidFill>
                <a:srgbClr val="C00000"/>
              </a:solidFill>
              <a:latin typeface="Pacifico" panose="02000000000000000000" pitchFamily="2" charset="0"/>
              <a:ea typeface="Pacifico" panose="02000000000000000000" pitchFamily="2" charset="0"/>
            </a:endParaRP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Web-aplikacija za planiranje putovanja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312143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Široki zaslon</PresentationFormat>
  <Paragraphs>2</Paragraphs>
  <Slides>1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Pacifico</vt:lpstr>
      <vt:lpstr>Tema sustava Office</vt:lpstr>
      <vt:lpstr>Traveler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Traveler</dc:title>
  <dc:creator>Ante Tomić</dc:creator>
  <cp:lastModifiedBy>Ante Tomić</cp:lastModifiedBy>
  <cp:revision>3</cp:revision>
  <dcterms:created xsi:type="dcterms:W3CDTF">2015-05-28T22:44:25Z</dcterms:created>
  <dcterms:modified xsi:type="dcterms:W3CDTF">2015-05-28T22:47:20Z</dcterms:modified>
</cp:coreProperties>
</file>