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23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6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78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9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9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11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02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74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285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3EB1-81EC-4AF8-9608-D8FC8B33BFCF}" type="datetimeFigureOut">
              <a:rPr lang="hr-HR" smtClean="0"/>
              <a:t>6.6.2015.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80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utnik 3"/>
          <p:cNvSpPr/>
          <p:nvPr/>
        </p:nvSpPr>
        <p:spPr>
          <a:xfrm>
            <a:off x="4893972" y="2189411"/>
            <a:ext cx="5324085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err="1" smtClean="0"/>
              <a:t>Entity</a:t>
            </a:r>
            <a:r>
              <a:rPr lang="hr-HR" sz="2100" b="1" dirty="0" smtClean="0"/>
              <a:t> Framework</a:t>
            </a:r>
            <a:endParaRPr lang="hr-HR" sz="2100" b="1" dirty="0"/>
          </a:p>
        </p:txBody>
      </p:sp>
      <p:sp>
        <p:nvSpPr>
          <p:cNvPr id="5" name="Zaobljeni pravokutnik 4"/>
          <p:cNvSpPr/>
          <p:nvPr/>
        </p:nvSpPr>
        <p:spPr>
          <a:xfrm>
            <a:off x="741341" y="2189411"/>
            <a:ext cx="2859109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Model &amp; </a:t>
            </a:r>
            <a:r>
              <a:rPr lang="hr-HR" sz="2100" b="1" dirty="0" err="1" smtClean="0"/>
              <a:t>metapodatci</a:t>
            </a:r>
            <a:endParaRPr lang="hr-HR" sz="2100" b="1" dirty="0"/>
          </a:p>
        </p:txBody>
      </p:sp>
      <p:sp>
        <p:nvSpPr>
          <p:cNvPr id="7" name="Elipsa 6"/>
          <p:cNvSpPr/>
          <p:nvPr/>
        </p:nvSpPr>
        <p:spPr>
          <a:xfrm>
            <a:off x="5009881" y="338149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Poveznica na upite za entitete</a:t>
            </a:r>
            <a:endParaRPr lang="hr-HR" sz="2100" b="1" dirty="0"/>
          </a:p>
        </p:txBody>
      </p:sp>
      <p:sp>
        <p:nvSpPr>
          <p:cNvPr id="8" name="Elipsa 7"/>
          <p:cNvSpPr/>
          <p:nvPr/>
        </p:nvSpPr>
        <p:spPr>
          <a:xfrm>
            <a:off x="7396252" y="338148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Objekti</a:t>
            </a:r>
            <a:endParaRPr lang="hr-HR" sz="2100" b="1" dirty="0"/>
          </a:p>
        </p:txBody>
      </p:sp>
      <p:sp>
        <p:nvSpPr>
          <p:cNvPr id="9" name="Zaobljeni pravokutnik 8"/>
          <p:cNvSpPr/>
          <p:nvPr/>
        </p:nvSpPr>
        <p:spPr>
          <a:xfrm>
            <a:off x="5009882" y="3668659"/>
            <a:ext cx="2859109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Korištena ADO.NET baza (npr. </a:t>
            </a:r>
            <a:r>
              <a:rPr lang="hr-HR" sz="2100" b="1" dirty="0" err="1" smtClean="0"/>
              <a:t>SqlClient</a:t>
            </a:r>
            <a:r>
              <a:rPr lang="hr-HR" sz="2100" b="1" dirty="0" smtClean="0"/>
              <a:t>)</a:t>
            </a:r>
            <a:endParaRPr lang="hr-HR" sz="2100" b="1" dirty="0"/>
          </a:p>
        </p:txBody>
      </p:sp>
      <p:sp>
        <p:nvSpPr>
          <p:cNvPr id="10" name="Dijagram toka: Magnetni disk 9"/>
          <p:cNvSpPr/>
          <p:nvPr/>
        </p:nvSpPr>
        <p:spPr>
          <a:xfrm>
            <a:off x="8540414" y="4853411"/>
            <a:ext cx="1268769" cy="1620000"/>
          </a:xfrm>
          <a:prstGeom prst="flowChartMagneticDisk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Spremi podatke</a:t>
            </a:r>
            <a:endParaRPr lang="hr-HR" sz="2100" b="1" dirty="0"/>
          </a:p>
        </p:txBody>
      </p:sp>
      <p:sp>
        <p:nvSpPr>
          <p:cNvPr id="11" name="Elipsa 10"/>
          <p:cNvSpPr/>
          <p:nvPr/>
        </p:nvSpPr>
        <p:spPr>
          <a:xfrm>
            <a:off x="5331853" y="5118503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Spremi upit (npr. T-SQL)</a:t>
            </a:r>
            <a:endParaRPr lang="hr-HR" sz="2100" b="1" dirty="0"/>
          </a:p>
        </p:txBody>
      </p:sp>
      <p:sp>
        <p:nvSpPr>
          <p:cNvPr id="20" name="Strelica dolje 19"/>
          <p:cNvSpPr/>
          <p:nvPr/>
        </p:nvSpPr>
        <p:spPr>
          <a:xfrm>
            <a:off x="5861050" y="1673754"/>
            <a:ext cx="292100" cy="50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dirty="0"/>
          </a:p>
        </p:txBody>
      </p:sp>
      <p:sp>
        <p:nvSpPr>
          <p:cNvPr id="21" name="Strelica dolje 20"/>
          <p:cNvSpPr/>
          <p:nvPr/>
        </p:nvSpPr>
        <p:spPr>
          <a:xfrm rot="10800000">
            <a:off x="8248314" y="1685411"/>
            <a:ext cx="292100" cy="50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2" name="Strelica dolje 21"/>
          <p:cNvSpPr/>
          <p:nvPr/>
        </p:nvSpPr>
        <p:spPr>
          <a:xfrm>
            <a:off x="5861050" y="3269411"/>
            <a:ext cx="292100" cy="399248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3" name="Strelica dolje 22"/>
          <p:cNvSpPr/>
          <p:nvPr/>
        </p:nvSpPr>
        <p:spPr>
          <a:xfrm>
            <a:off x="6183915" y="4757966"/>
            <a:ext cx="292100" cy="360537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4" name="Strelica dolje 23"/>
          <p:cNvSpPr/>
          <p:nvPr/>
        </p:nvSpPr>
        <p:spPr>
          <a:xfrm rot="16200000">
            <a:off x="7788196" y="5178335"/>
            <a:ext cx="292100" cy="121233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5" name="Strelica dolje 24"/>
          <p:cNvSpPr/>
          <p:nvPr/>
        </p:nvSpPr>
        <p:spPr>
          <a:xfrm rot="10800000">
            <a:off x="9028748" y="3269411"/>
            <a:ext cx="292100" cy="158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6" name="Strelica zakrivljena udesno 25"/>
          <p:cNvSpPr/>
          <p:nvPr/>
        </p:nvSpPr>
        <p:spPr>
          <a:xfrm>
            <a:off x="3600450" y="2263140"/>
            <a:ext cx="1293522" cy="944880"/>
          </a:xfrm>
          <a:prstGeom prst="curvedRightArrow">
            <a:avLst>
              <a:gd name="adj1" fmla="val 25000"/>
              <a:gd name="adj2" fmla="val 48849"/>
              <a:gd name="adj3" fmla="val 25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jeni pravokutnik 2"/>
          <p:cNvSpPr/>
          <p:nvPr/>
        </p:nvSpPr>
        <p:spPr>
          <a:xfrm>
            <a:off x="461493" y="918872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Internetski preglednik</a:t>
            </a:r>
            <a:endParaRPr lang="hr-HR" sz="2100" b="1" dirty="0"/>
          </a:p>
        </p:txBody>
      </p:sp>
      <p:sp>
        <p:nvSpPr>
          <p:cNvPr id="4" name="Zaobljeni pravokutnik 3"/>
          <p:cNvSpPr/>
          <p:nvPr/>
        </p:nvSpPr>
        <p:spPr>
          <a:xfrm>
            <a:off x="3563155" y="918872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Zahtjev</a:t>
            </a:r>
            <a:endParaRPr lang="hr-HR" sz="2100" b="1" dirty="0"/>
          </a:p>
        </p:txBody>
      </p:sp>
      <p:sp>
        <p:nvSpPr>
          <p:cNvPr id="5" name="Zaobljeni pravokutnik 4"/>
          <p:cNvSpPr/>
          <p:nvPr/>
        </p:nvSpPr>
        <p:spPr>
          <a:xfrm>
            <a:off x="6664817" y="918872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Usmjeravanje</a:t>
            </a:r>
            <a:endParaRPr lang="hr-HR" sz="2100" b="1" dirty="0"/>
          </a:p>
        </p:txBody>
      </p:sp>
      <p:sp>
        <p:nvSpPr>
          <p:cNvPr id="6" name="Zaobljeni pravokutnik 5"/>
          <p:cNvSpPr/>
          <p:nvPr/>
        </p:nvSpPr>
        <p:spPr>
          <a:xfrm>
            <a:off x="9766479" y="918872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MVC procesiranje</a:t>
            </a:r>
            <a:endParaRPr lang="hr-HR" sz="2100" b="1" dirty="0"/>
          </a:p>
        </p:txBody>
      </p:sp>
      <p:sp>
        <p:nvSpPr>
          <p:cNvPr id="7" name="Zaobljeni pravokutnik 6"/>
          <p:cNvSpPr/>
          <p:nvPr/>
        </p:nvSpPr>
        <p:spPr>
          <a:xfrm>
            <a:off x="9766479" y="2745525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Upravitelj</a:t>
            </a:r>
            <a:endParaRPr lang="hr-HR" sz="2100" b="1" dirty="0"/>
          </a:p>
        </p:txBody>
      </p:sp>
      <p:sp>
        <p:nvSpPr>
          <p:cNvPr id="8" name="Zaobljeni pravokutnik 7"/>
          <p:cNvSpPr/>
          <p:nvPr/>
        </p:nvSpPr>
        <p:spPr>
          <a:xfrm>
            <a:off x="9794383" y="4572175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Izvršavanje akcije upravitelja</a:t>
            </a:r>
            <a:endParaRPr lang="hr-HR" sz="2100" b="1" dirty="0"/>
          </a:p>
        </p:txBody>
      </p:sp>
      <p:sp>
        <p:nvSpPr>
          <p:cNvPr id="9" name="Zaobljeni pravokutnik 8"/>
          <p:cNvSpPr/>
          <p:nvPr/>
        </p:nvSpPr>
        <p:spPr>
          <a:xfrm>
            <a:off x="6692723" y="4639782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Rezultat pogleda</a:t>
            </a:r>
            <a:endParaRPr lang="hr-HR" sz="2100" b="1" dirty="0"/>
          </a:p>
        </p:txBody>
      </p:sp>
      <p:sp>
        <p:nvSpPr>
          <p:cNvPr id="10" name="Zaobljeni pravokutnik 9"/>
          <p:cNvSpPr/>
          <p:nvPr/>
        </p:nvSpPr>
        <p:spPr>
          <a:xfrm>
            <a:off x="3563153" y="4572176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Skup klasa za prikaz pogleda</a:t>
            </a:r>
            <a:endParaRPr lang="hr-HR" sz="2100" b="1" dirty="0"/>
          </a:p>
        </p:txBody>
      </p:sp>
      <p:sp>
        <p:nvSpPr>
          <p:cNvPr id="11" name="Zaobljeni pravokutnik 10"/>
          <p:cNvSpPr/>
          <p:nvPr/>
        </p:nvSpPr>
        <p:spPr>
          <a:xfrm>
            <a:off x="461493" y="4572176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Pogled</a:t>
            </a:r>
            <a:endParaRPr lang="hr-HR" sz="2100" b="1" dirty="0"/>
          </a:p>
        </p:txBody>
      </p:sp>
      <p:sp>
        <p:nvSpPr>
          <p:cNvPr id="12" name="Zaobljeni pravokutnik 11"/>
          <p:cNvSpPr/>
          <p:nvPr/>
        </p:nvSpPr>
        <p:spPr>
          <a:xfrm>
            <a:off x="461491" y="2745524"/>
            <a:ext cx="2086377" cy="12878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Odgovor</a:t>
            </a:r>
            <a:endParaRPr lang="hr-HR" sz="2100" b="1" dirty="0"/>
          </a:p>
        </p:txBody>
      </p:sp>
      <p:sp>
        <p:nvSpPr>
          <p:cNvPr id="13" name="Strelica udesno 12"/>
          <p:cNvSpPr/>
          <p:nvPr/>
        </p:nvSpPr>
        <p:spPr>
          <a:xfrm>
            <a:off x="2547868" y="1347091"/>
            <a:ext cx="1015285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14" name="Strelica udesno 13"/>
          <p:cNvSpPr/>
          <p:nvPr/>
        </p:nvSpPr>
        <p:spPr>
          <a:xfrm>
            <a:off x="5664556" y="1349239"/>
            <a:ext cx="1000261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15" name="Strelica udesno 14"/>
          <p:cNvSpPr/>
          <p:nvPr/>
        </p:nvSpPr>
        <p:spPr>
          <a:xfrm>
            <a:off x="8751194" y="1347091"/>
            <a:ext cx="1015285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17" name="Strelica udesno 16"/>
          <p:cNvSpPr/>
          <p:nvPr/>
        </p:nvSpPr>
        <p:spPr>
          <a:xfrm rot="10800000">
            <a:off x="5649530" y="4953893"/>
            <a:ext cx="1000261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18" name="Strelica udesno 17"/>
          <p:cNvSpPr/>
          <p:nvPr/>
        </p:nvSpPr>
        <p:spPr>
          <a:xfrm rot="10800000">
            <a:off x="8779099" y="4979819"/>
            <a:ext cx="1015285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19" name="Strelica udesno 18"/>
          <p:cNvSpPr/>
          <p:nvPr/>
        </p:nvSpPr>
        <p:spPr>
          <a:xfrm rot="5400000">
            <a:off x="10570106" y="2239802"/>
            <a:ext cx="534932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20" name="Strelica udesno 19"/>
          <p:cNvSpPr/>
          <p:nvPr/>
        </p:nvSpPr>
        <p:spPr>
          <a:xfrm rot="5400000">
            <a:off x="10570106" y="4062617"/>
            <a:ext cx="534932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21" name="Strelica udesno 20"/>
          <p:cNvSpPr/>
          <p:nvPr/>
        </p:nvSpPr>
        <p:spPr>
          <a:xfrm rot="10800000">
            <a:off x="2562892" y="4977860"/>
            <a:ext cx="1000261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22" name="Strelica udesno 21"/>
          <p:cNvSpPr/>
          <p:nvPr/>
        </p:nvSpPr>
        <p:spPr>
          <a:xfrm rot="16200000">
            <a:off x="1237213" y="4062618"/>
            <a:ext cx="534932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  <p:sp>
        <p:nvSpPr>
          <p:cNvPr id="23" name="Strelica udesno 22"/>
          <p:cNvSpPr/>
          <p:nvPr/>
        </p:nvSpPr>
        <p:spPr>
          <a:xfrm rot="16200000">
            <a:off x="1237213" y="2237883"/>
            <a:ext cx="534932" cy="4765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b="1"/>
          </a:p>
        </p:txBody>
      </p:sp>
    </p:spTree>
    <p:extLst>
      <p:ext uri="{BB962C8B-B14F-4D97-AF65-F5344CB8AC3E}">
        <p14:creationId xmlns:p14="http://schemas.microsoft.com/office/powerpoint/2010/main" val="18061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jeni pravokutnik 1"/>
          <p:cNvSpPr/>
          <p:nvPr/>
        </p:nvSpPr>
        <p:spPr>
          <a:xfrm>
            <a:off x="0" y="5550793"/>
            <a:ext cx="12192000" cy="684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Operacijski sustav</a:t>
            </a:r>
            <a:endParaRPr lang="hr-HR" b="1" dirty="0"/>
          </a:p>
        </p:txBody>
      </p:sp>
      <p:sp>
        <p:nvSpPr>
          <p:cNvPr id="3" name="Zaobljeni pravokutnik 2"/>
          <p:cNvSpPr/>
          <p:nvPr/>
        </p:nvSpPr>
        <p:spPr>
          <a:xfrm>
            <a:off x="0" y="4685760"/>
            <a:ext cx="12192000" cy="684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Common</a:t>
            </a:r>
            <a:r>
              <a:rPr lang="hr-HR" b="1" dirty="0" smtClean="0"/>
              <a:t> </a:t>
            </a:r>
            <a:r>
              <a:rPr lang="hr-HR" b="1" dirty="0" err="1" smtClean="0"/>
              <a:t>Language</a:t>
            </a:r>
            <a:r>
              <a:rPr lang="hr-HR" b="1" dirty="0" smtClean="0"/>
              <a:t> </a:t>
            </a:r>
            <a:r>
              <a:rPr lang="hr-HR" b="1" dirty="0" err="1" smtClean="0"/>
              <a:t>Runtime</a:t>
            </a:r>
            <a:r>
              <a:rPr lang="hr-HR" b="1" dirty="0" smtClean="0"/>
              <a:t> (CLR)</a:t>
            </a:r>
            <a:endParaRPr lang="hr-HR" b="1" dirty="0"/>
          </a:p>
        </p:txBody>
      </p:sp>
      <p:sp>
        <p:nvSpPr>
          <p:cNvPr id="4" name="Zaobljeni pravokutnik 3"/>
          <p:cNvSpPr/>
          <p:nvPr/>
        </p:nvSpPr>
        <p:spPr>
          <a:xfrm>
            <a:off x="10735" y="3666186"/>
            <a:ext cx="141882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Base </a:t>
            </a:r>
            <a:r>
              <a:rPr lang="hr-HR" b="1" dirty="0" err="1" smtClean="0"/>
              <a:t>Class</a:t>
            </a:r>
            <a:r>
              <a:rPr lang="hr-HR" b="1" dirty="0" smtClean="0"/>
              <a:t> </a:t>
            </a:r>
            <a:r>
              <a:rPr lang="hr-HR" b="1" dirty="0" err="1" smtClean="0"/>
              <a:t>Library</a:t>
            </a:r>
            <a:endParaRPr lang="hr-HR" b="1" dirty="0"/>
          </a:p>
        </p:txBody>
      </p:sp>
      <p:sp>
        <p:nvSpPr>
          <p:cNvPr id="5" name="Zaobljeni pravokutnik 4"/>
          <p:cNvSpPr/>
          <p:nvPr/>
        </p:nvSpPr>
        <p:spPr>
          <a:xfrm>
            <a:off x="1921098" y="3666186"/>
            <a:ext cx="1622738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Programski jezici (C#, itd.)</a:t>
            </a:r>
            <a:endParaRPr lang="hr-HR" b="1" dirty="0"/>
          </a:p>
        </p:txBody>
      </p:sp>
      <p:sp>
        <p:nvSpPr>
          <p:cNvPr id="6" name="Zaobljeni pravokutnik 5"/>
          <p:cNvSpPr/>
          <p:nvPr/>
        </p:nvSpPr>
        <p:spPr>
          <a:xfrm>
            <a:off x="3996742" y="3666186"/>
            <a:ext cx="2016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Dynamic</a:t>
            </a:r>
            <a:r>
              <a:rPr lang="hr-HR" b="1" dirty="0" smtClean="0"/>
              <a:t> </a:t>
            </a:r>
            <a:r>
              <a:rPr lang="hr-HR" b="1" dirty="0" err="1" smtClean="0"/>
              <a:t>Language</a:t>
            </a:r>
            <a:r>
              <a:rPr lang="hr-HR" b="1" dirty="0" smtClean="0"/>
              <a:t> </a:t>
            </a:r>
            <a:r>
              <a:rPr lang="hr-HR" b="1" dirty="0" err="1" smtClean="0"/>
              <a:t>Runtime</a:t>
            </a:r>
            <a:endParaRPr lang="hr-HR" b="1" dirty="0"/>
          </a:p>
        </p:txBody>
      </p:sp>
      <p:sp>
        <p:nvSpPr>
          <p:cNvPr id="7" name="Zaobljeni pravokutnik 6"/>
          <p:cNvSpPr/>
          <p:nvPr/>
        </p:nvSpPr>
        <p:spPr>
          <a:xfrm>
            <a:off x="6263426" y="3666186"/>
            <a:ext cx="2376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Managed</a:t>
            </a:r>
            <a:r>
              <a:rPr lang="hr-HR" b="1" dirty="0" smtClean="0"/>
              <a:t> </a:t>
            </a:r>
            <a:r>
              <a:rPr lang="hr-HR" b="1" dirty="0" err="1" smtClean="0"/>
              <a:t>Extensibility</a:t>
            </a:r>
            <a:r>
              <a:rPr lang="hr-HR" b="1" dirty="0" smtClean="0"/>
              <a:t> Framework</a:t>
            </a:r>
            <a:endParaRPr lang="hr-HR" b="1" dirty="0"/>
          </a:p>
        </p:txBody>
      </p:sp>
      <p:sp>
        <p:nvSpPr>
          <p:cNvPr id="8" name="Zaobljeni pravokutnik 7"/>
          <p:cNvSpPr/>
          <p:nvPr/>
        </p:nvSpPr>
        <p:spPr>
          <a:xfrm>
            <a:off x="8918621" y="3666186"/>
            <a:ext cx="1622738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Portable</a:t>
            </a:r>
            <a:r>
              <a:rPr lang="hr-HR" b="1" dirty="0" smtClean="0"/>
              <a:t> </a:t>
            </a:r>
            <a:r>
              <a:rPr lang="hr-HR" b="1" dirty="0" err="1" smtClean="0"/>
              <a:t>Class</a:t>
            </a:r>
            <a:r>
              <a:rPr lang="hr-HR" b="1" dirty="0" smtClean="0"/>
              <a:t> </a:t>
            </a:r>
            <a:r>
              <a:rPr lang="hr-HR" b="1" dirty="0" err="1" smtClean="0"/>
              <a:t>Library</a:t>
            </a:r>
            <a:endParaRPr lang="hr-HR" b="1" dirty="0"/>
          </a:p>
        </p:txBody>
      </p:sp>
      <p:sp>
        <p:nvSpPr>
          <p:cNvPr id="9" name="Zaobljeni pravokutnik 8"/>
          <p:cNvSpPr/>
          <p:nvPr/>
        </p:nvSpPr>
        <p:spPr>
          <a:xfrm>
            <a:off x="10998558" y="3666186"/>
            <a:ext cx="1193442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WinRT</a:t>
            </a:r>
            <a:endParaRPr lang="hr-HR" b="1" dirty="0"/>
          </a:p>
        </p:txBody>
      </p:sp>
      <p:sp>
        <p:nvSpPr>
          <p:cNvPr id="10" name="Zaobljeni pravokutnik 9"/>
          <p:cNvSpPr/>
          <p:nvPr/>
        </p:nvSpPr>
        <p:spPr>
          <a:xfrm>
            <a:off x="10735" y="2698125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Windows Store aplikacije</a:t>
            </a:r>
            <a:endParaRPr lang="hr-HR" b="1" dirty="0"/>
          </a:p>
        </p:txBody>
      </p:sp>
      <p:sp>
        <p:nvSpPr>
          <p:cNvPr id="11" name="Zaobljeni pravokutnik 10"/>
          <p:cNvSpPr/>
          <p:nvPr/>
        </p:nvSpPr>
        <p:spPr>
          <a:xfrm>
            <a:off x="2026376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WPF</a:t>
            </a:r>
            <a:endParaRPr lang="hr-HR" b="1" dirty="0"/>
          </a:p>
        </p:txBody>
      </p:sp>
      <p:sp>
        <p:nvSpPr>
          <p:cNvPr id="12" name="Zaobljeni pravokutnik 11"/>
          <p:cNvSpPr/>
          <p:nvPr/>
        </p:nvSpPr>
        <p:spPr>
          <a:xfrm>
            <a:off x="3762672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SilverLight</a:t>
            </a:r>
            <a:endParaRPr lang="hr-HR" b="1" dirty="0"/>
          </a:p>
        </p:txBody>
      </p:sp>
      <p:sp>
        <p:nvSpPr>
          <p:cNvPr id="13" name="Zaobljeni pravokutnik 12"/>
          <p:cNvSpPr/>
          <p:nvPr/>
        </p:nvSpPr>
        <p:spPr>
          <a:xfrm>
            <a:off x="5498968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LINQ</a:t>
            </a:r>
            <a:endParaRPr lang="hr-HR" b="1" dirty="0"/>
          </a:p>
        </p:txBody>
      </p:sp>
      <p:sp>
        <p:nvSpPr>
          <p:cNvPr id="14" name="Zaobljeni pravokutnik 13"/>
          <p:cNvSpPr/>
          <p:nvPr/>
        </p:nvSpPr>
        <p:spPr>
          <a:xfrm>
            <a:off x="7235264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Paralelni dodatci</a:t>
            </a:r>
            <a:endParaRPr lang="hr-HR" b="1" dirty="0"/>
          </a:p>
        </p:txBody>
      </p:sp>
      <p:sp>
        <p:nvSpPr>
          <p:cNvPr id="15" name="Zaobljeni pravokutnik 14"/>
          <p:cNvSpPr/>
          <p:nvPr/>
        </p:nvSpPr>
        <p:spPr>
          <a:xfrm>
            <a:off x="8971560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SignalR</a:t>
            </a:r>
            <a:endParaRPr lang="hr-HR" b="1" dirty="0"/>
          </a:p>
        </p:txBody>
      </p:sp>
      <p:sp>
        <p:nvSpPr>
          <p:cNvPr id="16" name="Zaobljeni pravokutnik 15"/>
          <p:cNvSpPr/>
          <p:nvPr/>
        </p:nvSpPr>
        <p:spPr>
          <a:xfrm>
            <a:off x="10752000" y="2698125"/>
            <a:ext cx="1440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WF</a:t>
            </a:r>
            <a:endParaRPr lang="hr-HR" b="1" dirty="0"/>
          </a:p>
        </p:txBody>
      </p:sp>
      <p:sp>
        <p:nvSpPr>
          <p:cNvPr id="17" name="Zaobljeni pravokutnik 16"/>
          <p:cNvSpPr/>
          <p:nvPr/>
        </p:nvSpPr>
        <p:spPr>
          <a:xfrm>
            <a:off x="-2143" y="1834168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ASP.NET</a:t>
            </a:r>
            <a:endParaRPr lang="hr-HR" b="1" dirty="0"/>
          </a:p>
        </p:txBody>
      </p:sp>
      <p:sp>
        <p:nvSpPr>
          <p:cNvPr id="18" name="Zaobljeni pravokutnik 17"/>
          <p:cNvSpPr/>
          <p:nvPr/>
        </p:nvSpPr>
        <p:spPr>
          <a:xfrm>
            <a:off x="2122188" y="1834168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Windows forme</a:t>
            </a:r>
            <a:endParaRPr lang="hr-HR" b="1" dirty="0"/>
          </a:p>
        </p:txBody>
      </p:sp>
      <p:sp>
        <p:nvSpPr>
          <p:cNvPr id="19" name="Zaobljeni pravokutnik 18"/>
          <p:cNvSpPr/>
          <p:nvPr/>
        </p:nvSpPr>
        <p:spPr>
          <a:xfrm>
            <a:off x="4195004" y="1834168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ADO.NET</a:t>
            </a:r>
            <a:endParaRPr lang="hr-HR" b="1" dirty="0"/>
          </a:p>
        </p:txBody>
      </p:sp>
      <p:sp>
        <p:nvSpPr>
          <p:cNvPr id="20" name="Zaobljeni pravokutnik 19"/>
          <p:cNvSpPr/>
          <p:nvPr/>
        </p:nvSpPr>
        <p:spPr>
          <a:xfrm>
            <a:off x="6339759" y="1834168"/>
            <a:ext cx="1728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ADO.NET </a:t>
            </a:r>
            <a:r>
              <a:rPr lang="hr-HR" b="1" dirty="0" err="1" smtClean="0"/>
              <a:t>Entity</a:t>
            </a:r>
            <a:r>
              <a:rPr lang="hr-HR" b="1" dirty="0" smtClean="0"/>
              <a:t> Framework</a:t>
            </a:r>
            <a:endParaRPr lang="hr-HR" b="1" dirty="0"/>
          </a:p>
        </p:txBody>
      </p:sp>
      <p:sp>
        <p:nvSpPr>
          <p:cNvPr id="21" name="Zaobljeni pravokutnik 20"/>
          <p:cNvSpPr/>
          <p:nvPr/>
        </p:nvSpPr>
        <p:spPr>
          <a:xfrm>
            <a:off x="8417516" y="1834168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WCF</a:t>
            </a:r>
            <a:endParaRPr lang="hr-HR" b="1" dirty="0"/>
          </a:p>
        </p:txBody>
      </p:sp>
      <p:sp>
        <p:nvSpPr>
          <p:cNvPr id="22" name="Zaobljeni pravokutnik 21"/>
          <p:cNvSpPr/>
          <p:nvPr/>
        </p:nvSpPr>
        <p:spPr>
          <a:xfrm>
            <a:off x="10495274" y="1834168"/>
            <a:ext cx="1692000" cy="682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ASP.NET Web API</a:t>
            </a:r>
            <a:endParaRPr lang="hr-HR" b="1" dirty="0"/>
          </a:p>
        </p:txBody>
      </p:sp>
      <p:sp>
        <p:nvSpPr>
          <p:cNvPr id="24" name="Zaobljeni pravokutnik 23"/>
          <p:cNvSpPr/>
          <p:nvPr/>
        </p:nvSpPr>
        <p:spPr>
          <a:xfrm>
            <a:off x="0" y="787760"/>
            <a:ext cx="12192000" cy="684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Visual</a:t>
            </a:r>
            <a:r>
              <a:rPr lang="hr-HR" b="1" dirty="0" smtClean="0"/>
              <a:t> Studio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5030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98</Words>
  <Application>Microsoft Office PowerPoint</Application>
  <PresentationFormat>Široki zaslon</PresentationFormat>
  <Paragraphs>39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sustava Office</vt:lpstr>
      <vt:lpstr>PowerPointova prezentacija</vt:lpstr>
      <vt:lpstr>PowerPointova prezentacija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dc:creator>Ante Tomić</dc:creator>
  <cp:lastModifiedBy>Ante Tomić</cp:lastModifiedBy>
  <cp:revision>11</cp:revision>
  <dcterms:created xsi:type="dcterms:W3CDTF">2015-05-30T18:00:32Z</dcterms:created>
  <dcterms:modified xsi:type="dcterms:W3CDTF">2015-06-06T08:06:29Z</dcterms:modified>
</cp:coreProperties>
</file>