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30.5.2015.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8234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30.5.2015.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166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30.5.2015.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43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30.5.2015.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784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30.5.2015.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297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30.5.2015.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779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30.5.2015.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2119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30.5.2015.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7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30.5.2015.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002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30.5.2015.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0741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EB1-81EC-4AF8-9608-D8FC8B33BFCF}" type="datetimeFigureOut">
              <a:rPr lang="hr-HR" smtClean="0"/>
              <a:t>30.5.2015.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2285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3EB1-81EC-4AF8-9608-D8FC8B33BFCF}" type="datetimeFigureOut">
              <a:rPr lang="hr-HR" smtClean="0"/>
              <a:t>30.5.2015.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72F88-F108-4D38-B4A4-C80DBF257DD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805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jeni pravokutnik 3"/>
          <p:cNvSpPr/>
          <p:nvPr/>
        </p:nvSpPr>
        <p:spPr>
          <a:xfrm>
            <a:off x="4893972" y="2189411"/>
            <a:ext cx="5324085" cy="1080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err="1" smtClean="0"/>
              <a:t>Entity</a:t>
            </a:r>
            <a:r>
              <a:rPr lang="hr-HR" sz="2100" b="1" dirty="0" smtClean="0"/>
              <a:t> Framework</a:t>
            </a:r>
            <a:endParaRPr lang="hr-HR" sz="2100" b="1" dirty="0"/>
          </a:p>
        </p:txBody>
      </p:sp>
      <p:sp>
        <p:nvSpPr>
          <p:cNvPr id="5" name="Zaobljeni pravokutnik 4"/>
          <p:cNvSpPr/>
          <p:nvPr/>
        </p:nvSpPr>
        <p:spPr>
          <a:xfrm>
            <a:off x="741341" y="2189411"/>
            <a:ext cx="2859109" cy="1080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Model &amp; </a:t>
            </a:r>
            <a:r>
              <a:rPr lang="hr-HR" sz="2100" b="1" dirty="0" err="1" smtClean="0"/>
              <a:t>metapodatci</a:t>
            </a:r>
            <a:endParaRPr lang="hr-HR" sz="2100" b="1" dirty="0"/>
          </a:p>
        </p:txBody>
      </p:sp>
      <p:sp>
        <p:nvSpPr>
          <p:cNvPr id="7" name="Elipsa 6"/>
          <p:cNvSpPr/>
          <p:nvPr/>
        </p:nvSpPr>
        <p:spPr>
          <a:xfrm>
            <a:off x="5009881" y="338149"/>
            <a:ext cx="1996225" cy="13320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Poveznica na upite za entitete</a:t>
            </a:r>
            <a:endParaRPr lang="hr-HR" sz="2100" b="1" dirty="0"/>
          </a:p>
        </p:txBody>
      </p:sp>
      <p:sp>
        <p:nvSpPr>
          <p:cNvPr id="8" name="Elipsa 7"/>
          <p:cNvSpPr/>
          <p:nvPr/>
        </p:nvSpPr>
        <p:spPr>
          <a:xfrm>
            <a:off x="7396252" y="338148"/>
            <a:ext cx="1996225" cy="13320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Objekti</a:t>
            </a:r>
            <a:endParaRPr lang="hr-HR" sz="2100" b="1" dirty="0"/>
          </a:p>
        </p:txBody>
      </p:sp>
      <p:sp>
        <p:nvSpPr>
          <p:cNvPr id="9" name="Zaobljeni pravokutnik 8"/>
          <p:cNvSpPr/>
          <p:nvPr/>
        </p:nvSpPr>
        <p:spPr>
          <a:xfrm>
            <a:off x="5009882" y="3668659"/>
            <a:ext cx="2859109" cy="10800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Korištena ADO.NET baza (npr. </a:t>
            </a:r>
            <a:r>
              <a:rPr lang="hr-HR" sz="2100" b="1" dirty="0" err="1" smtClean="0"/>
              <a:t>SqlClient</a:t>
            </a:r>
            <a:r>
              <a:rPr lang="hr-HR" sz="2100" b="1" dirty="0" smtClean="0"/>
              <a:t>)</a:t>
            </a:r>
            <a:endParaRPr lang="hr-HR" sz="2100" b="1" dirty="0"/>
          </a:p>
        </p:txBody>
      </p:sp>
      <p:sp>
        <p:nvSpPr>
          <p:cNvPr id="10" name="Dijagram toka: Magnetni disk 9"/>
          <p:cNvSpPr/>
          <p:nvPr/>
        </p:nvSpPr>
        <p:spPr>
          <a:xfrm>
            <a:off x="8540414" y="4853411"/>
            <a:ext cx="1268769" cy="1620000"/>
          </a:xfrm>
          <a:prstGeom prst="flowChartMagneticDisk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Spremi podatke</a:t>
            </a:r>
            <a:endParaRPr lang="hr-HR" sz="2100" b="1" dirty="0"/>
          </a:p>
        </p:txBody>
      </p:sp>
      <p:sp>
        <p:nvSpPr>
          <p:cNvPr id="11" name="Elipsa 10"/>
          <p:cNvSpPr/>
          <p:nvPr/>
        </p:nvSpPr>
        <p:spPr>
          <a:xfrm>
            <a:off x="5331853" y="5118503"/>
            <a:ext cx="1996225" cy="13320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100" b="1" dirty="0" smtClean="0"/>
              <a:t>Spremi upit (npr. T-SQL)</a:t>
            </a:r>
            <a:endParaRPr lang="hr-HR" sz="2100" b="1" dirty="0"/>
          </a:p>
        </p:txBody>
      </p:sp>
      <p:sp>
        <p:nvSpPr>
          <p:cNvPr id="20" name="Strelica dolje 19"/>
          <p:cNvSpPr/>
          <p:nvPr/>
        </p:nvSpPr>
        <p:spPr>
          <a:xfrm>
            <a:off x="5861050" y="1673754"/>
            <a:ext cx="292100" cy="504000"/>
          </a:xfrm>
          <a:prstGeom prst="down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 dirty="0"/>
          </a:p>
        </p:txBody>
      </p:sp>
      <p:sp>
        <p:nvSpPr>
          <p:cNvPr id="21" name="Strelica dolje 20"/>
          <p:cNvSpPr/>
          <p:nvPr/>
        </p:nvSpPr>
        <p:spPr>
          <a:xfrm rot="10800000">
            <a:off x="8248314" y="1685411"/>
            <a:ext cx="292100" cy="504000"/>
          </a:xfrm>
          <a:prstGeom prst="down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/>
          </a:p>
        </p:txBody>
      </p:sp>
      <p:sp>
        <p:nvSpPr>
          <p:cNvPr id="22" name="Strelica dolje 21"/>
          <p:cNvSpPr/>
          <p:nvPr/>
        </p:nvSpPr>
        <p:spPr>
          <a:xfrm>
            <a:off x="5861050" y="3269411"/>
            <a:ext cx="292100" cy="399248"/>
          </a:xfrm>
          <a:prstGeom prst="down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/>
          </a:p>
        </p:txBody>
      </p:sp>
      <p:sp>
        <p:nvSpPr>
          <p:cNvPr id="23" name="Strelica dolje 22"/>
          <p:cNvSpPr/>
          <p:nvPr/>
        </p:nvSpPr>
        <p:spPr>
          <a:xfrm>
            <a:off x="6183915" y="4757966"/>
            <a:ext cx="292100" cy="360537"/>
          </a:xfrm>
          <a:prstGeom prst="down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/>
          </a:p>
        </p:txBody>
      </p:sp>
      <p:sp>
        <p:nvSpPr>
          <p:cNvPr id="24" name="Strelica dolje 23"/>
          <p:cNvSpPr/>
          <p:nvPr/>
        </p:nvSpPr>
        <p:spPr>
          <a:xfrm rot="16200000">
            <a:off x="7788196" y="5178335"/>
            <a:ext cx="292100" cy="1212336"/>
          </a:xfrm>
          <a:prstGeom prst="down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/>
          </a:p>
        </p:txBody>
      </p:sp>
      <p:sp>
        <p:nvSpPr>
          <p:cNvPr id="25" name="Strelica dolje 24"/>
          <p:cNvSpPr/>
          <p:nvPr/>
        </p:nvSpPr>
        <p:spPr>
          <a:xfrm rot="10800000">
            <a:off x="9028748" y="3269411"/>
            <a:ext cx="292100" cy="1584000"/>
          </a:xfrm>
          <a:prstGeom prst="down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/>
          </a:p>
        </p:txBody>
      </p:sp>
      <p:sp>
        <p:nvSpPr>
          <p:cNvPr id="26" name="Strelica zakrivljena udesno 25"/>
          <p:cNvSpPr/>
          <p:nvPr/>
        </p:nvSpPr>
        <p:spPr>
          <a:xfrm>
            <a:off x="3600450" y="2263140"/>
            <a:ext cx="1293522" cy="944880"/>
          </a:xfrm>
          <a:prstGeom prst="curvedRightArrow">
            <a:avLst>
              <a:gd name="adj1" fmla="val 25000"/>
              <a:gd name="adj2" fmla="val 48849"/>
              <a:gd name="adj3" fmla="val 2500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21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</Words>
  <Application>Microsoft Office PowerPoint</Application>
  <PresentationFormat>Široki zaslon</PresentationFormat>
  <Paragraphs>7</Paragraphs>
  <Slides>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sustava Office</vt:lpstr>
      <vt:lpstr>PowerPointova prezentacija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prezentacija</dc:title>
  <dc:creator>Ante Tomić</dc:creator>
  <cp:lastModifiedBy>Ante Tomić</cp:lastModifiedBy>
  <cp:revision>3</cp:revision>
  <dcterms:created xsi:type="dcterms:W3CDTF">2015-05-30T18:00:32Z</dcterms:created>
  <dcterms:modified xsi:type="dcterms:W3CDTF">2015-05-30T18:20:25Z</dcterms:modified>
</cp:coreProperties>
</file>