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79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10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4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4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15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97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36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39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67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2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FB665-4082-43F5-BF42-DB3413103D91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A16C-C158-408B-B4B0-9D03E9E977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853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CD0290D-6106-4FB1-849F-7FFF7536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Accounting &amp; Financial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93FE-7120-4283-966C-CE232587B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39" y="2530487"/>
            <a:ext cx="5044321" cy="7254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FA92C08-A79A-4CCD-B675-A29482600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124" y="286487"/>
            <a:ext cx="1819299" cy="11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6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3DD0-2715-488D-A78F-E0B83A00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57803-F2B8-401A-B872-485D68EA5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2" t="2671" r="1867" b="1963"/>
          <a:stretch/>
        </p:blipFill>
        <p:spPr>
          <a:xfrm>
            <a:off x="7026246" y="2898485"/>
            <a:ext cx="4087993" cy="32093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959491-FB12-484C-A898-55485ACCD3D1}"/>
              </a:ext>
            </a:extLst>
          </p:cNvPr>
          <p:cNvSpPr txBox="1"/>
          <p:nvPr/>
        </p:nvSpPr>
        <p:spPr>
          <a:xfrm>
            <a:off x="838200" y="1826523"/>
            <a:ext cx="1041868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Personal investing portfolio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Investing in undervalued stocks with good business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Average return of 60% over past 6 months</a:t>
            </a:r>
          </a:p>
          <a:p>
            <a:endParaRPr lang="en-GB" sz="2000" dirty="0"/>
          </a:p>
          <a:p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Potential current/future investments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b="1" i="1" dirty="0"/>
              <a:t>Foot Locker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ASOS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Dixons Carphone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200" dirty="0"/>
              <a:t>BMW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708C0B3-3453-4E70-8A53-7A3DFC761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124" y="286487"/>
            <a:ext cx="1819299" cy="11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1738-B684-4177-9954-9FDE2E5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Historical performance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771A53-DFA4-47AB-A20E-277C2C5D7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47" y="1690688"/>
            <a:ext cx="4274652" cy="4454546"/>
          </a:xfr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4C5A602-293B-4EB5-AF6B-A3FB59835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124" y="286487"/>
            <a:ext cx="1819299" cy="1105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6306A7-D8AF-40C2-B62C-28420B4828B3}"/>
              </a:ext>
            </a:extLst>
          </p:cNvPr>
          <p:cNvSpPr txBox="1"/>
          <p:nvPr/>
        </p:nvSpPr>
        <p:spPr>
          <a:xfrm>
            <a:off x="838200" y="1920895"/>
            <a:ext cx="57963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Modest pre-pandemic revenue growth year on year (1-2%) and consistent margins</a:t>
            </a:r>
          </a:p>
          <a:p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Handled pandemic better than competitors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Only 6% revenue loss y/y compared to 20% revenue loss y/y market average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Adapted quickly to growth of e-commerce</a:t>
            </a:r>
          </a:p>
        </p:txBody>
      </p:sp>
    </p:spTree>
    <p:extLst>
      <p:ext uri="{BB962C8B-B14F-4D97-AF65-F5344CB8AC3E}">
        <p14:creationId xmlns:p14="http://schemas.microsoft.com/office/powerpoint/2010/main" val="1713573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0109-7D3B-4F6B-8341-49A05F39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Historical performance (continued)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93343-E616-4F71-81F9-971BF07A1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402" y="1715608"/>
            <a:ext cx="4130398" cy="40465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4B68A9-6FBD-4FA9-9187-396DCE0C6ED2}"/>
              </a:ext>
            </a:extLst>
          </p:cNvPr>
          <p:cNvSpPr txBox="1"/>
          <p:nvPr/>
        </p:nvSpPr>
        <p:spPr>
          <a:xfrm>
            <a:off x="838200" y="2015344"/>
            <a:ext cx="56817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In-depth FY20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Q120 severely impacted by pandemic (43% drop in revenue y/y)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Q220 and Q320 revenue grew much faster than usual, due to double digit growth in e-commerce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Future revenue growth will be driven by e-commerce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A36CDAB-2713-45E6-9A2F-1FF56ADFF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124" y="286487"/>
            <a:ext cx="1819299" cy="11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2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2F56-9529-46DE-9325-4733A7DC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Projected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68127-CA1D-46B9-9254-26E6189D0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89" b="-261"/>
          <a:stretch/>
        </p:blipFill>
        <p:spPr>
          <a:xfrm>
            <a:off x="7149883" y="1690688"/>
            <a:ext cx="4317487" cy="39022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BA33E-B3E9-4FA2-A013-8BE3B8054C06}"/>
              </a:ext>
            </a:extLst>
          </p:cNvPr>
          <p:cNvSpPr txBox="1"/>
          <p:nvPr/>
        </p:nvSpPr>
        <p:spPr>
          <a:xfrm>
            <a:off x="838200" y="1530890"/>
            <a:ext cx="59709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FY21 growth will be driven by recovery from pandemic and increase in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Neutral forecast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Growth will continue for a couple of years, and then return to modest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This assumes constant margins and similar expenses 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Potential drivers of future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Increase in gross margin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Reduction in operating expenses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Expansion of store network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D43810F-CB27-4659-8904-8F0B835C6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124" y="286487"/>
            <a:ext cx="1819299" cy="11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E50B-0FE9-4687-87F1-241823EE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price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0DCE-BD11-4ED3-A9B7-03BAC6AA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68775" cy="4351338"/>
          </a:xfrm>
        </p:spPr>
        <p:txBody>
          <a:bodyPr>
            <a:normAutofit/>
          </a:bodyPr>
          <a:lstStyle/>
          <a:p>
            <a:r>
              <a:rPr lang="en-GB" sz="2400" dirty="0"/>
              <a:t>50% drop in March of 2020 to $20, has since gained roughly 150% to $56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3B828-2CDC-4C9D-84B9-52EB5C041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09" y="2237173"/>
            <a:ext cx="8063156" cy="425570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2FC7617-0C29-4729-A33D-8CF177918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9124" y="286487"/>
            <a:ext cx="1819299" cy="11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1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2B1A-4E98-4527-9496-BE7DF2C5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7587-4CD3-4D7C-8A82-57CDC172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Foot Locker does not recover as well as expected</a:t>
            </a:r>
          </a:p>
          <a:p>
            <a:pPr lvl="1"/>
            <a:r>
              <a:rPr lang="en-GB" sz="2200" dirty="0"/>
              <a:t>Store sales may not return to pre-pandemic levels</a:t>
            </a:r>
          </a:p>
          <a:p>
            <a:pPr lvl="1"/>
            <a:r>
              <a:rPr lang="en-GB" sz="2200" dirty="0"/>
              <a:t>E-commerce growth may be temporary due to pent-up demand</a:t>
            </a:r>
          </a:p>
          <a:p>
            <a:pPr lvl="1"/>
            <a:r>
              <a:rPr lang="en-GB" sz="2200" dirty="0"/>
              <a:t>Margins may indefinitely stay lower</a:t>
            </a:r>
          </a:p>
          <a:p>
            <a:pPr lvl="1"/>
            <a:endParaRPr lang="en-GB" dirty="0"/>
          </a:p>
          <a:p>
            <a:r>
              <a:rPr lang="en-GB" sz="2400" dirty="0"/>
              <a:t>The market fails to price the stock efficiently</a:t>
            </a:r>
          </a:p>
          <a:p>
            <a:pPr lvl="1"/>
            <a:r>
              <a:rPr lang="en-GB" sz="2200" dirty="0"/>
              <a:t>Foot Locker may not rise to its expected valuation</a:t>
            </a:r>
          </a:p>
          <a:p>
            <a:pPr lvl="1"/>
            <a:r>
              <a:rPr lang="en-GB" sz="2200" dirty="0"/>
              <a:t>The value of the stock may stagnate or even fall before it rises</a:t>
            </a:r>
          </a:p>
          <a:p>
            <a:pPr lvl="1"/>
            <a:endParaRPr lang="en-GB" sz="2200" dirty="0"/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1E04A6C-F464-45F9-B503-50CE2F89C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124" y="286487"/>
            <a:ext cx="1819299" cy="110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C7A8-73B2-487C-A513-06410172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72D0385-1D2D-4395-9480-7FFD7764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124" y="286487"/>
            <a:ext cx="1819299" cy="1105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3D3DE8-CA49-4581-8801-A709DBA11FE7}"/>
              </a:ext>
            </a:extLst>
          </p:cNvPr>
          <p:cNvSpPr txBox="1"/>
          <p:nvPr/>
        </p:nvSpPr>
        <p:spPr>
          <a:xfrm>
            <a:off x="838200" y="1690688"/>
            <a:ext cx="47584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The value of a 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This is the sum of cash that it currently holds (net cash) and the value of all future cash flows added up (NPV – net present value), discounted for inflation and the risk of the business going bankrupt (risk premium)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According to the projected performance, the value of the stock is $89, which is a 57% upside on the current price</a:t>
            </a:r>
          </a:p>
          <a:p>
            <a:pPr lvl="1"/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8101A-0C0F-4A03-B99C-AA2340308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49" y="2756456"/>
            <a:ext cx="2996524" cy="24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2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350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Constantia</vt:lpstr>
      <vt:lpstr>Office Theme</vt:lpstr>
      <vt:lpstr>PowerPoint Presentation</vt:lpstr>
      <vt:lpstr>Introduction</vt:lpstr>
      <vt:lpstr>Historical performance</vt:lpstr>
      <vt:lpstr>Historical performance (continued)</vt:lpstr>
      <vt:lpstr>Projected performance</vt:lpstr>
      <vt:lpstr>Stock price performance</vt:lpstr>
      <vt:lpstr>Key risks</vt:lpstr>
      <vt:lpstr>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 Locker</dc:title>
  <dc:creator>Anton Mniszek</dc:creator>
  <cp:lastModifiedBy>Anton Mniszek</cp:lastModifiedBy>
  <cp:revision>15</cp:revision>
  <dcterms:created xsi:type="dcterms:W3CDTF">2021-04-08T12:13:47Z</dcterms:created>
  <dcterms:modified xsi:type="dcterms:W3CDTF">2021-04-08T14:27:50Z</dcterms:modified>
</cp:coreProperties>
</file>