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311" r:id="rId3"/>
    <p:sldId id="302" r:id="rId4"/>
    <p:sldId id="312" r:id="rId5"/>
    <p:sldId id="313" r:id="rId6"/>
    <p:sldId id="314" r:id="rId7"/>
  </p:sldIdLst>
  <p:sldSz cx="9144000" cy="5143500" type="screen16x9"/>
  <p:notesSz cx="6858000" cy="9144000"/>
  <p:embeddedFontLst>
    <p:embeddedFont>
      <p:font typeface="Nunito Sans" panose="020B0604020202020204" charset="0"/>
      <p:regular r:id="rId9"/>
      <p:bold r:id="rId10"/>
      <p:italic r:id="rId11"/>
      <p:boldItalic r:id="rId12"/>
    </p:embeddedFont>
    <p:embeddedFont>
      <p:font typeface="Microsoft YaHei UI" panose="020B0503020204020204" pitchFamily="34" charset="-122"/>
      <p:regular r:id="rId13"/>
      <p:bold r:id="rId14"/>
    </p:embeddedFont>
    <p:embeddedFont>
      <p:font typeface="Microsoft YaHei" panose="020B0503020204020204" pitchFamily="34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75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41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0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www.eclipse.org/downloads/eclipse-packag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etbrains.com/pycharm/download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 smtClean="0"/>
              <a:t>3: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Pomodoro App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Python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https://www.python.org/downloads/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6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one code editor like Eclipse or PyCharm</a:t>
            </a: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20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6"/>
              </a:rPr>
              <a:t>https://www.jetbrains.com/pycharm/download</a:t>
            </a:r>
            <a:r>
              <a:rPr lang="it-IT" sz="1050" dirty="0" smtClean="0">
                <a:sym typeface="Nunito Sans"/>
              </a:rPr>
              <a:t> </a:t>
            </a:r>
          </a:p>
          <a:p>
            <a:pPr lvl="0"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       </a:t>
            </a:r>
            <a:r>
              <a:rPr lang="it-IT" sz="1050" dirty="0" smtClean="0">
                <a:sym typeface="Nunito Sans"/>
                <a:hlinkClick r:id="rId7"/>
              </a:rPr>
              <a:t>https://www.eclipse.org/downloads/eclipse-packages/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 smtClean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Pomodoro Timer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it-IT" dirty="0" smtClean="0"/>
              <a:t>init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</a:t>
            </a:r>
            <a:r>
              <a:rPr lang="it-IT" dirty="0" smtClean="0"/>
              <a:t>(.): 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initMenuBar(): initialize the App Menu Bar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initTaskName(): initialize the label and the task name input form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initTimer(): initialize the timer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initButtons(): initialize the action buttons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initShortcut(): link CTRL+L to the log menu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Create the TK UI for the Pomodoro Timer Apps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Config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config.json file</a:t>
            </a:r>
            <a:endParaRPr lang="it-IT" dirty="0" smtClean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Parse the JSON file and store it on internal dictionary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874"/>
          <a:stretch/>
        </p:blipFill>
        <p:spPr>
          <a:xfrm>
            <a:off x="4917641" y="885276"/>
            <a:ext cx="3124200" cy="24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Log Window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it-IT" dirty="0" smtClean="0"/>
              <a:t>init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</a:t>
            </a:r>
            <a:r>
              <a:rPr lang="it-IT" dirty="0" smtClean="0"/>
              <a:t>(.): 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initNotebook(): initialize the log window as a notebook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addTab(): </a:t>
            </a:r>
            <a:r>
              <a:rPr lang="it-IT" dirty="0" smtClean="0"/>
              <a:t>add a tab into the notebook for each date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queryDates</a:t>
            </a:r>
            <a:r>
              <a:rPr lang="it-IT" sz="1400" dirty="0" smtClean="0">
                <a:solidFill>
                  <a:srgbClr val="999999"/>
                </a:solidFill>
              </a:rPr>
              <a:t>(): query all the dates into the dB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queryTasks</a:t>
            </a:r>
            <a:r>
              <a:rPr lang="it-IT" sz="1400" dirty="0" smtClean="0">
                <a:solidFill>
                  <a:srgbClr val="999999"/>
                </a:solidFill>
              </a:rPr>
              <a:t>(): query all the task into the dB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Create the Log Window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3060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Counting Thread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  <a:r>
              <a:rPr lang="it-IT" smtClean="0"/>
              <a:t>(.) start the count down</a:t>
            </a: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Thread that perform the timer count down and update the Pomodore App window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0539316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149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Nunito Sans</vt:lpstr>
      <vt:lpstr>Microsoft YaHei UI</vt:lpstr>
      <vt:lpstr>Arial</vt:lpstr>
      <vt:lpstr>Microsoft YaHei</vt:lpstr>
      <vt:lpstr>Calibri</vt:lpstr>
      <vt:lpstr>Georgia</vt:lpstr>
      <vt:lpstr>Ulysses template</vt:lpstr>
      <vt:lpstr>Exercise 3: Pomodoro App</vt:lpstr>
      <vt:lpstr>Precondition</vt:lpstr>
      <vt:lpstr>Pomodoro Timer</vt:lpstr>
      <vt:lpstr>Config</vt:lpstr>
      <vt:lpstr>Log Window</vt:lpstr>
      <vt:lpstr>Counting 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95</cp:revision>
  <dcterms:modified xsi:type="dcterms:W3CDTF">2018-01-09T17:55:27Z</dcterms:modified>
</cp:coreProperties>
</file>