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11" r:id="rId3"/>
    <p:sldId id="302" r:id="rId4"/>
    <p:sldId id="301" r:id="rId5"/>
    <p:sldId id="304" r:id="rId6"/>
    <p:sldId id="305" r:id="rId7"/>
    <p:sldId id="306" r:id="rId8"/>
    <p:sldId id="307" r:id="rId9"/>
    <p:sldId id="308" r:id="rId10"/>
    <p:sldId id="309" r:id="rId11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Microsoft YaHei UI" panose="020B0503020204020204" pitchFamily="34" charset="-122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0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2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7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6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6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9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1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eclipse.org/downloads/eclipse-packag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pycharm/download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1:</a:t>
            </a:r>
            <a:br>
              <a:rPr lang="en" dirty="0" smtClean="0"/>
            </a:br>
            <a:r>
              <a:rPr lang="en" dirty="0" smtClean="0"/>
              <a:t>OpCode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Debugger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Debugger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/>
              <a:t>print</a:t>
            </a:r>
            <a:r>
              <a:rPr lang="it-I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/>
              <a:t>registers</a:t>
            </a:r>
            <a:endParaRPr lang="it-IT" dirty="0" smtClean="0"/>
          </a:p>
          <a:p>
            <a:pPr marL="457200" lvl="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data</a:t>
            </a:r>
          </a:p>
          <a:p>
            <a:pPr marL="45720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overflow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flag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3 functions are use to debug what it’s happening inside the cpu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51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</a:t>
            </a:r>
            <a:r>
              <a:rPr lang="en" sz="1050" dirty="0">
                <a:sym typeface="Nunito Sans"/>
              </a:rPr>
              <a:t>. </a:t>
            </a:r>
            <a:r>
              <a:rPr lang="en" sz="1050" dirty="0">
                <a:sym typeface="Nunito Sans"/>
              </a:rPr>
              <a:t>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Python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https://www.python.org/downloads</a:t>
            </a:r>
            <a:r>
              <a:rPr lang="it-IT" sz="1050" dirty="0">
                <a:sym typeface="Nunito Sans"/>
                <a:hlinkClick r:id="rId5"/>
              </a:rPr>
              <a:t>/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6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one code editor like Eclipse or PyCharm</a:t>
            </a: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20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6"/>
              </a:rPr>
              <a:t>https://www.jetbrains.com/pycharm/download</a:t>
            </a:r>
            <a:r>
              <a:rPr lang="it-IT" sz="1050" dirty="0" smtClean="0">
                <a:sym typeface="Nunito Sans"/>
              </a:rPr>
              <a:t> </a:t>
            </a:r>
          </a:p>
          <a:p>
            <a:pPr lvl="0"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       </a:t>
            </a:r>
            <a:r>
              <a:rPr lang="it-IT" sz="1050" dirty="0" smtClean="0">
                <a:sym typeface="Nunito Sans"/>
                <a:hlinkClick r:id="rId7"/>
              </a:rPr>
              <a:t>https://www.eclipse.org/downloads/eclipse-packages/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 smtClean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OpCodes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A</a:t>
            </a:r>
          </a:p>
          <a:p>
            <a:pPr marL="457200" indent="-342900"/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>
                <a:ea typeface="Microsoft YaHei UI" panose="020B0503020204020204" pitchFamily="34" charset="-122"/>
              </a:rPr>
              <a:t>N</a:t>
            </a:r>
            <a:endParaRPr lang="it-IT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ADD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DIV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ST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6 OpCodes are implemented into the microcontroller.py 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register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54" idx="1"/>
            <a:endCxn id="22" idx="1"/>
          </p:cNvCxnSpPr>
          <p:nvPr/>
        </p:nvCxnSpPr>
        <p:spPr>
          <a:xfrm rot="10800000">
            <a:off x="5729117" y="2090198"/>
            <a:ext cx="12700" cy="59972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LD(2,0)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Register 2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address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00100111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A(12,0)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Memory Address 12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31" idx="3"/>
            <a:endCxn id="22" idx="1"/>
          </p:cNvCxnSpPr>
          <p:nvPr/>
        </p:nvCxnSpPr>
        <p:spPr>
          <a:xfrm flipH="1" flipV="1">
            <a:off x="5729117" y="2090197"/>
            <a:ext cx="936513" cy="2176087"/>
          </a:xfrm>
          <a:prstGeom prst="curvedConnector5">
            <a:avLst>
              <a:gd name="adj1" fmla="val -24410"/>
              <a:gd name="adj2" fmla="val 50792"/>
              <a:gd name="adj3" fmla="val 12441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ea typeface="Microsoft YaHei" panose="020B0503020204020204" pitchFamily="34" charset="-122"/>
                <a:sym typeface="Nunito Sans"/>
              </a:rPr>
              <a:t>N</a:t>
            </a:r>
            <a:r>
              <a:rPr lang="it-IT" dirty="0" smtClean="0">
                <a:sym typeface="Nunito Sans"/>
              </a:rPr>
              <a:t>(number,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number value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N(4,0)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4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ADD(first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Add the value of the first and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11010101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Add the value of Register 1 and Register 2 and save the result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+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DIB(first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Div the value of the first by the value of the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00010110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DIV(1,2,0)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Div the value of Register 1 by Register 2 and save the result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/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ST(source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address): Load the value of the source register into the destination memory address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00000010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ST(0,13)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Register 0 into Memory Address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12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00000010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22" idx="1"/>
            <a:endCxn id="32" idx="3"/>
          </p:cNvCxnSpPr>
          <p:nvPr/>
        </p:nvCxnSpPr>
        <p:spPr>
          <a:xfrm rot="10800000" flipH="1" flipV="1">
            <a:off x="5729116" y="2090197"/>
            <a:ext cx="933821" cy="2432646"/>
          </a:xfrm>
          <a:prstGeom prst="curvedConnector5">
            <a:avLst>
              <a:gd name="adj1" fmla="val -24480"/>
              <a:gd name="adj2" fmla="val 49292"/>
              <a:gd name="adj3" fmla="val 12448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376</Words>
  <Application>Microsoft Office PowerPoint</Application>
  <PresentationFormat>On-screen Show (16:9)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Calibri</vt:lpstr>
      <vt:lpstr>Nunito Sans</vt:lpstr>
      <vt:lpstr>Georgia</vt:lpstr>
      <vt:lpstr>Microsoft YaHei UI</vt:lpstr>
      <vt:lpstr>Arial</vt:lpstr>
      <vt:lpstr>Wingdings</vt:lpstr>
      <vt:lpstr>Ulysses template</vt:lpstr>
      <vt:lpstr>Exercise 1: OpCode  Debugger</vt:lpstr>
      <vt:lpstr>Precondition</vt:lpstr>
      <vt:lpstr>Virtual Microcontroller OpCodes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Microcontroller Debugger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88</cp:revision>
  <dcterms:modified xsi:type="dcterms:W3CDTF">2018-01-03T09:21:26Z</dcterms:modified>
</cp:coreProperties>
</file>