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311" r:id="rId3"/>
    <p:sldId id="302" r:id="rId4"/>
    <p:sldId id="312" r:id="rId5"/>
    <p:sldId id="313" r:id="rId6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8"/>
      <p:bold r:id="rId9"/>
    </p:embeddedFont>
    <p:embeddedFont>
      <p:font typeface="Nunito Sans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0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7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eclipse.org/downloads/eclipse-packag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pycharm/download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 smtClean="0"/>
              <a:t>2: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OS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Python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https://www.python.org/downloads/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6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one code editor like Eclipse or PyCharm</a:t>
            </a: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20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6"/>
              </a:rPr>
              <a:t>https://www.jetbrains.com/pycharm/download</a:t>
            </a:r>
            <a:r>
              <a:rPr lang="it-IT" sz="1050" dirty="0" smtClean="0">
                <a:sym typeface="Nunito Sans"/>
              </a:rPr>
              <a:t> </a:t>
            </a:r>
          </a:p>
          <a:p>
            <a:pPr lvl="0"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       </a:t>
            </a:r>
            <a:r>
              <a:rPr lang="it-IT" sz="1050" dirty="0" smtClean="0">
                <a:sym typeface="Nunito Sans"/>
                <a:hlinkClick r:id="rId7"/>
              </a:rPr>
              <a:t>https://www.eclipse.org/downloads/eclipse-packages/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 smtClean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File System APIs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/>
              <a:t>l</a:t>
            </a:r>
            <a:r>
              <a:rPr lang="it-IT" dirty="0" smtClean="0"/>
              <a:t>ist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files(</a:t>
            </a:r>
            <a:r>
              <a:rPr lang="it-IT" dirty="0" smtClean="0"/>
              <a:t>.</a:t>
            </a:r>
            <a:r>
              <a:rPr lang="it-IT" dirty="0" smtClean="0"/>
              <a:t>): 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 smtClean="0"/>
              <a:t>Input: directory path where to list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 smtClean="0"/>
              <a:t>Output: list of all files and directories </a:t>
            </a:r>
            <a:endParaRPr lang="it-IT" sz="1200" dirty="0" smtClean="0"/>
          </a:p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read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file(.): </a:t>
            </a:r>
            <a:endParaRPr lang="it-IT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Input: </a:t>
            </a:r>
            <a:r>
              <a:rPr lang="it-IT" sz="1200" dirty="0" smtClean="0"/>
              <a:t>file name</a:t>
            </a:r>
            <a:endParaRPr lang="it-IT" sz="1200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Output: </a:t>
            </a:r>
            <a:r>
              <a:rPr lang="it-IT" sz="1200" dirty="0" smtClean="0"/>
              <a:t>file data or None if the read fails</a:t>
            </a:r>
            <a:endParaRPr lang="it-IT" sz="1200" dirty="0"/>
          </a:p>
          <a:p>
            <a:pPr marL="457200" lvl="0" indent="-342900"/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write_</a:t>
            </a:r>
            <a:r>
              <a:rPr lang="it-IT" dirty="0" smtClean="0"/>
              <a:t>file(.): </a:t>
            </a:r>
            <a:endParaRPr lang="it-IT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Input: </a:t>
            </a:r>
            <a:r>
              <a:rPr lang="it-IT" sz="1200" dirty="0" smtClean="0"/>
              <a:t>file name</a:t>
            </a:r>
            <a:endParaRPr lang="it-IT" sz="1200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Output: </a:t>
            </a:r>
            <a:r>
              <a:rPr lang="it-IT" sz="1200" dirty="0" smtClean="0"/>
              <a:t>operation result (i.e. True or False)</a:t>
            </a:r>
            <a:endParaRPr lang="it-IT" sz="1200" dirty="0"/>
          </a:p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create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directory(.): </a:t>
            </a:r>
            <a:endParaRPr lang="it-IT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Input: directory </a:t>
            </a:r>
            <a:r>
              <a:rPr lang="it-IT" sz="1200" dirty="0" smtClean="0"/>
              <a:t>name</a:t>
            </a:r>
            <a:endParaRPr lang="it-IT" sz="1200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Output: operation result (i.e. True or False)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4 APIs are </a:t>
            </a:r>
            <a:r>
              <a:rPr lang="en" dirty="0" smtClean="0"/>
              <a:t>implemented into the </a:t>
            </a:r>
            <a:r>
              <a:rPr lang="en" dirty="0" smtClean="0"/>
              <a:t>filesystem.py </a:t>
            </a:r>
            <a:r>
              <a:rPr lang="en" dirty="0" smtClean="0"/>
              <a:t>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Scheduler APIs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/>
              <a:t>start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thread(</a:t>
            </a:r>
            <a:r>
              <a:rPr lang="it-IT" dirty="0" smtClean="0"/>
              <a:t>.</a:t>
            </a:r>
            <a:r>
              <a:rPr lang="it-IT" dirty="0" smtClean="0"/>
              <a:t>): 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 smtClean="0"/>
              <a:t>Input: thread function name and arguments</a:t>
            </a:r>
            <a:endParaRPr lang="it-IT" sz="1200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1 API is implemented </a:t>
            </a:r>
            <a:r>
              <a:rPr lang="en" dirty="0" smtClean="0"/>
              <a:t>into the </a:t>
            </a:r>
            <a:r>
              <a:rPr lang="en" dirty="0" smtClean="0"/>
              <a:t>scheduler.py </a:t>
            </a:r>
            <a:r>
              <a:rPr lang="en" dirty="0" smtClean="0"/>
              <a:t>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82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Driver APIs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read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input(</a:t>
            </a:r>
            <a:r>
              <a:rPr lang="it-IT" dirty="0" smtClean="0"/>
              <a:t>.</a:t>
            </a:r>
            <a:r>
              <a:rPr lang="it-IT" dirty="0" smtClean="0"/>
              <a:t>): 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 smtClean="0"/>
              <a:t>Output: data read</a:t>
            </a:r>
            <a:endParaRPr lang="it-IT" sz="1200" dirty="0" smtClean="0"/>
          </a:p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write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output(.): </a:t>
            </a:r>
            <a:endParaRPr lang="it-IT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Input: </a:t>
            </a:r>
            <a:r>
              <a:rPr lang="it-IT" sz="1200" dirty="0" smtClean="0"/>
              <a:t>text to write</a:t>
            </a:r>
            <a:endParaRPr lang="it-IT" sz="1200" dirty="0"/>
          </a:p>
          <a:p>
            <a:pPr marL="457200" lvl="0" indent="-342900"/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log_</a:t>
            </a:r>
            <a:r>
              <a:rPr lang="it-IT" dirty="0" smtClean="0"/>
              <a:t>error(.): </a:t>
            </a:r>
            <a:endParaRPr lang="it-IT" dirty="0"/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/>
              <a:t>Input: </a:t>
            </a:r>
            <a:r>
              <a:rPr lang="it-IT" sz="1200" dirty="0" smtClean="0"/>
              <a:t>error text to log</a:t>
            </a:r>
          </a:p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wait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time(.): 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it-IT" sz="1200" dirty="0" smtClean="0"/>
              <a:t>Input</a:t>
            </a:r>
            <a:r>
              <a:rPr lang="it-IT" sz="1200" dirty="0"/>
              <a:t>: </a:t>
            </a:r>
            <a:r>
              <a:rPr lang="it-IT" sz="1200" dirty="0" smtClean="0"/>
              <a:t>seconds to wait</a:t>
            </a:r>
            <a:endParaRPr lang="it-IT" sz="1200" dirty="0"/>
          </a:p>
          <a:p>
            <a:pPr marL="457200" lvl="0" indent="-342900"/>
            <a:r>
              <a:rPr lang="it-IT" dirty="0" smtClean="0">
                <a:ea typeface="Microsoft YaHei UI" panose="020B0503020204020204" pitchFamily="34" charset="-122"/>
              </a:rPr>
              <a:t>clear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screen(.): </a:t>
            </a:r>
          </a:p>
          <a:p>
            <a:pPr marL="457200" indent="-342900"/>
            <a:r>
              <a:rPr lang="it-IT" dirty="0" smtClean="0">
                <a:ea typeface="Microsoft YaHei UI" panose="020B0503020204020204" pitchFamily="34" charset="-122"/>
              </a:rPr>
              <a:t>shutdown</a:t>
            </a:r>
            <a:r>
              <a:rPr lang="it-IT" dirty="0" smtClean="0"/>
              <a:t>(.): </a:t>
            </a:r>
            <a:endParaRPr lang="it-IT" dirty="0"/>
          </a:p>
          <a:p>
            <a:pPr marL="457200" lvl="0" indent="-342900"/>
            <a:endParaRPr lang="it-IT" dirty="0" smtClean="0"/>
          </a:p>
          <a:p>
            <a:pPr marL="457200" lvl="1" indent="-342900">
              <a:buFont typeface="Arial" panose="020B0604020202020204" pitchFamily="34" charset="0"/>
              <a:buChar char="•"/>
            </a:pPr>
            <a:endParaRPr lang="it-IT" sz="1200" dirty="0" smtClean="0"/>
          </a:p>
          <a:p>
            <a:pPr marL="457200" lvl="1" indent="-34290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6 APIs are </a:t>
            </a:r>
            <a:r>
              <a:rPr lang="en" dirty="0" smtClean="0"/>
              <a:t>implemented into the </a:t>
            </a:r>
            <a:r>
              <a:rPr lang="en" dirty="0" smtClean="0"/>
              <a:t>driver.py </a:t>
            </a:r>
            <a:r>
              <a:rPr lang="en" dirty="0" smtClean="0"/>
              <a:t>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930921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155</Words>
  <Application>Microsoft Office PowerPoint</Application>
  <PresentationFormat>On-screen Show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Microsoft YaHei UI</vt:lpstr>
      <vt:lpstr>Nunito Sans</vt:lpstr>
      <vt:lpstr>Calibri</vt:lpstr>
      <vt:lpstr>Georgia</vt:lpstr>
      <vt:lpstr>Ulysses template</vt:lpstr>
      <vt:lpstr>Exercise 2: OS</vt:lpstr>
      <vt:lpstr>Precondition</vt:lpstr>
      <vt:lpstr>File System APIs</vt:lpstr>
      <vt:lpstr>Scheduler APIs</vt:lpstr>
      <vt:lpstr>Driver APIs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91</cp:revision>
  <dcterms:modified xsi:type="dcterms:W3CDTF">2018-01-04T16:08:41Z</dcterms:modified>
</cp:coreProperties>
</file>