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286" r:id="rId3"/>
    <p:sldId id="290" r:id="rId4"/>
    <p:sldId id="302" r:id="rId5"/>
    <p:sldId id="304" r:id="rId6"/>
    <p:sldId id="303" r:id="rId7"/>
    <p:sldId id="305" r:id="rId8"/>
    <p:sldId id="306" r:id="rId9"/>
    <p:sldId id="309" r:id="rId10"/>
    <p:sldId id="308" r:id="rId11"/>
    <p:sldId id="307" r:id="rId12"/>
    <p:sldId id="287" r:id="rId13"/>
    <p:sldId id="310" r:id="rId14"/>
    <p:sldId id="296" r:id="rId15"/>
    <p:sldId id="298" r:id="rId16"/>
  </p:sldIdLst>
  <p:sldSz cx="9144000" cy="5143500" type="screen16x9"/>
  <p:notesSz cx="6858000" cy="9144000"/>
  <p:embeddedFontLst>
    <p:embeddedFont>
      <p:font typeface="Microsoft YaHei UI" panose="020B0503020204020204" pitchFamily="34" charset="-122"/>
      <p:regular r:id="rId18"/>
      <p:bold r:id="rId19"/>
    </p:embeddedFont>
    <p:embeddedFont>
      <p:font typeface="Nunito Sans" panose="020B0604020202020204" charset="0"/>
      <p:regular r:id="rId20"/>
      <p:bold r:id="rId21"/>
      <p:italic r:id="rId22"/>
      <p:boldItalic r:id="rId23"/>
    </p:embeddedFont>
    <p:embeddedFont>
      <p:font typeface="Microsoft YaHei" panose="020B0503020204020204" pitchFamily="34" charset="-122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Georgia" panose="02040502050405020303" pitchFamily="18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69E"/>
    <a:srgbClr val="FFFF99"/>
    <a:srgbClr val="FA8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2F608D-247E-48B9-AEF1-B047CABF1DD8}">
  <a:tblStyle styleId="{FA2F608D-247E-48B9-AEF1-B047CABF1D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34085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834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251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279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0946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068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16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3159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80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492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583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742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7949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621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525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518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999999"/>
              </a:buClr>
              <a:buSzPts val="1400"/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23" name="Shape 23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lvl="1" rtl="0">
              <a:spcBef>
                <a:spcPts val="0"/>
              </a:spcBef>
              <a:spcAft>
                <a:spcPts val="100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100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100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400"/>
              <a:buNone/>
              <a:defRPr/>
            </a:lvl1pPr>
            <a:lvl2pPr lvl="1" rtl="0">
              <a:spcBef>
                <a:spcPts val="0"/>
              </a:spcBef>
              <a:buSzPts val="2400"/>
              <a:buNone/>
              <a:defRPr/>
            </a:lvl2pPr>
            <a:lvl3pPr lvl="2" rtl="0">
              <a:spcBef>
                <a:spcPts val="0"/>
              </a:spcBef>
              <a:buSzPts val="2400"/>
              <a:buNone/>
              <a:defRPr/>
            </a:lvl3pPr>
            <a:lvl4pPr lvl="3" rtl="0">
              <a:spcBef>
                <a:spcPts val="0"/>
              </a:spcBef>
              <a:buSzPts val="2400"/>
              <a:buNone/>
              <a:defRPr/>
            </a:lvl4pPr>
            <a:lvl5pPr lvl="4" rtl="0">
              <a:spcBef>
                <a:spcPts val="0"/>
              </a:spcBef>
              <a:buSzPts val="2400"/>
              <a:buNone/>
              <a:defRPr/>
            </a:lvl5pPr>
            <a:lvl6pPr lvl="5" rtl="0">
              <a:spcBef>
                <a:spcPts val="0"/>
              </a:spcBef>
              <a:buSzPts val="2400"/>
              <a:buNone/>
              <a:defRPr/>
            </a:lvl6pPr>
            <a:lvl7pPr lvl="6" rtl="0">
              <a:spcBef>
                <a:spcPts val="0"/>
              </a:spcBef>
              <a:buSzPts val="2400"/>
              <a:buNone/>
              <a:defRPr/>
            </a:lvl7pPr>
            <a:lvl8pPr lvl="7" rtl="0">
              <a:spcBef>
                <a:spcPts val="0"/>
              </a:spcBef>
              <a:buSzPts val="2400"/>
              <a:buNone/>
              <a:defRPr/>
            </a:lvl8pPr>
            <a:lvl9pPr lvl="8" rtl="0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5400000" flipH="1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SzPts val="2400"/>
              <a:buFont typeface="Georgia"/>
              <a:buChar char="▪"/>
              <a:defRPr sz="2400" i="1">
                <a:latin typeface="Georgia"/>
                <a:ea typeface="Georgia"/>
                <a:cs typeface="Georgia"/>
                <a:sym typeface="Georgia"/>
              </a:defRPr>
            </a:lvl1pPr>
            <a:lvl2pPr lvl="1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2pPr>
            <a:lvl3pPr lvl="2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3pPr>
            <a:lvl4pPr lvl="3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4pPr>
            <a:lvl5pPr lvl="4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5pPr>
            <a:lvl6pPr lvl="5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6pPr>
            <a:lvl7pPr lvl="6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7pPr>
            <a:lvl8pPr lvl="7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8pPr>
            <a:lvl9pPr lvl="8" algn="ctr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2 columns with intro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400"/>
              <a:buNone/>
              <a:defRPr/>
            </a:lvl1pPr>
            <a:lvl2pPr lvl="1" rtl="0">
              <a:spcBef>
                <a:spcPts val="0"/>
              </a:spcBef>
              <a:buSzPts val="2400"/>
              <a:buNone/>
              <a:defRPr/>
            </a:lvl2pPr>
            <a:lvl3pPr lvl="2" rtl="0">
              <a:spcBef>
                <a:spcPts val="0"/>
              </a:spcBef>
              <a:buSzPts val="2400"/>
              <a:buNone/>
              <a:defRPr/>
            </a:lvl3pPr>
            <a:lvl4pPr lvl="3" rtl="0">
              <a:spcBef>
                <a:spcPts val="0"/>
              </a:spcBef>
              <a:buSzPts val="2400"/>
              <a:buNone/>
              <a:defRPr/>
            </a:lvl4pPr>
            <a:lvl5pPr lvl="4" rtl="0">
              <a:spcBef>
                <a:spcPts val="0"/>
              </a:spcBef>
              <a:buSzPts val="2400"/>
              <a:buNone/>
              <a:defRPr/>
            </a:lvl5pPr>
            <a:lvl6pPr lvl="5" rtl="0">
              <a:spcBef>
                <a:spcPts val="0"/>
              </a:spcBef>
              <a:buSzPts val="2400"/>
              <a:buNone/>
              <a:defRPr/>
            </a:lvl6pPr>
            <a:lvl7pPr lvl="6" rtl="0">
              <a:spcBef>
                <a:spcPts val="0"/>
              </a:spcBef>
              <a:buSzPts val="2400"/>
              <a:buNone/>
              <a:defRPr/>
            </a:lvl7pPr>
            <a:lvl8pPr lvl="7" rtl="0">
              <a:spcBef>
                <a:spcPts val="0"/>
              </a:spcBef>
              <a:buSzPts val="2400"/>
              <a:buNone/>
              <a:defRPr/>
            </a:lvl8pPr>
            <a:lvl9pPr lvl="8" rtl="0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100"/>
              <a:buChar char="▪"/>
              <a:defRPr sz="1100"/>
            </a:lvl1pPr>
            <a:lvl2pPr lvl="1" rtl="0">
              <a:spcBef>
                <a:spcPts val="0"/>
              </a:spcBef>
              <a:buSzPts val="1100"/>
              <a:buChar char="-"/>
              <a:defRPr sz="1100"/>
            </a:lvl2pPr>
            <a:lvl3pPr lvl="2" rtl="0">
              <a:spcBef>
                <a:spcPts val="0"/>
              </a:spcBef>
              <a:buSzPts val="1100"/>
              <a:buChar char="-"/>
              <a:defRPr sz="1100"/>
            </a:lvl3pPr>
            <a:lvl4pPr lvl="3" rtl="0">
              <a:spcBef>
                <a:spcPts val="0"/>
              </a:spcBef>
              <a:buSzPts val="1100"/>
              <a:buChar char="-"/>
              <a:defRPr sz="1100"/>
            </a:lvl4pPr>
            <a:lvl5pPr lvl="4" rtl="0">
              <a:spcBef>
                <a:spcPts val="0"/>
              </a:spcBef>
              <a:buSzPts val="1100"/>
              <a:buChar char="-"/>
              <a:defRPr sz="1100"/>
            </a:lvl5pPr>
            <a:lvl6pPr lvl="5" rtl="0">
              <a:spcBef>
                <a:spcPts val="0"/>
              </a:spcBef>
              <a:buSzPts val="1100"/>
              <a:buChar char="-"/>
              <a:defRPr sz="1100"/>
            </a:lvl6pPr>
            <a:lvl7pPr lvl="6" rtl="0">
              <a:spcBef>
                <a:spcPts val="0"/>
              </a:spcBef>
              <a:buSzPts val="1100"/>
              <a:buChar char="-"/>
              <a:defRPr sz="1100"/>
            </a:lvl7pPr>
            <a:lvl8pPr lvl="7" rtl="0">
              <a:spcBef>
                <a:spcPts val="0"/>
              </a:spcBef>
              <a:buSzPts val="1100"/>
              <a:buChar char="-"/>
              <a:defRPr sz="1100"/>
            </a:lvl8pPr>
            <a:lvl9pPr lvl="8" rtl="0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100"/>
              <a:buChar char="▪"/>
              <a:defRPr sz="1100"/>
            </a:lvl1pPr>
            <a:lvl2pPr lvl="1" rtl="0">
              <a:spcBef>
                <a:spcPts val="0"/>
              </a:spcBef>
              <a:buSzPts val="1100"/>
              <a:buChar char="-"/>
              <a:defRPr sz="1100"/>
            </a:lvl2pPr>
            <a:lvl3pPr lvl="2" rtl="0">
              <a:spcBef>
                <a:spcPts val="0"/>
              </a:spcBef>
              <a:buSzPts val="1100"/>
              <a:buChar char="-"/>
              <a:defRPr sz="1100"/>
            </a:lvl3pPr>
            <a:lvl4pPr lvl="3" rtl="0">
              <a:spcBef>
                <a:spcPts val="0"/>
              </a:spcBef>
              <a:buSzPts val="1100"/>
              <a:buChar char="-"/>
              <a:defRPr sz="1100"/>
            </a:lvl4pPr>
            <a:lvl5pPr lvl="4" rtl="0">
              <a:spcBef>
                <a:spcPts val="0"/>
              </a:spcBef>
              <a:buSzPts val="1100"/>
              <a:buChar char="-"/>
              <a:defRPr sz="1100"/>
            </a:lvl5pPr>
            <a:lvl6pPr lvl="5" rtl="0">
              <a:spcBef>
                <a:spcPts val="0"/>
              </a:spcBef>
              <a:buSzPts val="1100"/>
              <a:buChar char="-"/>
              <a:defRPr sz="1100"/>
            </a:lvl6pPr>
            <a:lvl7pPr lvl="6" rtl="0">
              <a:spcBef>
                <a:spcPts val="0"/>
              </a:spcBef>
              <a:buSzPts val="1100"/>
              <a:buChar char="-"/>
              <a:defRPr sz="1100"/>
            </a:lvl7pPr>
            <a:lvl8pPr lvl="7" rtl="0">
              <a:spcBef>
                <a:spcPts val="0"/>
              </a:spcBef>
              <a:buSzPts val="1100"/>
              <a:buChar char="-"/>
              <a:defRPr sz="1100"/>
            </a:lvl8pPr>
            <a:lvl9pPr lvl="8" rtl="0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4574903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511425" y="575500"/>
            <a:ext cx="3517200" cy="97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511425" y="1598600"/>
            <a:ext cx="3517200" cy="295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200"/>
              <a:buChar char="▪"/>
              <a:defRPr sz="1200"/>
            </a:lvl1pPr>
            <a:lvl2pPr lvl="1" rtl="0">
              <a:spcBef>
                <a:spcPts val="0"/>
              </a:spcBef>
              <a:buSzPts val="1200"/>
              <a:buChar char="-"/>
              <a:defRPr sz="1200"/>
            </a:lvl2pPr>
            <a:lvl3pPr lvl="2" rtl="0">
              <a:spcBef>
                <a:spcPts val="0"/>
              </a:spcBef>
              <a:buSzPts val="1200"/>
              <a:buChar char="-"/>
              <a:defRPr sz="1200"/>
            </a:lvl3pPr>
            <a:lvl4pPr lvl="3" rtl="0">
              <a:spcBef>
                <a:spcPts val="0"/>
              </a:spcBef>
              <a:buSzPts val="1200"/>
              <a:buChar char="-"/>
              <a:defRPr sz="1200"/>
            </a:lvl4pPr>
            <a:lvl5pPr lvl="4" rtl="0">
              <a:spcBef>
                <a:spcPts val="0"/>
              </a:spcBef>
              <a:buSzPts val="1200"/>
              <a:buChar char="-"/>
              <a:defRPr sz="1200"/>
            </a:lvl5pPr>
            <a:lvl6pPr lvl="5" rtl="0">
              <a:spcBef>
                <a:spcPts val="0"/>
              </a:spcBef>
              <a:buSzPts val="1200"/>
              <a:buChar char="-"/>
              <a:defRPr sz="1200"/>
            </a:lvl6pPr>
            <a:lvl7pPr lvl="6" rtl="0">
              <a:spcBef>
                <a:spcPts val="0"/>
              </a:spcBef>
              <a:buSzPts val="1200"/>
              <a:buChar char="-"/>
              <a:defRPr sz="1200"/>
            </a:lvl7pPr>
            <a:lvl8pPr lvl="7" rtl="0">
              <a:spcBef>
                <a:spcPts val="0"/>
              </a:spcBef>
              <a:buSzPts val="1200"/>
              <a:buChar char="-"/>
              <a:defRPr sz="1200"/>
            </a:lvl8pPr>
            <a:lvl9pPr lvl="8" rtl="0">
              <a:spcBef>
                <a:spcPts val="0"/>
              </a:spcBef>
              <a:buSzPts val="1200"/>
              <a:buChar char="-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/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▪"/>
              <a:defRPr sz="1100"/>
            </a:lvl1pPr>
            <a:lvl2pPr lvl="1">
              <a:spcBef>
                <a:spcPts val="0"/>
              </a:spcBef>
              <a:buSzPts val="1100"/>
              <a:buChar char="-"/>
              <a:defRPr sz="1100"/>
            </a:lvl2pPr>
            <a:lvl3pPr lvl="2">
              <a:spcBef>
                <a:spcPts val="0"/>
              </a:spcBef>
              <a:buSzPts val="1100"/>
              <a:buChar char="-"/>
              <a:defRPr sz="1100"/>
            </a:lvl3pPr>
            <a:lvl4pPr lvl="3">
              <a:spcBef>
                <a:spcPts val="0"/>
              </a:spcBef>
              <a:buSzPts val="1100"/>
              <a:buChar char="-"/>
              <a:defRPr sz="1100"/>
            </a:lvl4pPr>
            <a:lvl5pPr lvl="4">
              <a:spcBef>
                <a:spcPts val="0"/>
              </a:spcBef>
              <a:buSzPts val="1100"/>
              <a:buChar char="-"/>
              <a:defRPr sz="1100"/>
            </a:lvl5pPr>
            <a:lvl6pPr lvl="5">
              <a:spcBef>
                <a:spcPts val="0"/>
              </a:spcBef>
              <a:buSzPts val="1100"/>
              <a:buChar char="-"/>
              <a:defRPr sz="1100"/>
            </a:lvl6pPr>
            <a:lvl7pPr lvl="6">
              <a:spcBef>
                <a:spcPts val="0"/>
              </a:spcBef>
              <a:buSzPts val="1100"/>
              <a:buChar char="-"/>
              <a:defRPr sz="1100"/>
            </a:lvl7pPr>
            <a:lvl8pPr lvl="7">
              <a:spcBef>
                <a:spcPts val="0"/>
              </a:spcBef>
              <a:buSzPts val="1100"/>
              <a:buChar char="-"/>
              <a:defRPr sz="1100"/>
            </a:lvl8pPr>
            <a:lvl9pPr lvl="8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▪"/>
              <a:defRPr sz="1100"/>
            </a:lvl1pPr>
            <a:lvl2pPr lvl="1">
              <a:spcBef>
                <a:spcPts val="0"/>
              </a:spcBef>
              <a:buSzPts val="1100"/>
              <a:buChar char="-"/>
              <a:defRPr sz="1100"/>
            </a:lvl2pPr>
            <a:lvl3pPr lvl="2">
              <a:spcBef>
                <a:spcPts val="0"/>
              </a:spcBef>
              <a:buSzPts val="1100"/>
              <a:buChar char="-"/>
              <a:defRPr sz="1100"/>
            </a:lvl3pPr>
            <a:lvl4pPr lvl="3">
              <a:spcBef>
                <a:spcPts val="0"/>
              </a:spcBef>
              <a:buSzPts val="1100"/>
              <a:buChar char="-"/>
              <a:defRPr sz="1100"/>
            </a:lvl4pPr>
            <a:lvl5pPr lvl="4">
              <a:spcBef>
                <a:spcPts val="0"/>
              </a:spcBef>
              <a:buSzPts val="1100"/>
              <a:buChar char="-"/>
              <a:defRPr sz="1100"/>
            </a:lvl5pPr>
            <a:lvl6pPr lvl="5">
              <a:spcBef>
                <a:spcPts val="0"/>
              </a:spcBef>
              <a:buSzPts val="1100"/>
              <a:buChar char="-"/>
              <a:defRPr sz="1100"/>
            </a:lvl6pPr>
            <a:lvl7pPr lvl="6">
              <a:spcBef>
                <a:spcPts val="0"/>
              </a:spcBef>
              <a:buSzPts val="1100"/>
              <a:buChar char="-"/>
              <a:defRPr sz="1100"/>
            </a:lvl7pPr>
            <a:lvl8pPr lvl="7">
              <a:spcBef>
                <a:spcPts val="0"/>
              </a:spcBef>
              <a:buSzPts val="1100"/>
              <a:buChar char="-"/>
              <a:defRPr sz="1100"/>
            </a:lvl8pPr>
            <a:lvl9pPr lvl="8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400"/>
              <a:buNone/>
              <a:defRPr/>
            </a:lvl1pPr>
            <a:lvl2pPr lvl="1" rtl="0">
              <a:spcBef>
                <a:spcPts val="0"/>
              </a:spcBef>
              <a:buSzPts val="2400"/>
              <a:buNone/>
              <a:defRPr/>
            </a:lvl2pPr>
            <a:lvl3pPr lvl="2" rtl="0">
              <a:spcBef>
                <a:spcPts val="0"/>
              </a:spcBef>
              <a:buSzPts val="2400"/>
              <a:buNone/>
              <a:defRPr/>
            </a:lvl3pPr>
            <a:lvl4pPr lvl="3" rtl="0">
              <a:spcBef>
                <a:spcPts val="0"/>
              </a:spcBef>
              <a:buSzPts val="2400"/>
              <a:buNone/>
              <a:defRPr/>
            </a:lvl4pPr>
            <a:lvl5pPr lvl="4" rtl="0">
              <a:spcBef>
                <a:spcPts val="0"/>
              </a:spcBef>
              <a:buSzPts val="2400"/>
              <a:buNone/>
              <a:defRPr/>
            </a:lvl5pPr>
            <a:lvl6pPr lvl="5" rtl="0">
              <a:spcBef>
                <a:spcPts val="0"/>
              </a:spcBef>
              <a:buSzPts val="2400"/>
              <a:buNone/>
              <a:defRPr/>
            </a:lvl6pPr>
            <a:lvl7pPr lvl="6" rtl="0">
              <a:spcBef>
                <a:spcPts val="0"/>
              </a:spcBef>
              <a:buSzPts val="2400"/>
              <a:buNone/>
              <a:defRPr/>
            </a:lvl7pPr>
            <a:lvl8pPr lvl="7" rtl="0">
              <a:spcBef>
                <a:spcPts val="0"/>
              </a:spcBef>
              <a:buSzPts val="2400"/>
              <a:buNone/>
              <a:defRPr/>
            </a:lvl8pPr>
            <a:lvl9pPr lvl="8" rtl="0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069325" y="575500"/>
            <a:ext cx="17898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900"/>
              <a:buChar char="▪"/>
              <a:defRPr sz="900"/>
            </a:lvl1pPr>
            <a:lvl2pPr lvl="1" rtl="0">
              <a:spcBef>
                <a:spcPts val="0"/>
              </a:spcBef>
              <a:buSzPts val="900"/>
              <a:buChar char="-"/>
              <a:defRPr sz="900"/>
            </a:lvl2pPr>
            <a:lvl3pPr lvl="2" rtl="0">
              <a:spcBef>
                <a:spcPts val="0"/>
              </a:spcBef>
              <a:buSzPts val="900"/>
              <a:buChar char="-"/>
              <a:defRPr sz="900"/>
            </a:lvl3pPr>
            <a:lvl4pPr lvl="3" rtl="0">
              <a:spcBef>
                <a:spcPts val="0"/>
              </a:spcBef>
              <a:buSzPts val="900"/>
              <a:buChar char="-"/>
              <a:defRPr sz="900"/>
            </a:lvl4pPr>
            <a:lvl5pPr lvl="4" rtl="0">
              <a:spcBef>
                <a:spcPts val="0"/>
              </a:spcBef>
              <a:buSzPts val="900"/>
              <a:buChar char="-"/>
              <a:defRPr sz="900"/>
            </a:lvl5pPr>
            <a:lvl6pPr lvl="5" rtl="0">
              <a:spcBef>
                <a:spcPts val="0"/>
              </a:spcBef>
              <a:buSzPts val="900"/>
              <a:buChar char="-"/>
              <a:defRPr sz="900"/>
            </a:lvl6pPr>
            <a:lvl7pPr lvl="6" rtl="0">
              <a:spcBef>
                <a:spcPts val="0"/>
              </a:spcBef>
              <a:buSzPts val="900"/>
              <a:buChar char="-"/>
              <a:defRPr sz="900"/>
            </a:lvl7pPr>
            <a:lvl8pPr lvl="7" rtl="0">
              <a:spcBef>
                <a:spcPts val="0"/>
              </a:spcBef>
              <a:buSzPts val="900"/>
              <a:buChar char="-"/>
              <a:defRPr sz="900"/>
            </a:lvl8pPr>
            <a:lvl9pPr lvl="8" rtl="0">
              <a:spcBef>
                <a:spcPts val="0"/>
              </a:spcBef>
              <a:buSzPts val="900"/>
              <a:buChar char="-"/>
              <a:defRPr sz="9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951006" y="575500"/>
            <a:ext cx="17898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900"/>
              <a:buChar char="▪"/>
              <a:defRPr sz="900"/>
            </a:lvl1pPr>
            <a:lvl2pPr lvl="1" rtl="0">
              <a:spcBef>
                <a:spcPts val="0"/>
              </a:spcBef>
              <a:buSzPts val="900"/>
              <a:buChar char="-"/>
              <a:defRPr sz="900"/>
            </a:lvl2pPr>
            <a:lvl3pPr lvl="2" rtl="0">
              <a:spcBef>
                <a:spcPts val="0"/>
              </a:spcBef>
              <a:buSzPts val="900"/>
              <a:buChar char="-"/>
              <a:defRPr sz="900"/>
            </a:lvl3pPr>
            <a:lvl4pPr lvl="3" rtl="0">
              <a:spcBef>
                <a:spcPts val="0"/>
              </a:spcBef>
              <a:buSzPts val="900"/>
              <a:buChar char="-"/>
              <a:defRPr sz="900"/>
            </a:lvl4pPr>
            <a:lvl5pPr lvl="4" rtl="0">
              <a:spcBef>
                <a:spcPts val="0"/>
              </a:spcBef>
              <a:buSzPts val="900"/>
              <a:buChar char="-"/>
              <a:defRPr sz="900"/>
            </a:lvl5pPr>
            <a:lvl6pPr lvl="5" rtl="0">
              <a:spcBef>
                <a:spcPts val="0"/>
              </a:spcBef>
              <a:buSzPts val="900"/>
              <a:buChar char="-"/>
              <a:defRPr sz="900"/>
            </a:lvl6pPr>
            <a:lvl7pPr lvl="6" rtl="0">
              <a:spcBef>
                <a:spcPts val="0"/>
              </a:spcBef>
              <a:buSzPts val="900"/>
              <a:buChar char="-"/>
              <a:defRPr sz="900"/>
            </a:lvl7pPr>
            <a:lvl8pPr lvl="7" rtl="0">
              <a:spcBef>
                <a:spcPts val="0"/>
              </a:spcBef>
              <a:buSzPts val="900"/>
              <a:buChar char="-"/>
              <a:defRPr sz="900"/>
            </a:lvl8pPr>
            <a:lvl9pPr lvl="8" rtl="0">
              <a:spcBef>
                <a:spcPts val="0"/>
              </a:spcBef>
              <a:buSzPts val="900"/>
              <a:buChar char="-"/>
              <a:defRPr sz="9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3"/>
          </p:nvPr>
        </p:nvSpPr>
        <p:spPr>
          <a:xfrm>
            <a:off x="6832686" y="575500"/>
            <a:ext cx="17898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900"/>
              <a:buChar char="▪"/>
              <a:defRPr sz="900"/>
            </a:lvl1pPr>
            <a:lvl2pPr lvl="1" rtl="0">
              <a:spcBef>
                <a:spcPts val="0"/>
              </a:spcBef>
              <a:buSzPts val="900"/>
              <a:buChar char="-"/>
              <a:defRPr sz="900"/>
            </a:lvl2pPr>
            <a:lvl3pPr lvl="2" rtl="0">
              <a:spcBef>
                <a:spcPts val="0"/>
              </a:spcBef>
              <a:buSzPts val="900"/>
              <a:buChar char="-"/>
              <a:defRPr sz="900"/>
            </a:lvl3pPr>
            <a:lvl4pPr lvl="3" rtl="0">
              <a:spcBef>
                <a:spcPts val="0"/>
              </a:spcBef>
              <a:buSzPts val="900"/>
              <a:buChar char="-"/>
              <a:defRPr sz="900"/>
            </a:lvl4pPr>
            <a:lvl5pPr lvl="4" rtl="0">
              <a:spcBef>
                <a:spcPts val="0"/>
              </a:spcBef>
              <a:buSzPts val="900"/>
              <a:buChar char="-"/>
              <a:defRPr sz="900"/>
            </a:lvl5pPr>
            <a:lvl6pPr lvl="5" rtl="0">
              <a:spcBef>
                <a:spcPts val="0"/>
              </a:spcBef>
              <a:buSzPts val="900"/>
              <a:buChar char="-"/>
              <a:defRPr sz="900"/>
            </a:lvl6pPr>
            <a:lvl7pPr lvl="6" rtl="0">
              <a:spcBef>
                <a:spcPts val="0"/>
              </a:spcBef>
              <a:buSzPts val="900"/>
              <a:buChar char="-"/>
              <a:defRPr sz="900"/>
            </a:lvl7pPr>
            <a:lvl8pPr lvl="7" rtl="0">
              <a:spcBef>
                <a:spcPts val="0"/>
              </a:spcBef>
              <a:buSzPts val="900"/>
              <a:buChar char="-"/>
              <a:defRPr sz="900"/>
            </a:lvl8pPr>
            <a:lvl9pPr lvl="8" rtl="0">
              <a:spcBef>
                <a:spcPts val="0"/>
              </a:spcBef>
              <a:buSzPts val="900"/>
              <a:buChar char="-"/>
              <a:defRPr sz="9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600"/>
              </a:spcBef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rPr>
              <a:t>‹#›</a:t>
            </a:fld>
            <a:endParaRPr lang="en" sz="1000">
              <a:solidFill>
                <a:srgbClr val="CCCCC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  <p:sldLayoutId id="2147483657" r:id="rId7"/>
    <p:sldLayoutId id="2147483658" r:id="rId8"/>
    <p:sldLayoutId id="214748366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fin.antonio@gmail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905722" cy="225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LESSON 2:</a:t>
            </a:r>
            <a:br>
              <a:rPr lang="en" dirty="0" smtClean="0"/>
            </a:br>
            <a:r>
              <a:rPr lang="en" dirty="0" smtClean="0"/>
              <a:t>Structured Language</a:t>
            </a:r>
            <a:br>
              <a:rPr lang="en" dirty="0" smtClean="0"/>
            </a:br>
            <a:r>
              <a:rPr lang="en" dirty="0" smtClean="0"/>
              <a:t>Operative System</a:t>
            </a:r>
            <a:endParaRPr lang="en" dirty="0"/>
          </a:p>
        </p:txBody>
      </p:sp>
      <p:grpSp>
        <p:nvGrpSpPr>
          <p:cNvPr id="92" name="Shape 92"/>
          <p:cNvGrpSpPr/>
          <p:nvPr/>
        </p:nvGrpSpPr>
        <p:grpSpPr>
          <a:xfrm>
            <a:off x="572752" y="1899264"/>
            <a:ext cx="549262" cy="487982"/>
            <a:chOff x="5292575" y="3681900"/>
            <a:chExt cx="420150" cy="373275"/>
          </a:xfrm>
        </p:grpSpPr>
        <p:sp>
          <p:nvSpPr>
            <p:cNvPr id="93" name="Shape 9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 dirty="0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FFFFFF"/>
              </a:buClr>
              <a:buSzPts val="2400"/>
            </a:pP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File System is a SW that manages the information storage handling all the metadata required to read, to write and to browse the files using their hierarchic structure </a:t>
            </a:r>
            <a:endParaRPr lang="en" sz="2000" i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52587" y="3690491"/>
            <a:ext cx="8141139" cy="1059359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it-IT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Block </a:t>
            </a:r>
            <a:r>
              <a:rPr lang="it-IT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file systems divide the storage devices into block of data and normally a file is contained into several blocks</a:t>
            </a:r>
            <a:endParaRPr lang="it-IT" sz="1200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Georgia"/>
            </a:endParaRPr>
          </a:p>
          <a:p>
            <a:r>
              <a:rPr lang="it-IT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The starting point is the Root directory </a:t>
            </a:r>
          </a:p>
          <a:p>
            <a:r>
              <a:rPr lang="it-IT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A directory is a file that contains a table with all the other files inside itself, this table links the file names to file metadata (e.g inode)</a:t>
            </a:r>
          </a:p>
          <a:p>
            <a:r>
              <a:rPr lang="it-IT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A file metadata specifies the file information like the access rights and the phisycal location of the file data</a:t>
            </a:r>
            <a:endParaRPr lang="it-IT" sz="1200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Georgi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218" y="1464711"/>
            <a:ext cx="3912720" cy="20512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946" y="1290190"/>
            <a:ext cx="1685925" cy="2400300"/>
          </a:xfrm>
          <a:prstGeom prst="rect">
            <a:avLst/>
          </a:prstGeom>
        </p:spPr>
      </p:pic>
      <p:sp>
        <p:nvSpPr>
          <p:cNvPr id="10" name="Trapezoid 9"/>
          <p:cNvSpPr/>
          <p:nvPr/>
        </p:nvSpPr>
        <p:spPr>
          <a:xfrm rot="15496068">
            <a:off x="3857006" y="332545"/>
            <a:ext cx="2500976" cy="4621409"/>
          </a:xfrm>
          <a:custGeom>
            <a:avLst/>
            <a:gdLst>
              <a:gd name="connsiteX0" fmla="*/ 0 w 1545274"/>
              <a:gd name="connsiteY0" fmla="*/ 1210240 h 1210240"/>
              <a:gd name="connsiteX1" fmla="*/ 517305 w 1545274"/>
              <a:gd name="connsiteY1" fmla="*/ 0 h 1210240"/>
              <a:gd name="connsiteX2" fmla="*/ 1027969 w 1545274"/>
              <a:gd name="connsiteY2" fmla="*/ 0 h 1210240"/>
              <a:gd name="connsiteX3" fmla="*/ 1545274 w 1545274"/>
              <a:gd name="connsiteY3" fmla="*/ 1210240 h 1210240"/>
              <a:gd name="connsiteX4" fmla="*/ 0 w 1545274"/>
              <a:gd name="connsiteY4" fmla="*/ 1210240 h 1210240"/>
              <a:gd name="connsiteX0" fmla="*/ 0 w 1545274"/>
              <a:gd name="connsiteY0" fmla="*/ 1221294 h 1221294"/>
              <a:gd name="connsiteX1" fmla="*/ 517305 w 1545274"/>
              <a:gd name="connsiteY1" fmla="*/ 11054 h 1221294"/>
              <a:gd name="connsiteX2" fmla="*/ 634061 w 1545274"/>
              <a:gd name="connsiteY2" fmla="*/ 0 h 1221294"/>
              <a:gd name="connsiteX3" fmla="*/ 1545274 w 1545274"/>
              <a:gd name="connsiteY3" fmla="*/ 1221294 h 1221294"/>
              <a:gd name="connsiteX4" fmla="*/ 0 w 1545274"/>
              <a:gd name="connsiteY4" fmla="*/ 1221294 h 1221294"/>
              <a:gd name="connsiteX0" fmla="*/ 0 w 1545274"/>
              <a:gd name="connsiteY0" fmla="*/ 1221294 h 1221294"/>
              <a:gd name="connsiteX1" fmla="*/ 517305 w 1545274"/>
              <a:gd name="connsiteY1" fmla="*/ 11054 h 1221294"/>
              <a:gd name="connsiteX2" fmla="*/ 634061 w 1545274"/>
              <a:gd name="connsiteY2" fmla="*/ 0 h 1221294"/>
              <a:gd name="connsiteX3" fmla="*/ 934216 w 1545274"/>
              <a:gd name="connsiteY3" fmla="*/ 417502 h 1221294"/>
              <a:gd name="connsiteX4" fmla="*/ 1545274 w 1545274"/>
              <a:gd name="connsiteY4" fmla="*/ 1221294 h 1221294"/>
              <a:gd name="connsiteX5" fmla="*/ 0 w 1545274"/>
              <a:gd name="connsiteY5" fmla="*/ 1221294 h 1221294"/>
              <a:gd name="connsiteX0" fmla="*/ 0 w 1545274"/>
              <a:gd name="connsiteY0" fmla="*/ 1221294 h 1221294"/>
              <a:gd name="connsiteX1" fmla="*/ 517305 w 1545274"/>
              <a:gd name="connsiteY1" fmla="*/ 11054 h 1221294"/>
              <a:gd name="connsiteX2" fmla="*/ 634061 w 1545274"/>
              <a:gd name="connsiteY2" fmla="*/ 0 h 1221294"/>
              <a:gd name="connsiteX3" fmla="*/ 911986 w 1545274"/>
              <a:gd name="connsiteY3" fmla="*/ 115731 h 1221294"/>
              <a:gd name="connsiteX4" fmla="*/ 1545274 w 1545274"/>
              <a:gd name="connsiteY4" fmla="*/ 1221294 h 1221294"/>
              <a:gd name="connsiteX5" fmla="*/ 0 w 1545274"/>
              <a:gd name="connsiteY5" fmla="*/ 1221294 h 1221294"/>
              <a:gd name="connsiteX0" fmla="*/ 0 w 1418656"/>
              <a:gd name="connsiteY0" fmla="*/ 816011 h 1221294"/>
              <a:gd name="connsiteX1" fmla="*/ 390687 w 1418656"/>
              <a:gd name="connsiteY1" fmla="*/ 11054 h 1221294"/>
              <a:gd name="connsiteX2" fmla="*/ 507443 w 1418656"/>
              <a:gd name="connsiteY2" fmla="*/ 0 h 1221294"/>
              <a:gd name="connsiteX3" fmla="*/ 785368 w 1418656"/>
              <a:gd name="connsiteY3" fmla="*/ 115731 h 1221294"/>
              <a:gd name="connsiteX4" fmla="*/ 1418656 w 1418656"/>
              <a:gd name="connsiteY4" fmla="*/ 1221294 h 1221294"/>
              <a:gd name="connsiteX5" fmla="*/ 0 w 1418656"/>
              <a:gd name="connsiteY5" fmla="*/ 816011 h 1221294"/>
              <a:gd name="connsiteX0" fmla="*/ 0 w 1417507"/>
              <a:gd name="connsiteY0" fmla="*/ 816011 h 1192755"/>
              <a:gd name="connsiteX1" fmla="*/ 390687 w 1417507"/>
              <a:gd name="connsiteY1" fmla="*/ 11054 h 1192755"/>
              <a:gd name="connsiteX2" fmla="*/ 507443 w 1417507"/>
              <a:gd name="connsiteY2" fmla="*/ 0 h 1192755"/>
              <a:gd name="connsiteX3" fmla="*/ 785368 w 1417507"/>
              <a:gd name="connsiteY3" fmla="*/ 115731 h 1192755"/>
              <a:gd name="connsiteX4" fmla="*/ 1417507 w 1417507"/>
              <a:gd name="connsiteY4" fmla="*/ 1192755 h 1192755"/>
              <a:gd name="connsiteX5" fmla="*/ 0 w 1417507"/>
              <a:gd name="connsiteY5" fmla="*/ 816011 h 1192755"/>
              <a:gd name="connsiteX0" fmla="*/ 0 w 1417507"/>
              <a:gd name="connsiteY0" fmla="*/ 816011 h 1192755"/>
              <a:gd name="connsiteX1" fmla="*/ 390687 w 1417507"/>
              <a:gd name="connsiteY1" fmla="*/ 11054 h 1192755"/>
              <a:gd name="connsiteX2" fmla="*/ 507443 w 1417507"/>
              <a:gd name="connsiteY2" fmla="*/ 0 h 1192755"/>
              <a:gd name="connsiteX3" fmla="*/ 785368 w 1417507"/>
              <a:gd name="connsiteY3" fmla="*/ 115731 h 1192755"/>
              <a:gd name="connsiteX4" fmla="*/ 1417507 w 1417507"/>
              <a:gd name="connsiteY4" fmla="*/ 1192755 h 1192755"/>
              <a:gd name="connsiteX5" fmla="*/ 674304 w 1417507"/>
              <a:gd name="connsiteY5" fmla="*/ 991204 h 1192755"/>
              <a:gd name="connsiteX6" fmla="*/ 0 w 1417507"/>
              <a:gd name="connsiteY6" fmla="*/ 816011 h 1192755"/>
              <a:gd name="connsiteX0" fmla="*/ 0 w 1417507"/>
              <a:gd name="connsiteY0" fmla="*/ 816011 h 1192755"/>
              <a:gd name="connsiteX1" fmla="*/ 390687 w 1417507"/>
              <a:gd name="connsiteY1" fmla="*/ 11054 h 1192755"/>
              <a:gd name="connsiteX2" fmla="*/ 507443 w 1417507"/>
              <a:gd name="connsiteY2" fmla="*/ 0 h 1192755"/>
              <a:gd name="connsiteX3" fmla="*/ 785368 w 1417507"/>
              <a:gd name="connsiteY3" fmla="*/ 115731 h 1192755"/>
              <a:gd name="connsiteX4" fmla="*/ 1417507 w 1417507"/>
              <a:gd name="connsiteY4" fmla="*/ 1192755 h 1192755"/>
              <a:gd name="connsiteX5" fmla="*/ 674304 w 1417507"/>
              <a:gd name="connsiteY5" fmla="*/ 991204 h 1192755"/>
              <a:gd name="connsiteX6" fmla="*/ 232290 w 1417507"/>
              <a:gd name="connsiteY6" fmla="*/ 871108 h 1192755"/>
              <a:gd name="connsiteX7" fmla="*/ 0 w 1417507"/>
              <a:gd name="connsiteY7" fmla="*/ 816011 h 1192755"/>
              <a:gd name="connsiteX0" fmla="*/ 0 w 1417507"/>
              <a:gd name="connsiteY0" fmla="*/ 816011 h 2555509"/>
              <a:gd name="connsiteX1" fmla="*/ 390687 w 1417507"/>
              <a:gd name="connsiteY1" fmla="*/ 11054 h 2555509"/>
              <a:gd name="connsiteX2" fmla="*/ 507443 w 1417507"/>
              <a:gd name="connsiteY2" fmla="*/ 0 h 2555509"/>
              <a:gd name="connsiteX3" fmla="*/ 785368 w 1417507"/>
              <a:gd name="connsiteY3" fmla="*/ 115731 h 2555509"/>
              <a:gd name="connsiteX4" fmla="*/ 1417507 w 1417507"/>
              <a:gd name="connsiteY4" fmla="*/ 1192755 h 2555509"/>
              <a:gd name="connsiteX5" fmla="*/ 1120619 w 1417507"/>
              <a:gd name="connsiteY5" fmla="*/ 2555509 h 2555509"/>
              <a:gd name="connsiteX6" fmla="*/ 232290 w 1417507"/>
              <a:gd name="connsiteY6" fmla="*/ 871108 h 2555509"/>
              <a:gd name="connsiteX7" fmla="*/ 0 w 1417507"/>
              <a:gd name="connsiteY7" fmla="*/ 816011 h 2555509"/>
              <a:gd name="connsiteX0" fmla="*/ 982050 w 2399557"/>
              <a:gd name="connsiteY0" fmla="*/ 816011 h 3788554"/>
              <a:gd name="connsiteX1" fmla="*/ 1372737 w 2399557"/>
              <a:gd name="connsiteY1" fmla="*/ 11054 h 3788554"/>
              <a:gd name="connsiteX2" fmla="*/ 1489493 w 2399557"/>
              <a:gd name="connsiteY2" fmla="*/ 0 h 3788554"/>
              <a:gd name="connsiteX3" fmla="*/ 1767418 w 2399557"/>
              <a:gd name="connsiteY3" fmla="*/ 115731 h 3788554"/>
              <a:gd name="connsiteX4" fmla="*/ 2399557 w 2399557"/>
              <a:gd name="connsiteY4" fmla="*/ 1192755 h 3788554"/>
              <a:gd name="connsiteX5" fmla="*/ 2102669 w 2399557"/>
              <a:gd name="connsiteY5" fmla="*/ 2555509 h 3788554"/>
              <a:gd name="connsiteX6" fmla="*/ 0 w 2399557"/>
              <a:gd name="connsiteY6" fmla="*/ 3788554 h 3788554"/>
              <a:gd name="connsiteX7" fmla="*/ 982050 w 2399557"/>
              <a:gd name="connsiteY7" fmla="*/ 816011 h 3788554"/>
              <a:gd name="connsiteX0" fmla="*/ 982050 w 2399557"/>
              <a:gd name="connsiteY0" fmla="*/ 816011 h 4634935"/>
              <a:gd name="connsiteX1" fmla="*/ 1372737 w 2399557"/>
              <a:gd name="connsiteY1" fmla="*/ 11054 h 4634935"/>
              <a:gd name="connsiteX2" fmla="*/ 1489493 w 2399557"/>
              <a:gd name="connsiteY2" fmla="*/ 0 h 4634935"/>
              <a:gd name="connsiteX3" fmla="*/ 1767418 w 2399557"/>
              <a:gd name="connsiteY3" fmla="*/ 115731 h 4634935"/>
              <a:gd name="connsiteX4" fmla="*/ 2399557 w 2399557"/>
              <a:gd name="connsiteY4" fmla="*/ 1192755 h 4634935"/>
              <a:gd name="connsiteX5" fmla="*/ 1656672 w 2399557"/>
              <a:gd name="connsiteY5" fmla="*/ 4634935 h 4634935"/>
              <a:gd name="connsiteX6" fmla="*/ 0 w 2399557"/>
              <a:gd name="connsiteY6" fmla="*/ 3788554 h 4634935"/>
              <a:gd name="connsiteX7" fmla="*/ 982050 w 2399557"/>
              <a:gd name="connsiteY7" fmla="*/ 816011 h 4634935"/>
              <a:gd name="connsiteX0" fmla="*/ 967076 w 2384583"/>
              <a:gd name="connsiteY0" fmla="*/ 816011 h 4634935"/>
              <a:gd name="connsiteX1" fmla="*/ 1357763 w 2384583"/>
              <a:gd name="connsiteY1" fmla="*/ 11054 h 4634935"/>
              <a:gd name="connsiteX2" fmla="*/ 1474519 w 2384583"/>
              <a:gd name="connsiteY2" fmla="*/ 0 h 4634935"/>
              <a:gd name="connsiteX3" fmla="*/ 1752444 w 2384583"/>
              <a:gd name="connsiteY3" fmla="*/ 115731 h 4634935"/>
              <a:gd name="connsiteX4" fmla="*/ 2384583 w 2384583"/>
              <a:gd name="connsiteY4" fmla="*/ 1192755 h 4634935"/>
              <a:gd name="connsiteX5" fmla="*/ 1641698 w 2384583"/>
              <a:gd name="connsiteY5" fmla="*/ 4634935 h 4634935"/>
              <a:gd name="connsiteX6" fmla="*/ 0 w 2384583"/>
              <a:gd name="connsiteY6" fmla="*/ 3784589 h 4634935"/>
              <a:gd name="connsiteX7" fmla="*/ 967076 w 2384583"/>
              <a:gd name="connsiteY7" fmla="*/ 816011 h 4634935"/>
              <a:gd name="connsiteX0" fmla="*/ 967076 w 2384583"/>
              <a:gd name="connsiteY0" fmla="*/ 816011 h 4634935"/>
              <a:gd name="connsiteX1" fmla="*/ 1357763 w 2384583"/>
              <a:gd name="connsiteY1" fmla="*/ 11054 h 4634935"/>
              <a:gd name="connsiteX2" fmla="*/ 1474519 w 2384583"/>
              <a:gd name="connsiteY2" fmla="*/ 0 h 4634935"/>
              <a:gd name="connsiteX3" fmla="*/ 1752444 w 2384583"/>
              <a:gd name="connsiteY3" fmla="*/ 115731 h 4634935"/>
              <a:gd name="connsiteX4" fmla="*/ 2384583 w 2384583"/>
              <a:gd name="connsiteY4" fmla="*/ 1192755 h 4634935"/>
              <a:gd name="connsiteX5" fmla="*/ 1641698 w 2384583"/>
              <a:gd name="connsiteY5" fmla="*/ 4634935 h 4634935"/>
              <a:gd name="connsiteX6" fmla="*/ 394014 w 2384583"/>
              <a:gd name="connsiteY6" fmla="*/ 3965466 h 4634935"/>
              <a:gd name="connsiteX7" fmla="*/ 0 w 2384583"/>
              <a:gd name="connsiteY7" fmla="*/ 3784589 h 4634935"/>
              <a:gd name="connsiteX8" fmla="*/ 967076 w 2384583"/>
              <a:gd name="connsiteY8" fmla="*/ 816011 h 4634935"/>
              <a:gd name="connsiteX0" fmla="*/ 1083469 w 2500976"/>
              <a:gd name="connsiteY0" fmla="*/ 816011 h 4634935"/>
              <a:gd name="connsiteX1" fmla="*/ 1474156 w 2500976"/>
              <a:gd name="connsiteY1" fmla="*/ 11054 h 4634935"/>
              <a:gd name="connsiteX2" fmla="*/ 1590912 w 2500976"/>
              <a:gd name="connsiteY2" fmla="*/ 0 h 4634935"/>
              <a:gd name="connsiteX3" fmla="*/ 1868837 w 2500976"/>
              <a:gd name="connsiteY3" fmla="*/ 115731 h 4634935"/>
              <a:gd name="connsiteX4" fmla="*/ 2500976 w 2500976"/>
              <a:gd name="connsiteY4" fmla="*/ 1192755 h 4634935"/>
              <a:gd name="connsiteX5" fmla="*/ 1758091 w 2500976"/>
              <a:gd name="connsiteY5" fmla="*/ 4634935 h 4634935"/>
              <a:gd name="connsiteX6" fmla="*/ 0 w 2500976"/>
              <a:gd name="connsiteY6" fmla="*/ 4276896 h 4634935"/>
              <a:gd name="connsiteX7" fmla="*/ 116393 w 2500976"/>
              <a:gd name="connsiteY7" fmla="*/ 3784589 h 4634935"/>
              <a:gd name="connsiteX8" fmla="*/ 1083469 w 2500976"/>
              <a:gd name="connsiteY8" fmla="*/ 816011 h 4634935"/>
              <a:gd name="connsiteX0" fmla="*/ 1083469 w 2500976"/>
              <a:gd name="connsiteY0" fmla="*/ 826974 h 4645898"/>
              <a:gd name="connsiteX1" fmla="*/ 1436277 w 2500976"/>
              <a:gd name="connsiteY1" fmla="*/ 0 h 4645898"/>
              <a:gd name="connsiteX2" fmla="*/ 1590912 w 2500976"/>
              <a:gd name="connsiteY2" fmla="*/ 10963 h 4645898"/>
              <a:gd name="connsiteX3" fmla="*/ 1868837 w 2500976"/>
              <a:gd name="connsiteY3" fmla="*/ 126694 h 4645898"/>
              <a:gd name="connsiteX4" fmla="*/ 2500976 w 2500976"/>
              <a:gd name="connsiteY4" fmla="*/ 1203718 h 4645898"/>
              <a:gd name="connsiteX5" fmla="*/ 1758091 w 2500976"/>
              <a:gd name="connsiteY5" fmla="*/ 4645898 h 4645898"/>
              <a:gd name="connsiteX6" fmla="*/ 0 w 2500976"/>
              <a:gd name="connsiteY6" fmla="*/ 4287859 h 4645898"/>
              <a:gd name="connsiteX7" fmla="*/ 116393 w 2500976"/>
              <a:gd name="connsiteY7" fmla="*/ 3795552 h 4645898"/>
              <a:gd name="connsiteX8" fmla="*/ 1083469 w 2500976"/>
              <a:gd name="connsiteY8" fmla="*/ 826974 h 4645898"/>
              <a:gd name="connsiteX0" fmla="*/ 1083469 w 2500976"/>
              <a:gd name="connsiteY0" fmla="*/ 816011 h 4634935"/>
              <a:gd name="connsiteX1" fmla="*/ 1389948 w 2500976"/>
              <a:gd name="connsiteY1" fmla="*/ 7716 h 4634935"/>
              <a:gd name="connsiteX2" fmla="*/ 1590912 w 2500976"/>
              <a:gd name="connsiteY2" fmla="*/ 0 h 4634935"/>
              <a:gd name="connsiteX3" fmla="*/ 1868837 w 2500976"/>
              <a:gd name="connsiteY3" fmla="*/ 115731 h 4634935"/>
              <a:gd name="connsiteX4" fmla="*/ 2500976 w 2500976"/>
              <a:gd name="connsiteY4" fmla="*/ 1192755 h 4634935"/>
              <a:gd name="connsiteX5" fmla="*/ 1758091 w 2500976"/>
              <a:gd name="connsiteY5" fmla="*/ 4634935 h 4634935"/>
              <a:gd name="connsiteX6" fmla="*/ 0 w 2500976"/>
              <a:gd name="connsiteY6" fmla="*/ 4276896 h 4634935"/>
              <a:gd name="connsiteX7" fmla="*/ 116393 w 2500976"/>
              <a:gd name="connsiteY7" fmla="*/ 3784589 h 4634935"/>
              <a:gd name="connsiteX8" fmla="*/ 1083469 w 2500976"/>
              <a:gd name="connsiteY8" fmla="*/ 816011 h 4634935"/>
              <a:gd name="connsiteX0" fmla="*/ 1083469 w 2500976"/>
              <a:gd name="connsiteY0" fmla="*/ 816011 h 4634935"/>
              <a:gd name="connsiteX1" fmla="*/ 1445904 w 2500976"/>
              <a:gd name="connsiteY1" fmla="*/ 19337 h 4634935"/>
              <a:gd name="connsiteX2" fmla="*/ 1590912 w 2500976"/>
              <a:gd name="connsiteY2" fmla="*/ 0 h 4634935"/>
              <a:gd name="connsiteX3" fmla="*/ 1868837 w 2500976"/>
              <a:gd name="connsiteY3" fmla="*/ 115731 h 4634935"/>
              <a:gd name="connsiteX4" fmla="*/ 2500976 w 2500976"/>
              <a:gd name="connsiteY4" fmla="*/ 1192755 h 4634935"/>
              <a:gd name="connsiteX5" fmla="*/ 1758091 w 2500976"/>
              <a:gd name="connsiteY5" fmla="*/ 4634935 h 4634935"/>
              <a:gd name="connsiteX6" fmla="*/ 0 w 2500976"/>
              <a:gd name="connsiteY6" fmla="*/ 4276896 h 4634935"/>
              <a:gd name="connsiteX7" fmla="*/ 116393 w 2500976"/>
              <a:gd name="connsiteY7" fmla="*/ 3784589 h 4634935"/>
              <a:gd name="connsiteX8" fmla="*/ 1083469 w 2500976"/>
              <a:gd name="connsiteY8" fmla="*/ 816011 h 4634935"/>
              <a:gd name="connsiteX0" fmla="*/ 1083469 w 2500976"/>
              <a:gd name="connsiteY0" fmla="*/ 801232 h 4620156"/>
              <a:gd name="connsiteX1" fmla="*/ 1445904 w 2500976"/>
              <a:gd name="connsiteY1" fmla="*/ 4558 h 4620156"/>
              <a:gd name="connsiteX2" fmla="*/ 1568386 w 2500976"/>
              <a:gd name="connsiteY2" fmla="*/ 0 h 4620156"/>
              <a:gd name="connsiteX3" fmla="*/ 1868837 w 2500976"/>
              <a:gd name="connsiteY3" fmla="*/ 100952 h 4620156"/>
              <a:gd name="connsiteX4" fmla="*/ 2500976 w 2500976"/>
              <a:gd name="connsiteY4" fmla="*/ 1177976 h 4620156"/>
              <a:gd name="connsiteX5" fmla="*/ 1758091 w 2500976"/>
              <a:gd name="connsiteY5" fmla="*/ 4620156 h 4620156"/>
              <a:gd name="connsiteX6" fmla="*/ 0 w 2500976"/>
              <a:gd name="connsiteY6" fmla="*/ 4262117 h 4620156"/>
              <a:gd name="connsiteX7" fmla="*/ 116393 w 2500976"/>
              <a:gd name="connsiteY7" fmla="*/ 3769810 h 4620156"/>
              <a:gd name="connsiteX8" fmla="*/ 1083469 w 2500976"/>
              <a:gd name="connsiteY8" fmla="*/ 801232 h 4620156"/>
              <a:gd name="connsiteX0" fmla="*/ 1083469 w 2500976"/>
              <a:gd name="connsiteY0" fmla="*/ 802485 h 4621409"/>
              <a:gd name="connsiteX1" fmla="*/ 1417927 w 2500976"/>
              <a:gd name="connsiteY1" fmla="*/ 0 h 4621409"/>
              <a:gd name="connsiteX2" fmla="*/ 1568386 w 2500976"/>
              <a:gd name="connsiteY2" fmla="*/ 1253 h 4621409"/>
              <a:gd name="connsiteX3" fmla="*/ 1868837 w 2500976"/>
              <a:gd name="connsiteY3" fmla="*/ 102205 h 4621409"/>
              <a:gd name="connsiteX4" fmla="*/ 2500976 w 2500976"/>
              <a:gd name="connsiteY4" fmla="*/ 1179229 h 4621409"/>
              <a:gd name="connsiteX5" fmla="*/ 1758091 w 2500976"/>
              <a:gd name="connsiteY5" fmla="*/ 4621409 h 4621409"/>
              <a:gd name="connsiteX6" fmla="*/ 0 w 2500976"/>
              <a:gd name="connsiteY6" fmla="*/ 4263370 h 4621409"/>
              <a:gd name="connsiteX7" fmla="*/ 116393 w 2500976"/>
              <a:gd name="connsiteY7" fmla="*/ 3771063 h 4621409"/>
              <a:gd name="connsiteX8" fmla="*/ 1083469 w 2500976"/>
              <a:gd name="connsiteY8" fmla="*/ 802485 h 4621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00976" h="4621409">
                <a:moveTo>
                  <a:pt x="1083469" y="802485"/>
                </a:moveTo>
                <a:lnTo>
                  <a:pt x="1417927" y="0"/>
                </a:lnTo>
                <a:lnTo>
                  <a:pt x="1568386" y="1253"/>
                </a:lnTo>
                <a:lnTo>
                  <a:pt x="1868837" y="102205"/>
                </a:lnTo>
                <a:lnTo>
                  <a:pt x="2500976" y="1179229"/>
                </a:lnTo>
                <a:lnTo>
                  <a:pt x="1758091" y="4621409"/>
                </a:lnTo>
                <a:lnTo>
                  <a:pt x="0" y="4263370"/>
                </a:lnTo>
                <a:lnTo>
                  <a:pt x="116393" y="3771063"/>
                </a:lnTo>
                <a:lnTo>
                  <a:pt x="1083469" y="802485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544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 dirty="0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FFFFFF"/>
              </a:buClr>
              <a:buSzPts val="2400"/>
            </a:pP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Process Scheduler is a SW that decides </a:t>
            </a: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which process to </a:t>
            </a: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run using time sharing and allowing in this way multitasking</a:t>
            </a:r>
            <a:endParaRPr lang="en" sz="2000" i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884105" y="1865296"/>
            <a:ext cx="3865189" cy="2513189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it-IT" sz="1200" u="sng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CONTEXT SWITCH:</a:t>
            </a:r>
          </a:p>
          <a:p>
            <a:r>
              <a:rPr lang="en-US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The Context Switch allows to stop and restore different tasks storing their states (for instance storing the Stacks of all the tasks) </a:t>
            </a:r>
            <a:endParaRPr lang="it-IT" sz="1200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Georgi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63" y="1816275"/>
            <a:ext cx="4192605" cy="26112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581" y="2814503"/>
            <a:ext cx="901365" cy="11164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795" y="2814503"/>
            <a:ext cx="901365" cy="11164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010" y="2814503"/>
            <a:ext cx="901365" cy="11164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60408" y="3930915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90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Task 1</a:t>
            </a:r>
          </a:p>
          <a:p>
            <a:pPr algn="ctr"/>
            <a:r>
              <a:rPr lang="it-IT" sz="90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Stack</a:t>
            </a:r>
            <a:endParaRPr lang="it-IT" sz="9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09314" y="3930915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90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Task </a:t>
            </a:r>
            <a:r>
              <a:rPr lang="it-IT" sz="9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2</a:t>
            </a:r>
            <a:endParaRPr lang="it-IT" sz="900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Georgia"/>
            </a:endParaRPr>
          </a:p>
          <a:p>
            <a:pPr algn="ctr"/>
            <a:r>
              <a:rPr lang="it-IT" sz="90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Stack</a:t>
            </a:r>
            <a:endParaRPr lang="it-IT" sz="9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85903" y="3930915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90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Task </a:t>
            </a:r>
            <a:r>
              <a:rPr lang="it-IT" sz="9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3</a:t>
            </a:r>
            <a:endParaRPr lang="it-IT" sz="900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Georgia"/>
            </a:endParaRPr>
          </a:p>
          <a:p>
            <a:pPr algn="ctr"/>
            <a:r>
              <a:rPr lang="it-IT" sz="90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Stack</a:t>
            </a:r>
            <a:endParaRPr lang="it-IT" sz="9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6426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685800" y="28025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7200" b="1" dirty="0" smtClean="0"/>
              <a:t>Let’s Start to Play</a:t>
            </a:r>
            <a:endParaRPr lang="en" sz="72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2"/>
                  <a:pt x="13935" y="7254"/>
                  <a:pt x="21126" y="4377"/>
                </a:cubicBezTo>
                <a:cubicBezTo>
                  <a:pt x="34914" y="-1140"/>
                  <a:pt x="51579" y="-1336"/>
                  <a:pt x="65669" y="3359"/>
                </a:cubicBezTo>
                <a:cubicBezTo>
                  <a:pt x="71835" y="5413"/>
                  <a:pt x="79873" y="8507"/>
                  <a:pt x="81450" y="14813"/>
                </a:cubicBezTo>
                <a:cubicBezTo>
                  <a:pt x="82972" y="20904"/>
                  <a:pt x="84782" y="28175"/>
                  <a:pt x="81704" y="33648"/>
                </a:cubicBezTo>
                <a:cubicBezTo>
                  <a:pt x="77323" y="41434"/>
                  <a:pt x="64778" y="44710"/>
                  <a:pt x="56251" y="42047"/>
                </a:cubicBezTo>
                <a:cubicBezTo>
                  <a:pt x="49198" y="39843"/>
                  <a:pt x="46785" y="28699"/>
                  <a:pt x="48107" y="21430"/>
                </a:cubicBezTo>
                <a:cubicBezTo>
                  <a:pt x="48969" y="16684"/>
                  <a:pt x="53053" y="12573"/>
                  <a:pt x="57270" y="10231"/>
                </a:cubicBezTo>
                <a:cubicBezTo>
                  <a:pt x="87006" y="-6292"/>
                  <a:pt x="121672" y="33364"/>
                  <a:pt x="155264" y="38739"/>
                </a:cubicBezTo>
                <a:cubicBezTo>
                  <a:pt x="174114" y="41754"/>
                  <a:pt x="194149" y="44396"/>
                  <a:pt x="212533" y="39248"/>
                </a:cubicBezTo>
                <a:cubicBezTo>
                  <a:pt x="225473" y="35624"/>
                  <a:pt x="238241" y="21632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lg" len="lg"/>
            <a:tailEnd type="none" w="lg" len="lg"/>
          </a:ln>
        </p:spPr>
      </p:sp>
      <p:sp>
        <p:nvSpPr>
          <p:cNvPr id="17" name="Shape 162"/>
          <p:cNvSpPr txBox="1">
            <a:spLocks/>
          </p:cNvSpPr>
          <p:nvPr/>
        </p:nvSpPr>
        <p:spPr>
          <a:xfrm>
            <a:off x="685800" y="3868754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>
              <a:spcBef>
                <a:spcPts val="0"/>
              </a:spcBef>
              <a:buFont typeface="Nunito Sans"/>
              <a:buNone/>
            </a:pPr>
            <a:r>
              <a:rPr lang="en" i="1" dirty="0" smtClean="0">
                <a:solidFill>
                  <a:srgbClr val="FFFFFF"/>
                </a:solidFill>
              </a:rPr>
              <a:t>Programming a virtual OS in a Structured Language</a:t>
            </a:r>
            <a:endParaRPr lang="en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38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Exercise 2 part 1</a:t>
            </a:r>
            <a:endParaRPr lang="en" dirty="0"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50" y="1684700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dirty="0"/>
              <a:t>Run the shell of the virtual OS and try to execute all </a:t>
            </a:r>
            <a:r>
              <a:rPr lang="en-US" dirty="0" smtClean="0"/>
              <a:t>the </a:t>
            </a:r>
            <a:r>
              <a:rPr lang="en-US" dirty="0"/>
              <a:t>commands (use "help" to list all the available commands) </a:t>
            </a:r>
            <a:endParaRPr lang="en-US" dirty="0" smtClean="0"/>
          </a:p>
        </p:txBody>
      </p:sp>
      <p:sp>
        <p:nvSpPr>
          <p:cNvPr id="7" name="Shape 122"/>
          <p:cNvSpPr txBox="1">
            <a:spLocks noGrp="1"/>
          </p:cNvSpPr>
          <p:nvPr>
            <p:ph type="body" idx="2"/>
          </p:nvPr>
        </p:nvSpPr>
        <p:spPr>
          <a:xfrm>
            <a:off x="4710146" y="1016000"/>
            <a:ext cx="4433853" cy="380598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ts val="1800"/>
              <a:buFont typeface="+mj-lt"/>
              <a:buAutoNum type="arabicPeriod"/>
            </a:pPr>
            <a:r>
              <a:rPr lang="en" dirty="0" smtClean="0"/>
              <a:t>Read the Exercise documentation</a:t>
            </a:r>
          </a:p>
          <a:p>
            <a:pPr marL="114300" lvl="0">
              <a:buNone/>
            </a:pPr>
            <a:r>
              <a:rPr lang="it-IT" sz="800" dirty="0" smtClean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./ComputerProgrammingBasic/exercise2/Exercise_2.pptx</a:t>
            </a:r>
            <a:endParaRPr lang="en" sz="800" dirty="0">
              <a:solidFill>
                <a:srgbClr val="FA800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3" indent="-342900">
              <a:buSzPts val="1800"/>
              <a:buFont typeface="Arial" panose="020B0604020202020204" pitchFamily="34" charset="0"/>
              <a:buChar char="•"/>
            </a:pPr>
            <a:r>
              <a:rPr lang="en" dirty="0" smtClean="0"/>
              <a:t>Read FileSystem documentation</a:t>
            </a:r>
          </a:p>
          <a:p>
            <a:pPr marL="457200" lvl="3" indent="-342900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Read </a:t>
            </a:r>
            <a:r>
              <a:rPr lang="en" dirty="0" smtClean="0"/>
              <a:t>Driver documentation</a:t>
            </a:r>
          </a:p>
          <a:p>
            <a:pPr marL="457200" lvl="3" indent="-342900">
              <a:buSzPts val="1800"/>
              <a:buFont typeface="Arial" panose="020B0604020202020204" pitchFamily="34" charset="0"/>
              <a:buChar char="•"/>
            </a:pPr>
            <a:r>
              <a:rPr lang="en" dirty="0" smtClean="0"/>
              <a:t>Read Scheduler documentation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ts val="1800"/>
              <a:buFont typeface="+mj-lt"/>
              <a:buAutoNum type="arabicPeriod" startAt="2"/>
            </a:pPr>
            <a:r>
              <a:rPr lang="en" dirty="0" smtClean="0"/>
              <a:t>Run the Shell and try all the commands (start with </a:t>
            </a:r>
            <a:r>
              <a:rPr lang="en" b="1" dirty="0" smtClean="0"/>
              <a:t>help</a:t>
            </a:r>
            <a:r>
              <a:rPr lang="en" dirty="0" smtClean="0"/>
              <a:t>)</a:t>
            </a:r>
          </a:p>
          <a:p>
            <a:pPr marL="114300" lvl="0" rtl="0">
              <a:spcBef>
                <a:spcPts val="0"/>
              </a:spcBef>
              <a:spcAft>
                <a:spcPts val="1000"/>
              </a:spcAft>
              <a:buSzPts val="1800"/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79807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Exercise 2 part 2</a:t>
            </a:r>
            <a:endParaRPr lang="en" dirty="0"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50" y="1684700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Add a mkdir command that create new folder </a:t>
            </a:r>
          </a:p>
          <a:p>
            <a:r>
              <a:rPr lang="en-US" dirty="0"/>
              <a:t>Implement </a:t>
            </a:r>
            <a:r>
              <a:rPr lang="en-US" dirty="0" err="1"/>
              <a:t>mkdir</a:t>
            </a:r>
            <a:r>
              <a:rPr lang="en-US" dirty="0"/>
              <a:t> using filesystem API</a:t>
            </a:r>
            <a:endParaRPr lang="en" dirty="0"/>
          </a:p>
          <a:p>
            <a:pPr marL="0" lvl="0" indent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7" name="Shape 122"/>
          <p:cNvSpPr txBox="1">
            <a:spLocks noGrp="1"/>
          </p:cNvSpPr>
          <p:nvPr>
            <p:ph type="body" idx="2"/>
          </p:nvPr>
        </p:nvSpPr>
        <p:spPr>
          <a:xfrm>
            <a:off x="4710146" y="1016000"/>
            <a:ext cx="4433853" cy="380598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buFont typeface="+mj-lt"/>
              <a:buAutoNum type="arabicPeriod"/>
            </a:pPr>
            <a:r>
              <a:rPr lang="en" dirty="0"/>
              <a:t>Review </a:t>
            </a:r>
            <a:r>
              <a:rPr lang="en"/>
              <a:t>the </a:t>
            </a:r>
            <a:r>
              <a:rPr lang="en" smtClean="0"/>
              <a:t>File System </a:t>
            </a:r>
            <a:r>
              <a:rPr lang="en" dirty="0"/>
              <a:t>commands code</a:t>
            </a:r>
          </a:p>
          <a:p>
            <a:pPr marL="114300">
              <a:buNone/>
            </a:pPr>
            <a:r>
              <a:rPr lang="it-IT" sz="800" dirty="0" smtClean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./ComputerProgrammingBasic/exercise2/filesystem.py</a:t>
            </a:r>
            <a:endParaRPr lang="en" dirty="0" smtClean="0"/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ts val="1800"/>
              <a:buFont typeface="+mj-lt"/>
              <a:buAutoNum type="arabicPeriod" startAt="2"/>
            </a:pPr>
            <a:r>
              <a:rPr lang="en" dirty="0" smtClean="0"/>
              <a:t>Review the OS commands code</a:t>
            </a:r>
          </a:p>
          <a:p>
            <a:pPr marL="114300">
              <a:buNone/>
            </a:pPr>
            <a:r>
              <a:rPr lang="it-IT" sz="800" dirty="0" smtClean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./ComputerProgrammingBasic/exercise2/operativesystem.py</a:t>
            </a:r>
            <a:endParaRPr lang="en" sz="800" dirty="0">
              <a:solidFill>
                <a:srgbClr val="FA800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342900">
              <a:buFont typeface="+mj-lt"/>
              <a:buAutoNum type="arabicPeriod" startAt="3"/>
            </a:pPr>
            <a:r>
              <a:rPr lang="en" dirty="0" smtClean="0"/>
              <a:t>Update </a:t>
            </a:r>
            <a:r>
              <a:rPr lang="it-IT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_</a:t>
            </a:r>
            <a:r>
              <a:rPr lang="it-IT" b="1" dirty="0" smtClean="0"/>
              <a:t>create</a:t>
            </a:r>
            <a:r>
              <a:rPr lang="it-IT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  <a:r>
              <a:rPr lang="it-IT" b="1" dirty="0" smtClean="0"/>
              <a:t>directory(.) </a:t>
            </a:r>
            <a:r>
              <a:rPr lang="it-IT" dirty="0" smtClean="0"/>
              <a:t>adding the right File System API</a:t>
            </a:r>
            <a:endParaRPr lang="en" dirty="0"/>
          </a:p>
          <a:p>
            <a:pPr marL="114300" lvl="0">
              <a:buNone/>
            </a:pPr>
            <a:r>
              <a:rPr lang="it-IT" sz="800" dirty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./ComputerProgrammingBasic/exercise2/operativesystem.py</a:t>
            </a:r>
          </a:p>
          <a:p>
            <a:pPr marL="114300" lvl="0" rtl="0">
              <a:spcBef>
                <a:spcPts val="0"/>
              </a:spcBef>
              <a:spcAft>
                <a:spcPts val="1000"/>
              </a:spcAft>
              <a:buSzPts val="1800"/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46158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511425" y="1549400"/>
            <a:ext cx="3517200" cy="973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Thank you very much for your time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511425" y="2572500"/>
            <a:ext cx="3517200" cy="178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If you have any questions about this document please don’t hesitate to contact </a:t>
            </a:r>
            <a:r>
              <a:rPr lang="en" dirty="0" smtClean="0"/>
              <a:t>me </a:t>
            </a:r>
            <a:r>
              <a:rPr lang="en" dirty="0"/>
              <a:t>at:</a:t>
            </a:r>
          </a:p>
          <a:p>
            <a:pPr marL="457200" lvl="0" indent="-304800" rtl="0">
              <a:spcBef>
                <a:spcPts val="0"/>
              </a:spcBef>
              <a:spcAft>
                <a:spcPts val="1000"/>
              </a:spcAft>
              <a:buSzPts val="1200"/>
              <a:buChar char="▪"/>
            </a:pPr>
            <a:r>
              <a:rPr lang="en" dirty="0" smtClean="0">
                <a:hlinkClick r:id="rId3"/>
              </a:rPr>
              <a:t>fin.antonio@gmail.com</a:t>
            </a:r>
            <a:r>
              <a:rPr lang="en" dirty="0" smtClean="0"/>
              <a:t> </a:t>
            </a:r>
            <a:endParaRPr lang="en" dirty="0"/>
          </a:p>
        </p:txBody>
      </p:sp>
      <p:grpSp>
        <p:nvGrpSpPr>
          <p:cNvPr id="474" name="Shape 474"/>
          <p:cNvGrpSpPr/>
          <p:nvPr/>
        </p:nvGrpSpPr>
        <p:grpSpPr>
          <a:xfrm>
            <a:off x="628402" y="1039422"/>
            <a:ext cx="542234" cy="510157"/>
            <a:chOff x="5972700" y="2330200"/>
            <a:chExt cx="411625" cy="387275"/>
          </a:xfrm>
        </p:grpSpPr>
        <p:sp>
          <p:nvSpPr>
            <p:cNvPr id="475" name="Shape 47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F6703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F6703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20577" b="11382"/>
          <a:stretch/>
        </p:blipFill>
        <p:spPr>
          <a:xfrm>
            <a:off x="4567435" y="0"/>
            <a:ext cx="4576565" cy="514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4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en-US" dirty="0"/>
              <a:t>Bohn-</a:t>
            </a:r>
            <a:r>
              <a:rPr lang="en-US" dirty="0" err="1"/>
              <a:t>Jacopini</a:t>
            </a:r>
            <a:r>
              <a:rPr lang="en-US" dirty="0"/>
              <a:t> theorem (1966) demonstrates that the three ways of combining </a:t>
            </a:r>
            <a:r>
              <a:rPr lang="en-US" dirty="0" smtClean="0"/>
              <a:t>programs (i.e. sequencing</a:t>
            </a:r>
            <a:r>
              <a:rPr lang="en-US" dirty="0"/>
              <a:t>, selection, and </a:t>
            </a:r>
            <a:r>
              <a:rPr lang="en-US" dirty="0" smtClean="0"/>
              <a:t>iteration) are </a:t>
            </a:r>
            <a:r>
              <a:rPr lang="en-US" dirty="0"/>
              <a:t>sufficient to express any computable </a:t>
            </a:r>
            <a:r>
              <a:rPr lang="en-US" dirty="0" smtClean="0"/>
              <a:t>function</a:t>
            </a:r>
            <a:endParaRPr lang="en" dirty="0"/>
          </a:p>
        </p:txBody>
      </p:sp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234449" y="575500"/>
            <a:ext cx="2100889" cy="398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000" i="1" dirty="0" smtClean="0"/>
              <a:t>Starting improving the clarity, quality and development time using Structured Programming</a:t>
            </a:r>
            <a:endParaRPr lang="en" sz="2000" i="1" dirty="0"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421" y="2246921"/>
            <a:ext cx="5348607" cy="203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43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9" name="Shape 129"/>
          <p:cNvSpPr txBox="1">
            <a:spLocks/>
          </p:cNvSpPr>
          <p:nvPr/>
        </p:nvSpPr>
        <p:spPr>
          <a:xfrm>
            <a:off x="263137" y="595235"/>
            <a:ext cx="2078780" cy="97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en" dirty="0" smtClean="0"/>
              <a:t>C Language and Unix</a:t>
            </a:r>
            <a:endParaRPr lang="en" dirty="0"/>
          </a:p>
        </p:txBody>
      </p:sp>
      <p:sp>
        <p:nvSpPr>
          <p:cNvPr id="10" name="Shape 131"/>
          <p:cNvSpPr txBox="1">
            <a:spLocks/>
          </p:cNvSpPr>
          <p:nvPr/>
        </p:nvSpPr>
        <p:spPr>
          <a:xfrm>
            <a:off x="210509" y="1618335"/>
            <a:ext cx="2249818" cy="295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Georgia"/>
              <a:buNone/>
              <a:defRPr sz="14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algn="just"/>
            <a:r>
              <a:rPr lang="en-US" sz="120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Throughout the </a:t>
            </a:r>
            <a:r>
              <a:rPr lang="en-US" sz="120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1970s</a:t>
            </a:r>
          </a:p>
          <a:p>
            <a:pPr algn="just"/>
            <a:endParaRPr lang="en-US" sz="1200" i="0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algn="just"/>
            <a:r>
              <a:rPr lang="en-US" i="0" dirty="0" smtClean="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rPr>
              <a:t>Dennis Ritchie </a:t>
            </a:r>
            <a:r>
              <a:rPr lang="en-US" sz="120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creates the </a:t>
            </a:r>
            <a:r>
              <a:rPr lang="en-US" i="0" dirty="0" smtClean="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rPr>
              <a:t>C Program Language</a:t>
            </a:r>
          </a:p>
          <a:p>
            <a:pPr algn="just"/>
            <a:r>
              <a:rPr lang="en-US" i="0" dirty="0" smtClean="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rPr>
              <a:t>Ken Thompson </a:t>
            </a:r>
            <a:r>
              <a:rPr lang="en-US" sz="120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and</a:t>
            </a:r>
            <a:r>
              <a:rPr lang="en-US" sz="1200" i="0" dirty="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i="0" dirty="0" smtClean="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rPr>
              <a:t>Dennis Ritchie </a:t>
            </a:r>
            <a:r>
              <a:rPr lang="en-US" sz="120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collaborated on the </a:t>
            </a:r>
            <a:r>
              <a:rPr lang="en-US" i="0" dirty="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rPr>
              <a:t>Unix</a:t>
            </a:r>
            <a:r>
              <a:rPr lang="en-US" sz="1200" i="0" dirty="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20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operating system</a:t>
            </a:r>
            <a:r>
              <a:rPr lang="en" sz="120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 at the Bell Labs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952" y="453911"/>
            <a:ext cx="6544048" cy="424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1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FFFFFF"/>
              </a:buClr>
              <a:buSzPts val="2400"/>
            </a:pPr>
            <a:r>
              <a:rPr lang="en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Variables, Pointers and Structures are used to simplify the memory handling, hiding the physical addresses of the data</a:t>
            </a:r>
            <a:endParaRPr lang="en" sz="2000" i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65763" y="1465513"/>
            <a:ext cx="3445630" cy="3400413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Memory</a:t>
            </a:r>
          </a:p>
        </p:txBody>
      </p:sp>
      <p:sp>
        <p:nvSpPr>
          <p:cNvPr id="3" name="Rectangle 2"/>
          <p:cNvSpPr/>
          <p:nvPr/>
        </p:nvSpPr>
        <p:spPr>
          <a:xfrm>
            <a:off x="3091678" y="2097342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rgbClr val="FF0000"/>
                </a:solidFill>
              </a:rPr>
              <a:t>10001010</a:t>
            </a:r>
            <a:endParaRPr lang="it-IT" sz="10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93269" y="2353901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rgbClr val="00B050"/>
                </a:solidFill>
              </a:rPr>
              <a:t>10011011</a:t>
            </a:r>
            <a:endParaRPr lang="it-IT" sz="1000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91678" y="2603069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rgbClr val="00B050"/>
                </a:solidFill>
              </a:rPr>
              <a:t>11110001</a:t>
            </a:r>
            <a:endParaRPr lang="it-IT" sz="1000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91678" y="2851135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rgbClr val="00B050"/>
                </a:solidFill>
              </a:rPr>
              <a:t>01101100</a:t>
            </a:r>
            <a:endParaRPr lang="it-IT" sz="1000" dirty="0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91678" y="4109553"/>
            <a:ext cx="1585398" cy="62220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...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91678" y="3099201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rgbClr val="00B050"/>
                </a:solidFill>
              </a:rPr>
              <a:t>11000100</a:t>
            </a:r>
            <a:endParaRPr lang="it-IT" sz="1000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91678" y="3355760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rgbClr val="00B050"/>
                </a:solidFill>
              </a:rPr>
              <a:t>01010110</a:t>
            </a:r>
            <a:endParaRPr lang="it-IT" sz="1000" dirty="0">
              <a:solidFill>
                <a:srgbClr val="00B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94370" y="3612319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rgbClr val="00B050"/>
                </a:solidFill>
              </a:rPr>
              <a:t>00100111</a:t>
            </a:r>
            <a:endParaRPr lang="it-IT" sz="1000" dirty="0"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91678" y="3868878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rgbClr val="00B050"/>
                </a:solidFill>
              </a:rPr>
              <a:t>00000010</a:t>
            </a:r>
            <a:endParaRPr lang="it-IT" sz="1000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91562" y="2120572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100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91562" y="2383434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101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91562" y="2646297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102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91562" y="2909160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103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80297" y="3166916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104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80297" y="3420363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105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98387" y="3673810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106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97041" y="3927257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107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36" name="Right Brace 35"/>
          <p:cNvSpPr/>
          <p:nvPr/>
        </p:nvSpPr>
        <p:spPr>
          <a:xfrm rot="10800000">
            <a:off x="1824460" y="2112096"/>
            <a:ext cx="381756" cy="2028492"/>
          </a:xfrm>
          <a:prstGeom prst="rightBrace">
            <a:avLst>
              <a:gd name="adj1" fmla="val 22850"/>
              <a:gd name="adj2" fmla="val 79435"/>
            </a:avLst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TextBox 36"/>
          <p:cNvSpPr txBox="1"/>
          <p:nvPr/>
        </p:nvSpPr>
        <p:spPr>
          <a:xfrm>
            <a:off x="6006443" y="1527696"/>
            <a:ext cx="2473138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u="sng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POINTERS:</a:t>
            </a:r>
          </a:p>
          <a:p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It’s still possible to work with address using the pointer operator of reference «*» and dereference «&amp;»</a:t>
            </a:r>
            <a:endParaRPr lang="it-IT" sz="1100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Wingdings" panose="05000000000000000000" pitchFamily="2" charset="2"/>
            </a:endParaRPr>
          </a:p>
          <a:p>
            <a:endParaRPr lang="it-IT" sz="1200" u="sng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Wingdings" panose="05000000000000000000" pitchFamily="2" charset="2"/>
            </a:endParaRPr>
          </a:p>
          <a:p>
            <a:r>
              <a:rPr lang="it-IT" sz="1100" u="sng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Wingdings" panose="05000000000000000000" pitchFamily="2" charset="2"/>
              </a:rPr>
              <a:t>C LANGUAGE:</a:t>
            </a:r>
            <a:endParaRPr lang="it-IT" sz="1100" u="sng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19280" y="4299471"/>
            <a:ext cx="2712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...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06443" y="2587523"/>
            <a:ext cx="26164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&amp;a </a:t>
            </a:r>
            <a:r>
              <a:rPr lang="it-IT" sz="11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  <a:sym typeface="Wingdings" panose="05000000000000000000" pitchFamily="2" charset="2"/>
              </a:rPr>
              <a:t> Address 100</a:t>
            </a:r>
          </a:p>
          <a:p>
            <a:r>
              <a:rPr lang="it-IT" sz="11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  <a:sym typeface="Wingdings" panose="05000000000000000000" pitchFamily="2" charset="2"/>
              </a:rPr>
              <a:t>*(103)  Data in Address 103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7155" y="2130952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rgbClr val="FF0000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byte 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7155" y="2324333"/>
            <a:ext cx="120417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rgbClr val="00B050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struct b = {</a:t>
            </a:r>
          </a:p>
          <a:p>
            <a:r>
              <a:rPr lang="it-IT" sz="1100" dirty="0">
                <a:solidFill>
                  <a:srgbClr val="00B050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   </a:t>
            </a:r>
            <a:r>
              <a:rPr lang="it-IT" sz="1100" dirty="0" smtClean="0">
                <a:solidFill>
                  <a:srgbClr val="00B050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byte </a:t>
            </a:r>
            <a:r>
              <a:rPr lang="it-IT" sz="1100" dirty="0">
                <a:solidFill>
                  <a:srgbClr val="00B050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c;</a:t>
            </a:r>
          </a:p>
          <a:p>
            <a:r>
              <a:rPr lang="it-IT" sz="1100" dirty="0">
                <a:solidFill>
                  <a:srgbClr val="00B050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   </a:t>
            </a:r>
            <a:r>
              <a:rPr lang="it-IT" sz="1100" dirty="0" smtClean="0">
                <a:solidFill>
                  <a:srgbClr val="00B050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int </a:t>
            </a:r>
            <a:r>
              <a:rPr lang="it-IT" sz="1100" dirty="0">
                <a:solidFill>
                  <a:srgbClr val="00B050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d;</a:t>
            </a:r>
          </a:p>
          <a:p>
            <a:r>
              <a:rPr lang="it-IT" sz="1100" dirty="0">
                <a:solidFill>
                  <a:srgbClr val="00B050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   </a:t>
            </a:r>
            <a:r>
              <a:rPr lang="it-IT" sz="1100" dirty="0" smtClean="0">
                <a:solidFill>
                  <a:srgbClr val="00B050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byte </a:t>
            </a:r>
            <a:r>
              <a:rPr lang="it-IT" sz="1100" dirty="0">
                <a:solidFill>
                  <a:srgbClr val="00B050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e[4]</a:t>
            </a:r>
          </a:p>
          <a:p>
            <a:r>
              <a:rPr lang="it-IT" sz="1100" dirty="0">
                <a:solidFill>
                  <a:srgbClr val="00B050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091678" y="1735823"/>
            <a:ext cx="1585398" cy="37627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...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42432" y="1874776"/>
            <a:ext cx="2712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...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89520" y="2126826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rgbClr val="FF0000"/>
                </a:solidFill>
                <a:latin typeface="Nunito Sans"/>
                <a:ea typeface="Nunito Sans"/>
                <a:cs typeface="Nunito Sans"/>
              </a:rPr>
              <a:t>b</a:t>
            </a:r>
            <a:r>
              <a:rPr lang="it-IT" sz="1000" dirty="0" smtClean="0">
                <a:solidFill>
                  <a:srgbClr val="FF0000"/>
                </a:solidFill>
                <a:latin typeface="Nunito Sans"/>
                <a:ea typeface="Nunito Sans"/>
                <a:cs typeface="Nunito Sans"/>
              </a:rPr>
              <a:t>yte a</a:t>
            </a:r>
            <a:endParaRPr lang="it-IT" sz="1000" dirty="0">
              <a:solidFill>
                <a:srgbClr val="FF0000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89520" y="2384765"/>
            <a:ext cx="63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rgbClr val="00B050"/>
                </a:solidFill>
                <a:latin typeface="Nunito Sans"/>
                <a:ea typeface="Nunito Sans"/>
                <a:cs typeface="Nunito Sans"/>
              </a:rPr>
              <a:t>b</a:t>
            </a:r>
            <a:r>
              <a:rPr lang="it-IT" sz="1000" dirty="0" smtClean="0">
                <a:solidFill>
                  <a:srgbClr val="00B050"/>
                </a:solidFill>
                <a:latin typeface="Nunito Sans"/>
                <a:ea typeface="Nunito Sans"/>
                <a:cs typeface="Nunito Sans"/>
              </a:rPr>
              <a:t>yte b.c</a:t>
            </a:r>
            <a:endParaRPr lang="it-IT" sz="1000" dirty="0">
              <a:solidFill>
                <a:srgbClr val="00B050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48" name="Right Brace 47"/>
          <p:cNvSpPr/>
          <p:nvPr/>
        </p:nvSpPr>
        <p:spPr>
          <a:xfrm>
            <a:off x="4708990" y="2599180"/>
            <a:ext cx="133921" cy="515070"/>
          </a:xfrm>
          <a:prstGeom prst="rightBrace">
            <a:avLst>
              <a:gd name="adj1" fmla="val 22850"/>
              <a:gd name="adj2" fmla="val 53815"/>
            </a:avLst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02675" y="2749507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00B050"/>
                </a:solidFill>
                <a:latin typeface="Nunito Sans"/>
                <a:ea typeface="Nunito Sans"/>
                <a:cs typeface="Nunito Sans"/>
              </a:rPr>
              <a:t>int b.d</a:t>
            </a:r>
            <a:endParaRPr lang="it-IT" sz="1000" dirty="0">
              <a:solidFill>
                <a:srgbClr val="00B050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89520" y="3135813"/>
            <a:ext cx="7986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rgbClr val="00B050"/>
                </a:solidFill>
                <a:latin typeface="Nunito Sans"/>
                <a:ea typeface="Nunito Sans"/>
                <a:cs typeface="Nunito Sans"/>
              </a:rPr>
              <a:t>b</a:t>
            </a:r>
            <a:r>
              <a:rPr lang="it-IT" sz="1000" dirty="0" smtClean="0">
                <a:solidFill>
                  <a:srgbClr val="00B050"/>
                </a:solidFill>
                <a:latin typeface="Nunito Sans"/>
                <a:ea typeface="Nunito Sans"/>
                <a:cs typeface="Nunito Sans"/>
              </a:rPr>
              <a:t>yte b.e[0]</a:t>
            </a:r>
            <a:endParaRPr lang="it-IT" sz="1000" dirty="0">
              <a:solidFill>
                <a:srgbClr val="00B050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89520" y="3372722"/>
            <a:ext cx="7986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rgbClr val="00B050"/>
                </a:solidFill>
                <a:latin typeface="Nunito Sans"/>
                <a:ea typeface="Nunito Sans"/>
                <a:cs typeface="Nunito Sans"/>
              </a:rPr>
              <a:t>byte </a:t>
            </a:r>
            <a:r>
              <a:rPr lang="it-IT" sz="1000" dirty="0" smtClean="0">
                <a:solidFill>
                  <a:srgbClr val="00B050"/>
                </a:solidFill>
                <a:latin typeface="Nunito Sans"/>
                <a:ea typeface="Nunito Sans"/>
                <a:cs typeface="Nunito Sans"/>
              </a:rPr>
              <a:t>b.e[1]</a:t>
            </a:r>
            <a:endParaRPr lang="it-IT" sz="1000" dirty="0">
              <a:solidFill>
                <a:srgbClr val="00B050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90867" y="3618943"/>
            <a:ext cx="7986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rgbClr val="00B050"/>
                </a:solidFill>
                <a:latin typeface="Nunito Sans"/>
                <a:ea typeface="Nunito Sans"/>
                <a:cs typeface="Nunito Sans"/>
              </a:rPr>
              <a:t>byte </a:t>
            </a:r>
            <a:r>
              <a:rPr lang="it-IT" sz="1000" dirty="0" smtClean="0">
                <a:solidFill>
                  <a:srgbClr val="00B050"/>
                </a:solidFill>
                <a:latin typeface="Nunito Sans"/>
                <a:ea typeface="Nunito Sans"/>
                <a:cs typeface="Nunito Sans"/>
              </a:rPr>
              <a:t>b.e[2]</a:t>
            </a:r>
            <a:endParaRPr lang="it-IT" sz="1000" dirty="0">
              <a:solidFill>
                <a:srgbClr val="00B050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790867" y="3855852"/>
            <a:ext cx="7986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rgbClr val="00B050"/>
                </a:solidFill>
                <a:latin typeface="Nunito Sans"/>
                <a:ea typeface="Nunito Sans"/>
                <a:cs typeface="Nunito Sans"/>
              </a:rPr>
              <a:t>byte </a:t>
            </a:r>
            <a:r>
              <a:rPr lang="it-IT" sz="1000" dirty="0" smtClean="0">
                <a:solidFill>
                  <a:srgbClr val="00B050"/>
                </a:solidFill>
                <a:latin typeface="Nunito Sans"/>
                <a:ea typeface="Nunito Sans"/>
                <a:cs typeface="Nunito Sans"/>
              </a:rPr>
              <a:t>b.e[3]</a:t>
            </a:r>
            <a:endParaRPr lang="it-IT" sz="1000" dirty="0">
              <a:solidFill>
                <a:srgbClr val="00B050"/>
              </a:solidFill>
              <a:latin typeface="Nunito Sans"/>
              <a:ea typeface="Nunito Sans"/>
              <a:cs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8394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370"/>
          <p:cNvSpPr/>
          <p:nvPr/>
        </p:nvSpPr>
        <p:spPr>
          <a:xfrm>
            <a:off x="7063350" y="632610"/>
            <a:ext cx="472800" cy="472800"/>
          </a:xfrm>
          <a:prstGeom prst="ellipse">
            <a:avLst/>
          </a:prstGeom>
          <a:solidFill>
            <a:srgbClr val="F6703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5183313" y="632610"/>
            <a:ext cx="472800" cy="472800"/>
          </a:xfrm>
          <a:prstGeom prst="ellipse">
            <a:avLst/>
          </a:prstGeom>
          <a:solidFill>
            <a:srgbClr val="FFA4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3303275" y="2719263"/>
            <a:ext cx="472800" cy="472800"/>
          </a:xfrm>
          <a:prstGeom prst="ellipse">
            <a:avLst/>
          </a:prstGeom>
          <a:solidFill>
            <a:srgbClr val="DD7E6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5183313" y="2719263"/>
            <a:ext cx="472800" cy="4728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xfrm>
            <a:off x="118413" y="575500"/>
            <a:ext cx="2201205" cy="398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2000" i="1" dirty="0"/>
              <a:t>The order in which </a:t>
            </a:r>
            <a:r>
              <a:rPr lang="en-US" sz="2000" i="1" dirty="0" smtClean="0"/>
              <a:t>the statements</a:t>
            </a:r>
            <a:br>
              <a:rPr lang="en-US" sz="2000" i="1" dirty="0" smtClean="0"/>
            </a:br>
            <a:r>
              <a:rPr lang="en-US" sz="2000" i="1" dirty="0" smtClean="0"/>
              <a:t>are </a:t>
            </a:r>
            <a:r>
              <a:rPr lang="en-US" sz="2000" i="1" dirty="0"/>
              <a:t>executed can be manipulated by Flow of Control Primitives</a:t>
            </a:r>
            <a:endParaRPr lang="en" sz="2000" i="1" dirty="0"/>
          </a:p>
        </p:txBody>
      </p:sp>
      <p:sp>
        <p:nvSpPr>
          <p:cNvPr id="377" name="Shape 377"/>
          <p:cNvSpPr txBox="1">
            <a:spLocks noGrp="1"/>
          </p:cNvSpPr>
          <p:nvPr>
            <p:ph type="body" idx="2"/>
          </p:nvPr>
        </p:nvSpPr>
        <p:spPr>
          <a:xfrm>
            <a:off x="5183313" y="1172001"/>
            <a:ext cx="1325063" cy="13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it-IT" dirty="0" smtClean="0"/>
              <a:t>Similar to if/else but multibranch 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None/>
            </a:pP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 (A)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1: </a:t>
            </a:r>
            <a:endParaRPr 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None/>
            </a:pP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case 2: 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</a:p>
          <a:p>
            <a:pPr lvl="0">
              <a:buNone/>
            </a:pP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9" name="Shape 3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5101356" y="741377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Switch</a:t>
            </a:r>
            <a:endParaRPr lang="it-IT" sz="1200" dirty="0"/>
          </a:p>
        </p:txBody>
      </p:sp>
      <p:pic>
        <p:nvPicPr>
          <p:cNvPr id="1026" name="Picture 2" descr="https://upload.wikimedia.org/wikipedia/commons/thumb/c/c5/If-Then-Else-diagram.svg/332px-If-Then-Else-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211" y="1172001"/>
            <a:ext cx="1379828" cy="134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Shape 369"/>
          <p:cNvSpPr/>
          <p:nvPr/>
        </p:nvSpPr>
        <p:spPr>
          <a:xfrm>
            <a:off x="3321211" y="632610"/>
            <a:ext cx="472800" cy="472800"/>
          </a:xfrm>
          <a:prstGeom prst="ellipse">
            <a:avLst/>
          </a:prstGeom>
          <a:solidFill>
            <a:srgbClr val="FAE69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TextBox 54"/>
          <p:cNvSpPr txBox="1"/>
          <p:nvPr/>
        </p:nvSpPr>
        <p:spPr>
          <a:xfrm>
            <a:off x="3252987" y="741377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If/Else</a:t>
            </a:r>
            <a:endParaRPr lang="it-IT" sz="1200" dirty="0"/>
          </a:p>
        </p:txBody>
      </p:sp>
      <p:pic>
        <p:nvPicPr>
          <p:cNvPr id="1028" name="Picture 4" descr="https://upload.wikimedia.org/wikipedia/commons/0/06/For-loop-diagram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4"/>
          <a:stretch/>
        </p:blipFill>
        <p:spPr bwMode="auto">
          <a:xfrm>
            <a:off x="6919251" y="1290431"/>
            <a:ext cx="1405828" cy="240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11529291" y="2070186"/>
            <a:ext cx="73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For</a:t>
            </a:r>
            <a:endParaRPr lang="it-IT" sz="1200" dirty="0"/>
          </a:p>
        </p:txBody>
      </p:sp>
      <p:pic>
        <p:nvPicPr>
          <p:cNvPr id="1030" name="Picture 6" descr="https://upload.wikimedia.org/wikipedia/commons/thumb/4/43/While-loop-diagram.svg/271px-While-loop-diagram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851" y="3281197"/>
            <a:ext cx="1108927" cy="140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5048153" y="2837640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Do While</a:t>
            </a:r>
            <a:endParaRPr lang="it-IT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3252987" y="283764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While</a:t>
            </a:r>
            <a:endParaRPr lang="it-IT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7087482" y="742899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For</a:t>
            </a:r>
            <a:endParaRPr lang="it-IT" sz="1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3313" y="3291517"/>
            <a:ext cx="1184510" cy="1462973"/>
          </a:xfrm>
          <a:prstGeom prst="rect">
            <a:avLst/>
          </a:prstGeom>
        </p:spPr>
      </p:pic>
      <p:sp>
        <p:nvSpPr>
          <p:cNvPr id="98" name="Shape 377"/>
          <p:cNvSpPr txBox="1">
            <a:spLocks noGrp="1"/>
          </p:cNvSpPr>
          <p:nvPr>
            <p:ph type="body" idx="2"/>
          </p:nvPr>
        </p:nvSpPr>
        <p:spPr>
          <a:xfrm>
            <a:off x="7066309" y="1104507"/>
            <a:ext cx="1318340" cy="13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it-IT" sz="500" dirty="0" smtClean="0">
                <a:latin typeface="+mj-lt"/>
              </a:rPr>
              <a:t>For (A;B;C)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it-IT" sz="500" dirty="0">
                <a:latin typeface="+mj-lt"/>
                <a:cs typeface="Courier New" panose="02070309020205020404" pitchFamily="49" charset="0"/>
              </a:rPr>
              <a:t>D</a:t>
            </a:r>
            <a:endParaRPr lang="en" sz="5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22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6543942" y="2865624"/>
            <a:ext cx="1966793" cy="1884227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Stack</a:t>
            </a:r>
            <a:endParaRPr lang="it-IT" sz="1200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Georgia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 dirty="0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FFFFFF"/>
              </a:buClr>
              <a:buSzPts val="2400"/>
            </a:pP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Blocks (i.e. {…}) treats groups of statements like a single statement </a:t>
            </a:r>
          </a:p>
          <a:p>
            <a:pPr>
              <a:buClr>
                <a:srgbClr val="FFFFFF"/>
              </a:buClr>
              <a:buSzPts val="2400"/>
            </a:pP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Functions </a:t>
            </a: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(i.e. f(.) {…}) </a:t>
            </a: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allows to reuse the same Blocks using a call command</a:t>
            </a:r>
            <a:endParaRPr lang="en" sz="2000" i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305819" y="2937834"/>
            <a:ext cx="2791414" cy="16720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CPU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407090" y="3391963"/>
            <a:ext cx="951564" cy="1876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05819" y="3145387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Program Counter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826017" y="3391965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30824" y="3165470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Registers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760744" y="3395262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R0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760744" y="3692003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R1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760744" y="3988744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R2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760743" y="4285485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R3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05819" y="3633268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Clock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3580272" y="3867868"/>
            <a:ext cx="664238" cy="40870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>
              <a:solidFill>
                <a:schemeClr val="tx1"/>
              </a:solidFill>
            </a:endParaRPr>
          </a:p>
        </p:txBody>
      </p:sp>
      <p:pic>
        <p:nvPicPr>
          <p:cNvPr id="60" name="Picture 2" descr="Immagine correl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10" r="4850"/>
          <a:stretch/>
        </p:blipFill>
        <p:spPr bwMode="auto">
          <a:xfrm>
            <a:off x="3653117" y="3807883"/>
            <a:ext cx="518548" cy="52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4826379" y="3691042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826017" y="3991686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826017" y="4299164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95264" y="3506092"/>
            <a:ext cx="2138727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>
                <a:solidFill>
                  <a:srgbClr val="00B050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void hello(char *pname)</a:t>
            </a:r>
          </a:p>
          <a:p>
            <a:r>
              <a:rPr lang="it-IT" sz="1100" dirty="0" smtClean="0">
                <a:solidFill>
                  <a:srgbClr val="00B050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{</a:t>
            </a:r>
          </a:p>
          <a:p>
            <a:r>
              <a:rPr lang="it-IT" sz="1100" dirty="0">
                <a:solidFill>
                  <a:srgbClr val="00B050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 </a:t>
            </a:r>
            <a:r>
              <a:rPr lang="it-IT" sz="1100" dirty="0" smtClean="0">
                <a:solidFill>
                  <a:srgbClr val="00B050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  print(«Hello »);</a:t>
            </a:r>
            <a:endParaRPr lang="it-IT" sz="1100" dirty="0">
              <a:solidFill>
                <a:srgbClr val="00B050"/>
              </a:solidFill>
              <a:latin typeface="Courier New" panose="02070309020205020404" pitchFamily="49" charset="0"/>
              <a:ea typeface="Nunito Sans"/>
              <a:cs typeface="Courier New" panose="02070309020205020404" pitchFamily="49" charset="0"/>
            </a:endParaRPr>
          </a:p>
          <a:p>
            <a:r>
              <a:rPr lang="it-IT" sz="1100" dirty="0">
                <a:solidFill>
                  <a:srgbClr val="00B050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   </a:t>
            </a:r>
            <a:r>
              <a:rPr lang="it-IT" sz="1100" dirty="0" smtClean="0">
                <a:solidFill>
                  <a:srgbClr val="00B050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print(pname);</a:t>
            </a:r>
          </a:p>
          <a:p>
            <a:r>
              <a:rPr lang="it-IT" sz="1100" dirty="0">
                <a:solidFill>
                  <a:srgbClr val="00B050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 </a:t>
            </a:r>
            <a:r>
              <a:rPr lang="it-IT" sz="1100" dirty="0" smtClean="0">
                <a:solidFill>
                  <a:srgbClr val="00B050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  </a:t>
            </a:r>
          </a:p>
          <a:p>
            <a:r>
              <a:rPr lang="it-IT" sz="1100" dirty="0">
                <a:solidFill>
                  <a:srgbClr val="00B050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 </a:t>
            </a:r>
            <a:r>
              <a:rPr lang="it-IT" sz="1100" dirty="0" smtClean="0">
                <a:solidFill>
                  <a:srgbClr val="00B050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  return;</a:t>
            </a:r>
          </a:p>
          <a:p>
            <a:r>
              <a:rPr lang="it-IT" sz="1100" dirty="0">
                <a:solidFill>
                  <a:srgbClr val="00B050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95264" y="1559628"/>
            <a:ext cx="2308645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>
                <a:solidFill>
                  <a:schemeClr val="bg2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int main(void)</a:t>
            </a:r>
          </a:p>
          <a:p>
            <a:r>
              <a:rPr lang="it-IT" sz="1100" dirty="0" smtClean="0">
                <a:solidFill>
                  <a:schemeClr val="bg2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{</a:t>
            </a:r>
          </a:p>
          <a:p>
            <a:r>
              <a:rPr lang="it-IT" sz="1100" dirty="0" smtClean="0">
                <a:solidFill>
                  <a:schemeClr val="bg2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   char name1[] </a:t>
            </a:r>
            <a:r>
              <a:rPr lang="it-IT" sz="1100" dirty="0">
                <a:solidFill>
                  <a:schemeClr val="bg2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= </a:t>
            </a:r>
            <a:r>
              <a:rPr lang="it-IT" sz="1100" dirty="0" smtClean="0">
                <a:solidFill>
                  <a:schemeClr val="bg2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«John»;</a:t>
            </a:r>
          </a:p>
          <a:p>
            <a:r>
              <a:rPr lang="it-IT" sz="1100" dirty="0">
                <a:solidFill>
                  <a:schemeClr val="bg2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 </a:t>
            </a:r>
            <a:r>
              <a:rPr lang="it-IT" sz="1100" dirty="0" smtClean="0">
                <a:solidFill>
                  <a:schemeClr val="bg2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  </a:t>
            </a:r>
            <a:r>
              <a:rPr lang="it-IT" sz="1100" dirty="0">
                <a:solidFill>
                  <a:schemeClr val="bg2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char </a:t>
            </a:r>
            <a:r>
              <a:rPr lang="it-IT" sz="1100" dirty="0" smtClean="0">
                <a:solidFill>
                  <a:schemeClr val="bg2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name2[] </a:t>
            </a:r>
            <a:r>
              <a:rPr lang="it-IT" sz="1100" dirty="0">
                <a:solidFill>
                  <a:schemeClr val="bg2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= </a:t>
            </a:r>
            <a:r>
              <a:rPr lang="it-IT" sz="1100" dirty="0" smtClean="0">
                <a:solidFill>
                  <a:schemeClr val="bg2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«Anna»;</a:t>
            </a:r>
          </a:p>
          <a:p>
            <a:endParaRPr lang="it-IT" sz="1100" dirty="0" smtClean="0">
              <a:solidFill>
                <a:schemeClr val="bg2"/>
              </a:solidFill>
              <a:latin typeface="Courier New" panose="02070309020205020404" pitchFamily="49" charset="0"/>
              <a:ea typeface="Nunito Sans"/>
              <a:cs typeface="Courier New" panose="02070309020205020404" pitchFamily="49" charset="0"/>
            </a:endParaRPr>
          </a:p>
          <a:p>
            <a:r>
              <a:rPr lang="it-IT" sz="1100" dirty="0">
                <a:solidFill>
                  <a:schemeClr val="bg2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 </a:t>
            </a:r>
            <a:r>
              <a:rPr lang="it-IT" sz="1100" dirty="0" smtClean="0">
                <a:solidFill>
                  <a:schemeClr val="bg2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  </a:t>
            </a:r>
            <a:r>
              <a:rPr lang="it-IT" sz="1100" dirty="0" smtClean="0">
                <a:solidFill>
                  <a:srgbClr val="00B050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hello(name1);</a:t>
            </a:r>
            <a:endParaRPr lang="it-IT" sz="1100" dirty="0">
              <a:solidFill>
                <a:schemeClr val="bg2"/>
              </a:solidFill>
              <a:latin typeface="Courier New" panose="02070309020205020404" pitchFamily="49" charset="0"/>
              <a:ea typeface="Nunito Sans"/>
              <a:cs typeface="Courier New" panose="02070309020205020404" pitchFamily="49" charset="0"/>
            </a:endParaRPr>
          </a:p>
          <a:p>
            <a:r>
              <a:rPr lang="it-IT" sz="1100" dirty="0">
                <a:solidFill>
                  <a:schemeClr val="bg2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   </a:t>
            </a:r>
            <a:r>
              <a:rPr lang="it-IT" sz="1100" dirty="0" smtClean="0">
                <a:solidFill>
                  <a:srgbClr val="00B050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hello(name2);</a:t>
            </a:r>
          </a:p>
          <a:p>
            <a:endParaRPr lang="it-IT" sz="1100" dirty="0">
              <a:solidFill>
                <a:schemeClr val="bg2"/>
              </a:solidFill>
              <a:latin typeface="Courier New" panose="02070309020205020404" pitchFamily="49" charset="0"/>
              <a:ea typeface="Nunito Sans"/>
              <a:cs typeface="Courier New" panose="02070309020205020404" pitchFamily="49" charset="0"/>
            </a:endParaRPr>
          </a:p>
          <a:p>
            <a:r>
              <a:rPr lang="it-IT" sz="1100" dirty="0">
                <a:solidFill>
                  <a:schemeClr val="bg2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 </a:t>
            </a:r>
            <a:r>
              <a:rPr lang="it-IT" sz="1100" dirty="0" smtClean="0">
                <a:solidFill>
                  <a:schemeClr val="bg2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  return 0;</a:t>
            </a:r>
          </a:p>
          <a:p>
            <a:r>
              <a:rPr lang="it-IT" sz="1100" dirty="0">
                <a:solidFill>
                  <a:schemeClr val="bg2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250618" y="1559628"/>
            <a:ext cx="5326843" cy="1145070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it-IT" sz="1200" u="sng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STACK:</a:t>
            </a:r>
          </a:p>
          <a:p>
            <a:r>
              <a:rPr lang="it-IT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When a function calls another one, its informations (i.e. CPU registers, Program Counter...) are pushed into a memory area called Stack</a:t>
            </a:r>
          </a:p>
          <a:p>
            <a:r>
              <a:rPr lang="it-IT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When a function returns, the informations of its caller function are restored into the CPU by a pop from the Stack</a:t>
            </a:r>
            <a:endParaRPr lang="it-IT" sz="1200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Georgia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935480" y="3065209"/>
            <a:ext cx="0" cy="1544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935480" y="4609840"/>
            <a:ext cx="11360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071553" y="3065209"/>
            <a:ext cx="0" cy="1544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Notched Right Arrow 28"/>
          <p:cNvSpPr/>
          <p:nvPr/>
        </p:nvSpPr>
        <p:spPr>
          <a:xfrm>
            <a:off x="6100915" y="3038823"/>
            <a:ext cx="812738" cy="665120"/>
          </a:xfrm>
          <a:prstGeom prst="notchedRightArrow">
            <a:avLst>
              <a:gd name="adj1" fmla="val 50000"/>
              <a:gd name="adj2" fmla="val 2604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/>
              <a:t>PUSH</a:t>
            </a:r>
          </a:p>
          <a:p>
            <a:pPr algn="ctr"/>
            <a:r>
              <a:rPr lang="it-IT" sz="1000" dirty="0" smtClean="0"/>
              <a:t>call</a:t>
            </a:r>
            <a:endParaRPr lang="it-IT" sz="1000" dirty="0"/>
          </a:p>
        </p:txBody>
      </p:sp>
      <p:sp>
        <p:nvSpPr>
          <p:cNvPr id="73" name="Notched Right Arrow 72"/>
          <p:cNvSpPr/>
          <p:nvPr/>
        </p:nvSpPr>
        <p:spPr>
          <a:xfrm flipH="1">
            <a:off x="6107812" y="3806884"/>
            <a:ext cx="782756" cy="649834"/>
          </a:xfrm>
          <a:prstGeom prst="notchedRightArrow">
            <a:avLst>
              <a:gd name="adj1" fmla="val 50000"/>
              <a:gd name="adj2" fmla="val 3357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/>
              <a:t>POP</a:t>
            </a:r>
          </a:p>
          <a:p>
            <a:pPr algn="ctr"/>
            <a:r>
              <a:rPr lang="it-IT" sz="1000" dirty="0" smtClean="0"/>
              <a:t>return</a:t>
            </a:r>
            <a:endParaRPr lang="it-IT" sz="1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797" y="3940183"/>
            <a:ext cx="1017804" cy="61829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797" y="3241428"/>
            <a:ext cx="1017804" cy="61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1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xfrm>
            <a:off x="118413" y="575500"/>
            <a:ext cx="2333488" cy="398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2000" i="1" dirty="0" smtClean="0"/>
              <a:t>How are Structured Program Languages executed by the Computer?</a:t>
            </a:r>
            <a:endParaRPr lang="en" sz="2000" i="1" dirty="0"/>
          </a:p>
        </p:txBody>
      </p:sp>
      <p:sp>
        <p:nvSpPr>
          <p:cNvPr id="379" name="Shape 3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 dirty="0"/>
          </a:p>
        </p:txBody>
      </p:sp>
      <p:sp>
        <p:nvSpPr>
          <p:cNvPr id="58" name="TextBox 57"/>
          <p:cNvSpPr txBox="1"/>
          <p:nvPr/>
        </p:nvSpPr>
        <p:spPr>
          <a:xfrm>
            <a:off x="11529291" y="2070186"/>
            <a:ext cx="73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For</a:t>
            </a:r>
            <a:endParaRPr lang="it-IT" sz="1200" dirty="0"/>
          </a:p>
        </p:txBody>
      </p:sp>
      <p:sp>
        <p:nvSpPr>
          <p:cNvPr id="25" name="Shape 116"/>
          <p:cNvSpPr txBox="1">
            <a:spLocks noGrp="1"/>
          </p:cNvSpPr>
          <p:nvPr>
            <p:ph type="body" idx="2"/>
          </p:nvPr>
        </p:nvSpPr>
        <p:spPr>
          <a:xfrm>
            <a:off x="2960584" y="651953"/>
            <a:ext cx="5596200" cy="2552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000"/>
              </a:spcAft>
              <a:buNone/>
            </a:pPr>
            <a:r>
              <a:rPr lang="en-US" sz="1400" dirty="0" smtClean="0">
                <a:solidFill>
                  <a:srgbClr val="F67031"/>
                </a:solidFill>
              </a:rPr>
              <a:t>Compilers </a:t>
            </a:r>
            <a:r>
              <a:rPr lang="en-US" sz="1400" dirty="0" smtClean="0"/>
              <a:t>translate these structured language in CPU </a:t>
            </a:r>
            <a:r>
              <a:rPr lang="en-US" sz="1400" dirty="0" err="1" smtClean="0"/>
              <a:t>OpCodes</a:t>
            </a:r>
            <a:r>
              <a:rPr lang="en-US" sz="1400" dirty="0" smtClean="0"/>
              <a:t> trying to maximize the speed performance and to minimize the memory space used</a:t>
            </a:r>
          </a:p>
          <a:p>
            <a:pPr lvl="0">
              <a:spcAft>
                <a:spcPts val="1000"/>
              </a:spcAft>
              <a:buNone/>
            </a:pPr>
            <a:r>
              <a:rPr lang="en-US" sz="1400" dirty="0" smtClean="0"/>
              <a:t>Normally Compilers create one object file for each source code file and they use only relative addresses for the instructions</a:t>
            </a:r>
          </a:p>
          <a:p>
            <a:pPr lvl="0">
              <a:spcAft>
                <a:spcPts val="1000"/>
              </a:spcAft>
              <a:buNone/>
            </a:pPr>
            <a:r>
              <a:rPr lang="en-US" sz="1400" dirty="0" smtClean="0">
                <a:solidFill>
                  <a:srgbClr val="F67031"/>
                </a:solidFill>
              </a:rPr>
              <a:t>Linkers </a:t>
            </a:r>
            <a:r>
              <a:rPr lang="en-US" sz="1400" dirty="0" smtClean="0"/>
              <a:t>combine all the object files and they create and executable binary, they also arrange the binary in an address space</a:t>
            </a:r>
          </a:p>
        </p:txBody>
      </p:sp>
    </p:spTree>
    <p:extLst>
      <p:ext uri="{BB962C8B-B14F-4D97-AF65-F5344CB8AC3E}">
        <p14:creationId xmlns:p14="http://schemas.microsoft.com/office/powerpoint/2010/main" val="157568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en-US" dirty="0"/>
              <a:t>An operating system (OS) is system software that manages all the computer resources (i.e. CPU, Memory and Devices) the OS acts as an intermediary between programs and the computer hardware</a:t>
            </a:r>
            <a:endParaRPr lang="en" dirty="0"/>
          </a:p>
        </p:txBody>
      </p:sp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87732" cy="398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000" i="1" dirty="0" smtClean="0"/>
              <a:t>OS manages HW and SW and it provides common services for application programs</a:t>
            </a:r>
            <a:endParaRPr lang="en" sz="2000" i="1" dirty="0"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3074" name="Picture 2" descr="https://upload.wikimedia.org/wikipedia/commons/thumb/8/8f/Kernel_Layout.svg/380px-Kernel_Layou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282" y="2204318"/>
            <a:ext cx="2903388" cy="229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661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 dirty="0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FFFFFF"/>
              </a:buClr>
              <a:buSzPts val="2400"/>
            </a:pP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Device Drivers abstract the hardware enabling OS to </a:t>
            </a: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access hardware functions without needing to know precise details of the hardware </a:t>
            </a: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implementation</a:t>
            </a:r>
            <a:endParaRPr lang="en" sz="2000" i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026" name="Picture 2" descr="Risultati immagini per device dri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171" y="1649949"/>
            <a:ext cx="59436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53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</TotalTime>
  <Words>842</Words>
  <Application>Microsoft Office PowerPoint</Application>
  <PresentationFormat>On-screen Show (16:9)</PresentationFormat>
  <Paragraphs>164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Microsoft YaHei UI</vt:lpstr>
      <vt:lpstr>Wingdings</vt:lpstr>
      <vt:lpstr>Courier New</vt:lpstr>
      <vt:lpstr>Nunito Sans</vt:lpstr>
      <vt:lpstr>Microsoft YaHei</vt:lpstr>
      <vt:lpstr>Calibri</vt:lpstr>
      <vt:lpstr>Georgia</vt:lpstr>
      <vt:lpstr>Ulysses template</vt:lpstr>
      <vt:lpstr>LESSON 2: Structured Language Operative System</vt:lpstr>
      <vt:lpstr>Starting improving the clarity, quality and development time using Structured Programming</vt:lpstr>
      <vt:lpstr>PowerPoint Presentation</vt:lpstr>
      <vt:lpstr>PowerPoint Presentation</vt:lpstr>
      <vt:lpstr>The order in which the statements are executed can be manipulated by Flow of Control Primitives</vt:lpstr>
      <vt:lpstr>PowerPoint Presentation</vt:lpstr>
      <vt:lpstr>How are Structured Program Languages executed by the Computer?</vt:lpstr>
      <vt:lpstr>OS manages HW and SW and it provides common services for application programs</vt:lpstr>
      <vt:lpstr>PowerPoint Presentation</vt:lpstr>
      <vt:lpstr>PowerPoint Presentation</vt:lpstr>
      <vt:lpstr>PowerPoint Presentation</vt:lpstr>
      <vt:lpstr>Let’s Start to Play</vt:lpstr>
      <vt:lpstr>Exercise 2 part 1</vt:lpstr>
      <vt:lpstr>Exercise 2 part 2</vt:lpstr>
      <vt:lpstr>Thank you very much for your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1: MicroController Assembler</dc:title>
  <cp:lastModifiedBy>Antonio Fin (afin)</cp:lastModifiedBy>
  <cp:revision>134</cp:revision>
  <dcterms:modified xsi:type="dcterms:W3CDTF">2018-01-04T16:03:58Z</dcterms:modified>
</cp:coreProperties>
</file>