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5" r:id="rId4"/>
    <p:sldId id="264" r:id="rId5"/>
    <p:sldId id="258" r:id="rId6"/>
    <p:sldId id="257" r:id="rId7"/>
    <p:sldId id="262" r:id="rId8"/>
    <p:sldId id="261" r:id="rId9"/>
    <p:sldId id="260" r:id="rId10"/>
    <p:sldId id="263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301" autoAdjust="0"/>
    <p:restoredTop sz="69353" autoAdjust="0"/>
  </p:normalViewPr>
  <p:slideViewPr>
    <p:cSldViewPr>
      <p:cViewPr varScale="1">
        <p:scale>
          <a:sx n="63" d="100"/>
          <a:sy n="63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791D8-136D-4068-B4FC-5E2D8AD64376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81CFD-8A74-4DE4-9EBA-8EB9145D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a </a:t>
            </a:r>
            <a:r>
              <a:rPr lang="en-US" dirty="0" err="1" smtClean="0"/>
              <a:t>roomba</a:t>
            </a:r>
            <a:endParaRPr lang="en-US" dirty="0" smtClean="0"/>
          </a:p>
          <a:p>
            <a:r>
              <a:rPr lang="en-US" dirty="0" smtClean="0"/>
              <a:t>	5-10 slides of deconstruction, getting the motor connections,</a:t>
            </a:r>
            <a:r>
              <a:rPr lang="en-US" baseline="0" dirty="0" smtClean="0"/>
              <a:t> test the motors, drill connection holes</a:t>
            </a:r>
            <a:endParaRPr lang="en-US" dirty="0" smtClean="0"/>
          </a:p>
          <a:p>
            <a:r>
              <a:rPr lang="en-US" dirty="0" smtClean="0"/>
              <a:t>Make a motor driver shield (or buy one)</a:t>
            </a:r>
          </a:p>
          <a:p>
            <a:r>
              <a:rPr lang="en-US" dirty="0" smtClean="0"/>
              <a:t>	4 slides on how to make on 1 slide on where to buy</a:t>
            </a:r>
          </a:p>
          <a:p>
            <a:r>
              <a:rPr lang="en-US" dirty="0" smtClean="0"/>
              <a:t>Hook it up</a:t>
            </a:r>
          </a:p>
          <a:p>
            <a:r>
              <a:rPr lang="en-US" dirty="0" smtClean="0"/>
              <a:t>	assemble</a:t>
            </a:r>
            <a:r>
              <a:rPr lang="en-US" baseline="0" dirty="0" smtClean="0"/>
              <a:t> and connect</a:t>
            </a:r>
            <a:endParaRPr lang="en-US" dirty="0" smtClean="0"/>
          </a:p>
          <a:p>
            <a:r>
              <a:rPr lang="en-US" dirty="0" smtClean="0"/>
              <a:t>Program it, Play in it</a:t>
            </a:r>
          </a:p>
          <a:p>
            <a:r>
              <a:rPr lang="en-US" dirty="0" smtClean="0"/>
              <a:t>	load </a:t>
            </a:r>
            <a:r>
              <a:rPr lang="en-US" dirty="0" err="1" smtClean="0"/>
              <a:t>firmatta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get</a:t>
            </a:r>
            <a:r>
              <a:rPr lang="en-US" baseline="0" dirty="0" smtClean="0"/>
              <a:t> processing code, </a:t>
            </a:r>
          </a:p>
          <a:p>
            <a:r>
              <a:rPr lang="en-US" baseline="0" dirty="0" smtClean="0"/>
              <a:t>		load on two machines</a:t>
            </a:r>
            <a:endParaRPr lang="en-US" dirty="0" smtClean="0"/>
          </a:p>
          <a:p>
            <a:r>
              <a:rPr lang="en-US" dirty="0" smtClean="0"/>
              <a:t>Make it self-driving</a:t>
            </a:r>
          </a:p>
          <a:p>
            <a:r>
              <a:rPr lang="en-US" dirty="0" smtClean="0"/>
              <a:t>	Add python, and </a:t>
            </a:r>
            <a:r>
              <a:rPr lang="en-US" dirty="0" err="1" smtClean="0"/>
              <a:t>OpenCV</a:t>
            </a:r>
            <a:r>
              <a:rPr lang="en-US" dirty="0" smtClean="0"/>
              <a:t>,</a:t>
            </a:r>
            <a:r>
              <a:rPr lang="en-US" baseline="0" dirty="0" smtClean="0"/>
              <a:t> connect </a:t>
            </a:r>
            <a:r>
              <a:rPr lang="en-US" baseline="0" dirty="0" err="1" smtClean="0"/>
              <a:t>roomba</a:t>
            </a:r>
            <a:r>
              <a:rPr lang="en-US" baseline="0" dirty="0" smtClean="0"/>
              <a:t> sensors to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, add sensors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81CFD-8A74-4DE4-9EBA-8EB9145D0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277C-1A56-4E00-961C-911F169A230D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friend/Tele" TargetMode="External"/><Relationship Id="rId2" Type="http://schemas.openxmlformats.org/officeDocument/2006/relationships/hyperlink" Target="http://processin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willowgarage.com/wik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ArduinoBoardUno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Zoomba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6000">
        <p14:vortex dir="r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Hack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Tear out this that and the other thing to get to the motor leads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or buy a motor driver 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it all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8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processing: </a:t>
            </a:r>
            <a:r>
              <a:rPr lang="en-US" dirty="0">
                <a:hlinkClick r:id="rId2"/>
              </a:rPr>
              <a:t>http://processing.org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my code: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github.com/antfriend/Tele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8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server (robot) app</a:t>
            </a:r>
          </a:p>
          <a:p>
            <a:r>
              <a:rPr lang="en-US" dirty="0" smtClean="0"/>
              <a:t>Run the client app</a:t>
            </a:r>
          </a:p>
          <a:p>
            <a:r>
              <a:rPr lang="en-US" dirty="0" smtClean="0"/>
              <a:t>Run Skype or </a:t>
            </a:r>
            <a:r>
              <a:rPr lang="en-US" dirty="0" err="1" smtClean="0"/>
              <a:t>Lync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3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laptop as a robotics platform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>
                <a:hlinkClick r:id="rId2"/>
              </a:rPr>
              <a:t>opencv.willowgarage.com/wiki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err="1" smtClean="0"/>
              <a:t>Zoomba</a:t>
            </a:r>
            <a:endParaRPr lang="en-US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A </a:t>
            </a:r>
            <a:r>
              <a:rPr lang="en-US" sz="8800" dirty="0" err="1" smtClean="0"/>
              <a:t>telepresence</a:t>
            </a:r>
            <a:r>
              <a:rPr lang="en-US" sz="8800" dirty="0" smtClean="0"/>
              <a:t> robot you can build in a day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977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4" presetClass="emph" presetSubtype="0" repeatCount="indefinite" fill="hold" grpId="1" nodeType="afterEffect">
                                  <p:stCondLst>
                                    <p:cond delay="3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App?</a:t>
            </a:r>
            <a:endParaRPr lang="en-US" dirty="0"/>
          </a:p>
        </p:txBody>
      </p:sp>
      <p:pic>
        <p:nvPicPr>
          <p:cNvPr id="1026" name="Picture 2" descr="http://www.hizook.com/files/users/3/Telepresence_Robots_NYTi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91600" cy="390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arallax.com/Portals/0/Images/Prod/2/289/28992b-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7179"/>
            <a:ext cx="1638300" cy="22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572659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Parallax Eddie</a:t>
            </a:r>
          </a:p>
          <a:p>
            <a:pPr algn="ctr"/>
            <a:r>
              <a:rPr lang="en-US" dirty="0" smtClean="0"/>
              <a:t>$1,250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4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This is the lowest cost </a:t>
            </a:r>
            <a:r>
              <a:rPr lang="en-US" dirty="0" err="1"/>
              <a:t>telepresence</a:t>
            </a:r>
            <a:r>
              <a:rPr lang="en-US" dirty="0"/>
              <a:t> and computer vision platform anywhere.</a:t>
            </a:r>
          </a:p>
          <a:p>
            <a:r>
              <a:rPr lang="en-US" dirty="0"/>
              <a:t>Your living room will never be the same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895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41497" cy="1143000"/>
          </a:xfrm>
        </p:spPr>
        <p:txBody>
          <a:bodyPr>
            <a:noAutofit/>
          </a:bodyPr>
          <a:lstStyle/>
          <a:p>
            <a:r>
              <a:rPr lang="en-US" sz="6000" i="1" dirty="0"/>
              <a:t>a</a:t>
            </a:r>
            <a:r>
              <a:rPr lang="en-US" sz="6000" i="1" dirty="0" smtClean="0"/>
              <a:t> used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/>
              <a:t>Roomba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i="1" dirty="0"/>
              <a:t>h</a:t>
            </a:r>
            <a:r>
              <a:rPr lang="en-US" sz="6000" i="1" dirty="0" smtClean="0"/>
              <a:t>as</a:t>
            </a:r>
            <a:endParaRPr lang="en-US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3541497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Motors and wheels</a:t>
            </a:r>
          </a:p>
          <a:p>
            <a:r>
              <a:rPr lang="en-US" dirty="0" smtClean="0"/>
              <a:t>A castor wheel</a:t>
            </a:r>
          </a:p>
          <a:p>
            <a:r>
              <a:rPr lang="en-US" dirty="0"/>
              <a:t>S</a:t>
            </a:r>
            <a:r>
              <a:rPr lang="en-US" dirty="0" smtClean="0"/>
              <a:t>ome nice sensors</a:t>
            </a:r>
          </a:p>
          <a:p>
            <a:r>
              <a:rPr lang="en-US" dirty="0" smtClean="0"/>
              <a:t>Maybe a working battery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farm8.staticflickr.com/7198/6832050894_05679f417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29308"/>
            <a:ext cx="5145303" cy="68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arm8.staticflickr.com/7206/6832051194_3c55fba82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3851"/>
            <a:ext cx="5134417" cy="68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ts4.mm.bing.net/images/thumbnail.aspx?q=5038946306556363&amp;id=ad9e71672706ef5ba62d932c41ea5230&amp;url=http%3a%2f%2fwww.futurehouse.gr%2fimages%2fsparkfun%2f09815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85" y="2106385"/>
            <a:ext cx="1856015" cy="18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You Also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74638"/>
            <a:ext cx="3810000" cy="5821363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 err="1" smtClean="0"/>
              <a:t>Arduino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Laptop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4114800" cy="9579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 Motor Driver Shield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962400"/>
            <a:ext cx="4114800" cy="2362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Miscellaneous</a:t>
            </a:r>
            <a:r>
              <a:rPr lang="en-US" sz="3600" dirty="0" smtClean="0"/>
              <a:t> 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1800" dirty="0" smtClean="0"/>
              <a:t>fasteners </a:t>
            </a:r>
            <a:r>
              <a:rPr lang="en-US" sz="1800" dirty="0"/>
              <a:t>and </a:t>
            </a:r>
            <a:r>
              <a:rPr lang="en-US" sz="1800" dirty="0" smtClean="0"/>
              <a:t>connectors and a battery if your </a:t>
            </a:r>
            <a:r>
              <a:rPr lang="en-US" sz="1800" dirty="0" err="1" smtClean="0"/>
              <a:t>roomba</a:t>
            </a:r>
            <a:r>
              <a:rPr lang="en-US" sz="1800" dirty="0" smtClean="0"/>
              <a:t> battery is dead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26" name="Picture 2" descr="http://arduino.cc/en/uploads/Main/ArduinoUno_R3_thumb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62024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3.mm.bing.net/images/thumbnail.aspx?q=4803985833264846&amp;id=959e21daa31b205a8bbe29d07892b5d2&amp;url=http%3a%2f%2fwww.nimaheydarian.com%2fwp-content%2fuploads%2f2007%2f11%2fcomapqc7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You’ll </a:t>
            </a:r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</a:t>
            </a:r>
            <a:r>
              <a:rPr lang="en-US" dirty="0" err="1" smtClean="0"/>
              <a:t>roomba</a:t>
            </a:r>
            <a:endParaRPr lang="en-US" dirty="0" smtClean="0"/>
          </a:p>
          <a:p>
            <a:r>
              <a:rPr lang="en-US" dirty="0" smtClean="0"/>
              <a:t>Make a motor driver shield (or buy one)</a:t>
            </a:r>
          </a:p>
          <a:p>
            <a:r>
              <a:rPr lang="en-US" dirty="0" smtClean="0"/>
              <a:t>Hook it up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it, Play in it</a:t>
            </a:r>
          </a:p>
          <a:p>
            <a:r>
              <a:rPr lang="en-US" dirty="0"/>
              <a:t>M</a:t>
            </a:r>
            <a:r>
              <a:rPr lang="en-US" dirty="0" smtClean="0"/>
              <a:t>ake it self-driving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6000">
        <p14:vortex dir="r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41497" cy="1143000"/>
          </a:xfrm>
        </p:spPr>
        <p:txBody>
          <a:bodyPr>
            <a:noAutofit/>
          </a:bodyPr>
          <a:lstStyle/>
          <a:p>
            <a:r>
              <a:rPr lang="en-US" sz="6000" i="1" dirty="0"/>
              <a:t>a</a:t>
            </a:r>
            <a:r>
              <a:rPr lang="en-US" sz="6000" i="1" dirty="0" smtClean="0"/>
              <a:t> used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/>
              <a:t>Roomba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i="1" dirty="0"/>
              <a:t>h</a:t>
            </a:r>
            <a:r>
              <a:rPr lang="en-US" sz="6000" i="1" dirty="0" smtClean="0"/>
              <a:t>as</a:t>
            </a:r>
            <a:endParaRPr lang="en-US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3541497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Motors and wheels</a:t>
            </a:r>
          </a:p>
          <a:p>
            <a:r>
              <a:rPr lang="en-US" dirty="0" smtClean="0"/>
              <a:t>A castor wheel</a:t>
            </a:r>
          </a:p>
          <a:p>
            <a:r>
              <a:rPr lang="en-US" dirty="0"/>
              <a:t>S</a:t>
            </a:r>
            <a:r>
              <a:rPr lang="en-US" dirty="0" smtClean="0"/>
              <a:t>ome nice sensors</a:t>
            </a:r>
          </a:p>
          <a:p>
            <a:r>
              <a:rPr lang="en-US" dirty="0" smtClean="0"/>
              <a:t>Maybe a working battery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farm8.staticflickr.com/7198/6832050894_05679f417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29308"/>
            <a:ext cx="5145303" cy="68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arm8.staticflickr.com/7206/6832051194_3c55fba82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3851"/>
            <a:ext cx="5134417" cy="68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194</Words>
  <Application>Microsoft Office PowerPoint</Application>
  <PresentationFormat>On-screen Show (4:3)</PresentationFormat>
  <Paragraphs>60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Zoomba</vt:lpstr>
      <vt:lpstr>Zoomba</vt:lpstr>
      <vt:lpstr>The Killer App?</vt:lpstr>
      <vt:lpstr>Demo</vt:lpstr>
      <vt:lpstr>a used Roomba has</vt:lpstr>
      <vt:lpstr>You Also Need</vt:lpstr>
      <vt:lpstr>Today You’ll See How To</vt:lpstr>
      <vt:lpstr>Lets Get Started</vt:lpstr>
      <vt:lpstr>a used Roomba has</vt:lpstr>
      <vt:lpstr>Let’s Hack it</vt:lpstr>
      <vt:lpstr>Make or buy a motor driver shield</vt:lpstr>
      <vt:lpstr>Hook it all up</vt:lpstr>
      <vt:lpstr>Program it!</vt:lpstr>
      <vt:lpstr>Play!</vt:lpstr>
      <vt:lpstr>Autonomy</vt:lpstr>
    </vt:vector>
  </TitlesOfParts>
  <Company>Healthwise,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dray</dc:creator>
  <cp:lastModifiedBy>dray</cp:lastModifiedBy>
  <cp:revision>45</cp:revision>
  <dcterms:created xsi:type="dcterms:W3CDTF">2012-03-14T11:47:12Z</dcterms:created>
  <dcterms:modified xsi:type="dcterms:W3CDTF">2012-03-23T02:36:40Z</dcterms:modified>
</cp:coreProperties>
</file>