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5" r:id="rId4"/>
    <p:sldId id="264" r:id="rId5"/>
    <p:sldId id="258" r:id="rId6"/>
    <p:sldId id="257" r:id="rId7"/>
    <p:sldId id="262" r:id="rId8"/>
    <p:sldId id="261" r:id="rId9"/>
    <p:sldId id="260" r:id="rId10"/>
    <p:sldId id="263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301" autoAdjust="0"/>
    <p:restoredTop sz="69353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791D8-136D-4068-B4FC-5E2D8AD64376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1CFD-8A74-4DE4-9EBA-8EB9145D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	5-10 slides of deconstruction, getting the motor connections,</a:t>
            </a:r>
            <a:r>
              <a:rPr lang="en-US" baseline="0" dirty="0" smtClean="0"/>
              <a:t> test the motors, drill connection holes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	4 slides on how to make on 1 slide on where to buy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/>
              <a:t>	assemble</a:t>
            </a:r>
            <a:r>
              <a:rPr lang="en-US" baseline="0" dirty="0" smtClean="0"/>
              <a:t> and connect</a:t>
            </a:r>
            <a:endParaRPr lang="en-US" dirty="0" smtClean="0"/>
          </a:p>
          <a:p>
            <a:r>
              <a:rPr lang="en-US" dirty="0" smtClean="0"/>
              <a:t>Program it, Play in it</a:t>
            </a:r>
          </a:p>
          <a:p>
            <a:r>
              <a:rPr lang="en-US" dirty="0" smtClean="0"/>
              <a:t>	load </a:t>
            </a:r>
            <a:r>
              <a:rPr lang="en-US" dirty="0" err="1" smtClean="0"/>
              <a:t>firmatta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get</a:t>
            </a:r>
            <a:r>
              <a:rPr lang="en-US" baseline="0" dirty="0" smtClean="0"/>
              <a:t> processing code, </a:t>
            </a:r>
          </a:p>
          <a:p>
            <a:r>
              <a:rPr lang="en-US" baseline="0" dirty="0" smtClean="0"/>
              <a:t>		load on two machines</a:t>
            </a:r>
            <a:endParaRPr lang="en-US" dirty="0" smtClean="0"/>
          </a:p>
          <a:p>
            <a:r>
              <a:rPr lang="en-US" dirty="0" smtClean="0"/>
              <a:t>Make it self-driving</a:t>
            </a:r>
          </a:p>
          <a:p>
            <a:r>
              <a:rPr lang="en-US" dirty="0" smtClean="0"/>
              <a:t>	Add python, and </a:t>
            </a:r>
            <a:r>
              <a:rPr lang="en-US" dirty="0" err="1" smtClean="0"/>
              <a:t>OpenCV</a:t>
            </a:r>
            <a:r>
              <a:rPr lang="en-US" dirty="0" smtClean="0"/>
              <a:t>,</a:t>
            </a:r>
            <a:r>
              <a:rPr lang="en-US" baseline="0" dirty="0" smtClean="0"/>
              <a:t> connect </a:t>
            </a:r>
            <a:r>
              <a:rPr lang="en-US" baseline="0" dirty="0" err="1" smtClean="0"/>
              <a:t>roomba</a:t>
            </a:r>
            <a:r>
              <a:rPr lang="en-US" baseline="0" dirty="0" smtClean="0"/>
              <a:t> sensors to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, add sensors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81CFD-8A74-4DE4-9EBA-8EB9145D0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81CFD-8A74-4DE4-9EBA-8EB9145D0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277C-1A56-4E00-961C-911F169A230D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heetcatalog.org/datasheet/SGSThomsonMicroelectronics/mXyzuxs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org/" TargetMode="External"/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friend/Tel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logmein.com/products/hamach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opencv.willowgarage.com/wik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ArduinoBoardUn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000">
        <p14:vortex dir="r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farm8.staticflickr.com/7055/6978155255_d9960e06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65934"/>
            <a:ext cx="35623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farm8.staticflickr.com/7054/6978169757_c4086f4e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-15241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farm8.staticflickr.com/7054/6832029210_a2d07b269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3516630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7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Spacious without the vacuum</a:t>
            </a:r>
            <a:endParaRPr lang="en-US" dirty="0"/>
          </a:p>
        </p:txBody>
      </p:sp>
      <p:pic>
        <p:nvPicPr>
          <p:cNvPr id="2050" name="Picture 2" descr="http://farm8.staticflickr.com/7038/6832022114_76b6cbef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33600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arm8.staticflickr.com/7206/6832051194_3c55fba8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35623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or buy a motor driver 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farm8.staticflickr.com/7053/6846637028_5c38112b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49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duino Motor Sh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0824"/>
            <a:ext cx="3286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4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farm8.staticflickr.com/7184/6846636046_5069a749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95649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rm8.staticflickr.com/7059/6846634420_0139983e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5649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farm8.staticflickr.com/7061/6846632492_7c1393d8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rm8.staticflickr.com/7182/6846633172_f5d21a41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-1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9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follow the L293D Datasheet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043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www.datasheetcatalog.org/datasheet/SGSThomsonMicroelectronics/mXyzuxsr.pdf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30" y="1143000"/>
            <a:ext cx="52768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00200" y="4667250"/>
            <a:ext cx="1676400" cy="1371600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468503" y="2971800"/>
            <a:ext cx="2880737" cy="1691640"/>
          </a:xfrm>
          <a:custGeom>
            <a:avLst/>
            <a:gdLst>
              <a:gd name="connsiteX0" fmla="*/ 2880737 w 2880737"/>
              <a:gd name="connsiteY0" fmla="*/ 228600 h 2209800"/>
              <a:gd name="connsiteX1" fmla="*/ 2804537 w 2880737"/>
              <a:gd name="connsiteY1" fmla="*/ 182880 h 2209800"/>
              <a:gd name="connsiteX2" fmla="*/ 2697857 w 2880737"/>
              <a:gd name="connsiteY2" fmla="*/ 152400 h 2209800"/>
              <a:gd name="connsiteX3" fmla="*/ 2652137 w 2880737"/>
              <a:gd name="connsiteY3" fmla="*/ 121920 h 2209800"/>
              <a:gd name="connsiteX4" fmla="*/ 2560697 w 2880737"/>
              <a:gd name="connsiteY4" fmla="*/ 91440 h 2209800"/>
              <a:gd name="connsiteX5" fmla="*/ 2454017 w 2880737"/>
              <a:gd name="connsiteY5" fmla="*/ 60960 h 2209800"/>
              <a:gd name="connsiteX6" fmla="*/ 2408297 w 2880737"/>
              <a:gd name="connsiteY6" fmla="*/ 45720 h 2209800"/>
              <a:gd name="connsiteX7" fmla="*/ 2347337 w 2880737"/>
              <a:gd name="connsiteY7" fmla="*/ 15240 h 2209800"/>
              <a:gd name="connsiteX8" fmla="*/ 2240657 w 2880737"/>
              <a:gd name="connsiteY8" fmla="*/ 0 h 2209800"/>
              <a:gd name="connsiteX9" fmla="*/ 1981577 w 2880737"/>
              <a:gd name="connsiteY9" fmla="*/ 45720 h 2209800"/>
              <a:gd name="connsiteX10" fmla="*/ 1874897 w 2880737"/>
              <a:gd name="connsiteY10" fmla="*/ 76200 h 2209800"/>
              <a:gd name="connsiteX11" fmla="*/ 1813937 w 2880737"/>
              <a:gd name="connsiteY11" fmla="*/ 91440 h 2209800"/>
              <a:gd name="connsiteX12" fmla="*/ 1798697 w 2880737"/>
              <a:gd name="connsiteY12" fmla="*/ 137160 h 2209800"/>
              <a:gd name="connsiteX13" fmla="*/ 1768217 w 2880737"/>
              <a:gd name="connsiteY13" fmla="*/ 182880 h 2209800"/>
              <a:gd name="connsiteX14" fmla="*/ 1752977 w 2880737"/>
              <a:gd name="connsiteY14" fmla="*/ 259080 h 2209800"/>
              <a:gd name="connsiteX15" fmla="*/ 1737737 w 2880737"/>
              <a:gd name="connsiteY15" fmla="*/ 320040 h 2209800"/>
              <a:gd name="connsiteX16" fmla="*/ 1707257 w 2880737"/>
              <a:gd name="connsiteY16" fmla="*/ 381000 h 2209800"/>
              <a:gd name="connsiteX17" fmla="*/ 1676777 w 2880737"/>
              <a:gd name="connsiteY17" fmla="*/ 579120 h 2209800"/>
              <a:gd name="connsiteX18" fmla="*/ 1661537 w 2880737"/>
              <a:gd name="connsiteY18" fmla="*/ 624840 h 2209800"/>
              <a:gd name="connsiteX19" fmla="*/ 1646297 w 2880737"/>
              <a:gd name="connsiteY19" fmla="*/ 701040 h 2209800"/>
              <a:gd name="connsiteX20" fmla="*/ 1631057 w 2880737"/>
              <a:gd name="connsiteY20" fmla="*/ 792480 h 2209800"/>
              <a:gd name="connsiteX21" fmla="*/ 1600577 w 2880737"/>
              <a:gd name="connsiteY21" fmla="*/ 853440 h 2209800"/>
              <a:gd name="connsiteX22" fmla="*/ 1539617 w 2880737"/>
              <a:gd name="connsiteY22" fmla="*/ 1188720 h 2209800"/>
              <a:gd name="connsiteX23" fmla="*/ 1524377 w 2880737"/>
              <a:gd name="connsiteY23" fmla="*/ 1249680 h 2209800"/>
              <a:gd name="connsiteX24" fmla="*/ 1493897 w 2880737"/>
              <a:gd name="connsiteY24" fmla="*/ 1295400 h 2209800"/>
              <a:gd name="connsiteX25" fmla="*/ 1478657 w 2880737"/>
              <a:gd name="connsiteY25" fmla="*/ 1341120 h 2209800"/>
              <a:gd name="connsiteX26" fmla="*/ 1326257 w 2880737"/>
              <a:gd name="connsiteY26" fmla="*/ 1463040 h 2209800"/>
              <a:gd name="connsiteX27" fmla="*/ 1204337 w 2880737"/>
              <a:gd name="connsiteY27" fmla="*/ 1524000 h 2209800"/>
              <a:gd name="connsiteX28" fmla="*/ 1173857 w 2880737"/>
              <a:gd name="connsiteY28" fmla="*/ 1569720 h 2209800"/>
              <a:gd name="connsiteX29" fmla="*/ 1112897 w 2880737"/>
              <a:gd name="connsiteY29" fmla="*/ 1584960 h 2209800"/>
              <a:gd name="connsiteX30" fmla="*/ 1051937 w 2880737"/>
              <a:gd name="connsiteY30" fmla="*/ 1676400 h 2209800"/>
              <a:gd name="connsiteX31" fmla="*/ 1006217 w 2880737"/>
              <a:gd name="connsiteY31" fmla="*/ 1691640 h 2209800"/>
              <a:gd name="connsiteX32" fmla="*/ 960497 w 2880737"/>
              <a:gd name="connsiteY32" fmla="*/ 1722120 h 2209800"/>
              <a:gd name="connsiteX33" fmla="*/ 899537 w 2880737"/>
              <a:gd name="connsiteY33" fmla="*/ 1737360 h 2209800"/>
              <a:gd name="connsiteX34" fmla="*/ 853817 w 2880737"/>
              <a:gd name="connsiteY34" fmla="*/ 1767840 h 2209800"/>
              <a:gd name="connsiteX35" fmla="*/ 686177 w 2880737"/>
              <a:gd name="connsiteY35" fmla="*/ 1798320 h 2209800"/>
              <a:gd name="connsiteX36" fmla="*/ 350897 w 2880737"/>
              <a:gd name="connsiteY36" fmla="*/ 1828800 h 2209800"/>
              <a:gd name="connsiteX37" fmla="*/ 259457 w 2880737"/>
              <a:gd name="connsiteY37" fmla="*/ 1844040 h 2209800"/>
              <a:gd name="connsiteX38" fmla="*/ 213737 w 2880737"/>
              <a:gd name="connsiteY38" fmla="*/ 1874520 h 2209800"/>
              <a:gd name="connsiteX39" fmla="*/ 152777 w 2880737"/>
              <a:gd name="connsiteY39" fmla="*/ 1889760 h 2209800"/>
              <a:gd name="connsiteX40" fmla="*/ 107057 w 2880737"/>
              <a:gd name="connsiteY40" fmla="*/ 1920240 h 2209800"/>
              <a:gd name="connsiteX41" fmla="*/ 46097 w 2880737"/>
              <a:gd name="connsiteY41" fmla="*/ 1950720 h 2209800"/>
              <a:gd name="connsiteX42" fmla="*/ 15617 w 2880737"/>
              <a:gd name="connsiteY42" fmla="*/ 2042160 h 2209800"/>
              <a:gd name="connsiteX43" fmla="*/ 377 w 2880737"/>
              <a:gd name="connsiteY4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0737" h="2209800">
                <a:moveTo>
                  <a:pt x="2880737" y="228600"/>
                </a:moveTo>
                <a:cubicBezTo>
                  <a:pt x="2855337" y="213360"/>
                  <a:pt x="2831031" y="196127"/>
                  <a:pt x="2804537" y="182880"/>
                </a:cubicBezTo>
                <a:cubicBezTo>
                  <a:pt x="2782673" y="171948"/>
                  <a:pt x="2717389" y="157283"/>
                  <a:pt x="2697857" y="152400"/>
                </a:cubicBezTo>
                <a:cubicBezTo>
                  <a:pt x="2682617" y="142240"/>
                  <a:pt x="2668875" y="129359"/>
                  <a:pt x="2652137" y="121920"/>
                </a:cubicBezTo>
                <a:cubicBezTo>
                  <a:pt x="2622777" y="108871"/>
                  <a:pt x="2591177" y="101600"/>
                  <a:pt x="2560697" y="91440"/>
                </a:cubicBezTo>
                <a:cubicBezTo>
                  <a:pt x="2451076" y="54900"/>
                  <a:pt x="2587970" y="99232"/>
                  <a:pt x="2454017" y="60960"/>
                </a:cubicBezTo>
                <a:cubicBezTo>
                  <a:pt x="2438571" y="56547"/>
                  <a:pt x="2423062" y="52048"/>
                  <a:pt x="2408297" y="45720"/>
                </a:cubicBezTo>
                <a:cubicBezTo>
                  <a:pt x="2387415" y="36771"/>
                  <a:pt x="2369255" y="21218"/>
                  <a:pt x="2347337" y="15240"/>
                </a:cubicBezTo>
                <a:cubicBezTo>
                  <a:pt x="2312682" y="5789"/>
                  <a:pt x="2276217" y="5080"/>
                  <a:pt x="2240657" y="0"/>
                </a:cubicBezTo>
                <a:cubicBezTo>
                  <a:pt x="2162781" y="12979"/>
                  <a:pt x="2063657" y="27480"/>
                  <a:pt x="1981577" y="45720"/>
                </a:cubicBezTo>
                <a:cubicBezTo>
                  <a:pt x="1874381" y="69541"/>
                  <a:pt x="1963996" y="50743"/>
                  <a:pt x="1874897" y="76200"/>
                </a:cubicBezTo>
                <a:cubicBezTo>
                  <a:pt x="1854758" y="81954"/>
                  <a:pt x="1834257" y="86360"/>
                  <a:pt x="1813937" y="91440"/>
                </a:cubicBezTo>
                <a:cubicBezTo>
                  <a:pt x="1808857" y="106680"/>
                  <a:pt x="1805881" y="122792"/>
                  <a:pt x="1798697" y="137160"/>
                </a:cubicBezTo>
                <a:cubicBezTo>
                  <a:pt x="1790506" y="153543"/>
                  <a:pt x="1774648" y="165730"/>
                  <a:pt x="1768217" y="182880"/>
                </a:cubicBezTo>
                <a:cubicBezTo>
                  <a:pt x="1759122" y="207134"/>
                  <a:pt x="1758596" y="233794"/>
                  <a:pt x="1752977" y="259080"/>
                </a:cubicBezTo>
                <a:cubicBezTo>
                  <a:pt x="1748433" y="279527"/>
                  <a:pt x="1745091" y="300428"/>
                  <a:pt x="1737737" y="320040"/>
                </a:cubicBezTo>
                <a:cubicBezTo>
                  <a:pt x="1729760" y="341312"/>
                  <a:pt x="1717417" y="360680"/>
                  <a:pt x="1707257" y="381000"/>
                </a:cubicBezTo>
                <a:cubicBezTo>
                  <a:pt x="1702396" y="415030"/>
                  <a:pt x="1685235" y="541058"/>
                  <a:pt x="1676777" y="579120"/>
                </a:cubicBezTo>
                <a:cubicBezTo>
                  <a:pt x="1673292" y="594802"/>
                  <a:pt x="1665433" y="609255"/>
                  <a:pt x="1661537" y="624840"/>
                </a:cubicBezTo>
                <a:cubicBezTo>
                  <a:pt x="1655255" y="649970"/>
                  <a:pt x="1650931" y="675555"/>
                  <a:pt x="1646297" y="701040"/>
                </a:cubicBezTo>
                <a:cubicBezTo>
                  <a:pt x="1640769" y="731442"/>
                  <a:pt x="1639936" y="762883"/>
                  <a:pt x="1631057" y="792480"/>
                </a:cubicBezTo>
                <a:cubicBezTo>
                  <a:pt x="1624529" y="814240"/>
                  <a:pt x="1610737" y="833120"/>
                  <a:pt x="1600577" y="853440"/>
                </a:cubicBezTo>
                <a:cubicBezTo>
                  <a:pt x="1586990" y="934964"/>
                  <a:pt x="1560917" y="1103520"/>
                  <a:pt x="1539617" y="1188720"/>
                </a:cubicBezTo>
                <a:cubicBezTo>
                  <a:pt x="1534537" y="1209040"/>
                  <a:pt x="1532628" y="1230428"/>
                  <a:pt x="1524377" y="1249680"/>
                </a:cubicBezTo>
                <a:cubicBezTo>
                  <a:pt x="1517162" y="1266515"/>
                  <a:pt x="1502088" y="1279017"/>
                  <a:pt x="1493897" y="1295400"/>
                </a:cubicBezTo>
                <a:cubicBezTo>
                  <a:pt x="1486713" y="1309768"/>
                  <a:pt x="1488520" y="1328440"/>
                  <a:pt x="1478657" y="1341120"/>
                </a:cubicBezTo>
                <a:cubicBezTo>
                  <a:pt x="1398853" y="1443725"/>
                  <a:pt x="1411172" y="1415865"/>
                  <a:pt x="1326257" y="1463040"/>
                </a:cubicBezTo>
                <a:cubicBezTo>
                  <a:pt x="1218287" y="1523023"/>
                  <a:pt x="1287917" y="1496140"/>
                  <a:pt x="1204337" y="1524000"/>
                </a:cubicBezTo>
                <a:cubicBezTo>
                  <a:pt x="1194177" y="1539240"/>
                  <a:pt x="1189097" y="1559560"/>
                  <a:pt x="1173857" y="1569720"/>
                </a:cubicBezTo>
                <a:cubicBezTo>
                  <a:pt x="1156429" y="1581338"/>
                  <a:pt x="1128660" y="1571167"/>
                  <a:pt x="1112897" y="1584960"/>
                </a:cubicBezTo>
                <a:cubicBezTo>
                  <a:pt x="1085328" y="1609083"/>
                  <a:pt x="1086690" y="1664816"/>
                  <a:pt x="1051937" y="1676400"/>
                </a:cubicBezTo>
                <a:cubicBezTo>
                  <a:pt x="1036697" y="1681480"/>
                  <a:pt x="1020585" y="1684456"/>
                  <a:pt x="1006217" y="1691640"/>
                </a:cubicBezTo>
                <a:cubicBezTo>
                  <a:pt x="989834" y="1699831"/>
                  <a:pt x="977332" y="1714905"/>
                  <a:pt x="960497" y="1722120"/>
                </a:cubicBezTo>
                <a:cubicBezTo>
                  <a:pt x="941245" y="1730371"/>
                  <a:pt x="919857" y="1732280"/>
                  <a:pt x="899537" y="1737360"/>
                </a:cubicBezTo>
                <a:cubicBezTo>
                  <a:pt x="884297" y="1747520"/>
                  <a:pt x="870967" y="1761409"/>
                  <a:pt x="853817" y="1767840"/>
                </a:cubicBezTo>
                <a:cubicBezTo>
                  <a:pt x="837276" y="1774043"/>
                  <a:pt x="695852" y="1796831"/>
                  <a:pt x="686177" y="1798320"/>
                </a:cubicBezTo>
                <a:cubicBezTo>
                  <a:pt x="526872" y="1822828"/>
                  <a:pt x="566489" y="1814427"/>
                  <a:pt x="350897" y="1828800"/>
                </a:cubicBezTo>
                <a:cubicBezTo>
                  <a:pt x="320417" y="1833880"/>
                  <a:pt x="288772" y="1834268"/>
                  <a:pt x="259457" y="1844040"/>
                </a:cubicBezTo>
                <a:cubicBezTo>
                  <a:pt x="242081" y="1849832"/>
                  <a:pt x="230572" y="1867305"/>
                  <a:pt x="213737" y="1874520"/>
                </a:cubicBezTo>
                <a:cubicBezTo>
                  <a:pt x="194485" y="1882771"/>
                  <a:pt x="173097" y="1884680"/>
                  <a:pt x="152777" y="1889760"/>
                </a:cubicBezTo>
                <a:cubicBezTo>
                  <a:pt x="137537" y="1899920"/>
                  <a:pt x="122960" y="1911153"/>
                  <a:pt x="107057" y="1920240"/>
                </a:cubicBezTo>
                <a:cubicBezTo>
                  <a:pt x="87332" y="1931512"/>
                  <a:pt x="59728" y="1932545"/>
                  <a:pt x="46097" y="1950720"/>
                </a:cubicBezTo>
                <a:cubicBezTo>
                  <a:pt x="26820" y="1976423"/>
                  <a:pt x="20899" y="2010468"/>
                  <a:pt x="15617" y="2042160"/>
                </a:cubicBezTo>
                <a:cubicBezTo>
                  <a:pt x="-3799" y="2158654"/>
                  <a:pt x="377" y="2102700"/>
                  <a:pt x="377" y="22098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75753" y="4724400"/>
            <a:ext cx="2958247" cy="1720299"/>
          </a:xfrm>
          <a:custGeom>
            <a:avLst/>
            <a:gdLst>
              <a:gd name="connsiteX0" fmla="*/ 2958247 w 2958247"/>
              <a:gd name="connsiteY0" fmla="*/ 0 h 1720299"/>
              <a:gd name="connsiteX1" fmla="*/ 2882047 w 2958247"/>
              <a:gd name="connsiteY1" fmla="*/ 30480 h 1720299"/>
              <a:gd name="connsiteX2" fmla="*/ 2821087 w 2958247"/>
              <a:gd name="connsiteY2" fmla="*/ 45720 h 1720299"/>
              <a:gd name="connsiteX3" fmla="*/ 2775367 w 2958247"/>
              <a:gd name="connsiteY3" fmla="*/ 76200 h 1720299"/>
              <a:gd name="connsiteX4" fmla="*/ 2714407 w 2958247"/>
              <a:gd name="connsiteY4" fmla="*/ 91440 h 1720299"/>
              <a:gd name="connsiteX5" fmla="*/ 2668687 w 2958247"/>
              <a:gd name="connsiteY5" fmla="*/ 106680 h 1720299"/>
              <a:gd name="connsiteX6" fmla="*/ 2607727 w 2958247"/>
              <a:gd name="connsiteY6" fmla="*/ 152400 h 1720299"/>
              <a:gd name="connsiteX7" fmla="*/ 2501047 w 2958247"/>
              <a:gd name="connsiteY7" fmla="*/ 182880 h 1720299"/>
              <a:gd name="connsiteX8" fmla="*/ 1647607 w 2958247"/>
              <a:gd name="connsiteY8" fmla="*/ 198120 h 1720299"/>
              <a:gd name="connsiteX9" fmla="*/ 1617127 w 2958247"/>
              <a:gd name="connsiteY9" fmla="*/ 243840 h 1720299"/>
              <a:gd name="connsiteX10" fmla="*/ 1571407 w 2958247"/>
              <a:gd name="connsiteY10" fmla="*/ 274320 h 1720299"/>
              <a:gd name="connsiteX11" fmla="*/ 1525687 w 2958247"/>
              <a:gd name="connsiteY11" fmla="*/ 320040 h 1720299"/>
              <a:gd name="connsiteX12" fmla="*/ 1510447 w 2958247"/>
              <a:gd name="connsiteY12" fmla="*/ 381000 h 1720299"/>
              <a:gd name="connsiteX13" fmla="*/ 1449487 w 2958247"/>
              <a:gd name="connsiteY13" fmla="*/ 487680 h 1720299"/>
              <a:gd name="connsiteX14" fmla="*/ 1419007 w 2958247"/>
              <a:gd name="connsiteY14" fmla="*/ 533400 h 1720299"/>
              <a:gd name="connsiteX15" fmla="*/ 1388527 w 2958247"/>
              <a:gd name="connsiteY15" fmla="*/ 624840 h 1720299"/>
              <a:gd name="connsiteX16" fmla="*/ 1358047 w 2958247"/>
              <a:gd name="connsiteY16" fmla="*/ 685800 h 1720299"/>
              <a:gd name="connsiteX17" fmla="*/ 1327567 w 2958247"/>
              <a:gd name="connsiteY17" fmla="*/ 822960 h 1720299"/>
              <a:gd name="connsiteX18" fmla="*/ 1312327 w 2958247"/>
              <a:gd name="connsiteY18" fmla="*/ 883920 h 1720299"/>
              <a:gd name="connsiteX19" fmla="*/ 1281847 w 2958247"/>
              <a:gd name="connsiteY19" fmla="*/ 944880 h 1720299"/>
              <a:gd name="connsiteX20" fmla="*/ 1266607 w 2958247"/>
              <a:gd name="connsiteY20" fmla="*/ 1051560 h 1720299"/>
              <a:gd name="connsiteX21" fmla="*/ 1129447 w 2958247"/>
              <a:gd name="connsiteY21" fmla="*/ 1188720 h 1720299"/>
              <a:gd name="connsiteX22" fmla="*/ 1038007 w 2958247"/>
              <a:gd name="connsiteY22" fmla="*/ 1249680 h 1720299"/>
              <a:gd name="connsiteX23" fmla="*/ 977047 w 2958247"/>
              <a:gd name="connsiteY23" fmla="*/ 1310640 h 1720299"/>
              <a:gd name="connsiteX24" fmla="*/ 946567 w 2958247"/>
              <a:gd name="connsiteY24" fmla="*/ 1356360 h 1720299"/>
              <a:gd name="connsiteX25" fmla="*/ 824647 w 2958247"/>
              <a:gd name="connsiteY25" fmla="*/ 1463040 h 1720299"/>
              <a:gd name="connsiteX26" fmla="*/ 778927 w 2958247"/>
              <a:gd name="connsiteY26" fmla="*/ 1508760 h 1720299"/>
              <a:gd name="connsiteX27" fmla="*/ 748447 w 2958247"/>
              <a:gd name="connsiteY27" fmla="*/ 1554480 h 1720299"/>
              <a:gd name="connsiteX28" fmla="*/ 702727 w 2958247"/>
              <a:gd name="connsiteY28" fmla="*/ 1569720 h 1720299"/>
              <a:gd name="connsiteX29" fmla="*/ 611287 w 2958247"/>
              <a:gd name="connsiteY29" fmla="*/ 1630680 h 1720299"/>
              <a:gd name="connsiteX30" fmla="*/ 565567 w 2958247"/>
              <a:gd name="connsiteY30" fmla="*/ 1676400 h 1720299"/>
              <a:gd name="connsiteX31" fmla="*/ 504607 w 2958247"/>
              <a:gd name="connsiteY31" fmla="*/ 1691640 h 1720299"/>
              <a:gd name="connsiteX32" fmla="*/ 458887 w 2958247"/>
              <a:gd name="connsiteY32" fmla="*/ 1706880 h 1720299"/>
              <a:gd name="connsiteX33" fmla="*/ 62647 w 2958247"/>
              <a:gd name="connsiteY33" fmla="*/ 1645920 h 1720299"/>
              <a:gd name="connsiteX34" fmla="*/ 32167 w 2958247"/>
              <a:gd name="connsiteY34" fmla="*/ 1600200 h 1720299"/>
              <a:gd name="connsiteX35" fmla="*/ 16927 w 2958247"/>
              <a:gd name="connsiteY35" fmla="*/ 1539240 h 1720299"/>
              <a:gd name="connsiteX36" fmla="*/ 1687 w 2958247"/>
              <a:gd name="connsiteY36" fmla="*/ 1493520 h 1720299"/>
              <a:gd name="connsiteX37" fmla="*/ 1687 w 2958247"/>
              <a:gd name="connsiteY37" fmla="*/ 1356360 h 172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58247" h="1720299">
                <a:moveTo>
                  <a:pt x="2958247" y="0"/>
                </a:moveTo>
                <a:cubicBezTo>
                  <a:pt x="2932847" y="10160"/>
                  <a:pt x="2908000" y="21829"/>
                  <a:pt x="2882047" y="30480"/>
                </a:cubicBezTo>
                <a:cubicBezTo>
                  <a:pt x="2862176" y="37104"/>
                  <a:pt x="2840339" y="37469"/>
                  <a:pt x="2821087" y="45720"/>
                </a:cubicBezTo>
                <a:cubicBezTo>
                  <a:pt x="2804252" y="52935"/>
                  <a:pt x="2792202" y="68985"/>
                  <a:pt x="2775367" y="76200"/>
                </a:cubicBezTo>
                <a:cubicBezTo>
                  <a:pt x="2756115" y="84451"/>
                  <a:pt x="2734546" y="85686"/>
                  <a:pt x="2714407" y="91440"/>
                </a:cubicBezTo>
                <a:cubicBezTo>
                  <a:pt x="2698961" y="95853"/>
                  <a:pt x="2683927" y="101600"/>
                  <a:pt x="2668687" y="106680"/>
                </a:cubicBezTo>
                <a:cubicBezTo>
                  <a:pt x="2648367" y="121920"/>
                  <a:pt x="2629780" y="139798"/>
                  <a:pt x="2607727" y="152400"/>
                </a:cubicBezTo>
                <a:cubicBezTo>
                  <a:pt x="2594798" y="159788"/>
                  <a:pt x="2508930" y="182617"/>
                  <a:pt x="2501047" y="182880"/>
                </a:cubicBezTo>
                <a:cubicBezTo>
                  <a:pt x="2216680" y="192359"/>
                  <a:pt x="1932087" y="193040"/>
                  <a:pt x="1647607" y="198120"/>
                </a:cubicBezTo>
                <a:cubicBezTo>
                  <a:pt x="1637447" y="213360"/>
                  <a:pt x="1630079" y="230888"/>
                  <a:pt x="1617127" y="243840"/>
                </a:cubicBezTo>
                <a:cubicBezTo>
                  <a:pt x="1604175" y="256792"/>
                  <a:pt x="1585478" y="262594"/>
                  <a:pt x="1571407" y="274320"/>
                </a:cubicBezTo>
                <a:cubicBezTo>
                  <a:pt x="1554850" y="288118"/>
                  <a:pt x="1540927" y="304800"/>
                  <a:pt x="1525687" y="320040"/>
                </a:cubicBezTo>
                <a:cubicBezTo>
                  <a:pt x="1520607" y="340360"/>
                  <a:pt x="1519114" y="361932"/>
                  <a:pt x="1510447" y="381000"/>
                </a:cubicBezTo>
                <a:cubicBezTo>
                  <a:pt x="1493499" y="418285"/>
                  <a:pt x="1470559" y="452560"/>
                  <a:pt x="1449487" y="487680"/>
                </a:cubicBezTo>
                <a:cubicBezTo>
                  <a:pt x="1440063" y="503386"/>
                  <a:pt x="1426446" y="516662"/>
                  <a:pt x="1419007" y="533400"/>
                </a:cubicBezTo>
                <a:cubicBezTo>
                  <a:pt x="1405958" y="562760"/>
                  <a:pt x="1402895" y="596103"/>
                  <a:pt x="1388527" y="624840"/>
                </a:cubicBezTo>
                <a:cubicBezTo>
                  <a:pt x="1378367" y="645160"/>
                  <a:pt x="1366024" y="664528"/>
                  <a:pt x="1358047" y="685800"/>
                </a:cubicBezTo>
                <a:cubicBezTo>
                  <a:pt x="1347911" y="712831"/>
                  <a:pt x="1332834" y="799259"/>
                  <a:pt x="1327567" y="822960"/>
                </a:cubicBezTo>
                <a:cubicBezTo>
                  <a:pt x="1323023" y="843407"/>
                  <a:pt x="1319681" y="864308"/>
                  <a:pt x="1312327" y="883920"/>
                </a:cubicBezTo>
                <a:cubicBezTo>
                  <a:pt x="1304350" y="905192"/>
                  <a:pt x="1292007" y="924560"/>
                  <a:pt x="1281847" y="944880"/>
                </a:cubicBezTo>
                <a:cubicBezTo>
                  <a:pt x="1276767" y="980440"/>
                  <a:pt x="1277966" y="1017482"/>
                  <a:pt x="1266607" y="1051560"/>
                </a:cubicBezTo>
                <a:cubicBezTo>
                  <a:pt x="1229440" y="1163061"/>
                  <a:pt x="1211648" y="1106519"/>
                  <a:pt x="1129447" y="1188720"/>
                </a:cubicBezTo>
                <a:cubicBezTo>
                  <a:pt x="1072368" y="1245799"/>
                  <a:pt x="1104174" y="1227624"/>
                  <a:pt x="1038007" y="1249680"/>
                </a:cubicBezTo>
                <a:cubicBezTo>
                  <a:pt x="1004756" y="1349433"/>
                  <a:pt x="1050938" y="1251527"/>
                  <a:pt x="977047" y="1310640"/>
                </a:cubicBezTo>
                <a:cubicBezTo>
                  <a:pt x="962744" y="1322082"/>
                  <a:pt x="958293" y="1342289"/>
                  <a:pt x="946567" y="1356360"/>
                </a:cubicBezTo>
                <a:cubicBezTo>
                  <a:pt x="905911" y="1405147"/>
                  <a:pt x="875320" y="1418701"/>
                  <a:pt x="824647" y="1463040"/>
                </a:cubicBezTo>
                <a:cubicBezTo>
                  <a:pt x="808427" y="1477232"/>
                  <a:pt x="792725" y="1492203"/>
                  <a:pt x="778927" y="1508760"/>
                </a:cubicBezTo>
                <a:cubicBezTo>
                  <a:pt x="767201" y="1522831"/>
                  <a:pt x="762750" y="1543038"/>
                  <a:pt x="748447" y="1554480"/>
                </a:cubicBezTo>
                <a:cubicBezTo>
                  <a:pt x="735903" y="1564515"/>
                  <a:pt x="717967" y="1564640"/>
                  <a:pt x="702727" y="1569720"/>
                </a:cubicBezTo>
                <a:cubicBezTo>
                  <a:pt x="556876" y="1715571"/>
                  <a:pt x="743620" y="1542458"/>
                  <a:pt x="611287" y="1630680"/>
                </a:cubicBezTo>
                <a:cubicBezTo>
                  <a:pt x="593354" y="1642635"/>
                  <a:pt x="584280" y="1665707"/>
                  <a:pt x="565567" y="1676400"/>
                </a:cubicBezTo>
                <a:cubicBezTo>
                  <a:pt x="547381" y="1686792"/>
                  <a:pt x="524746" y="1685886"/>
                  <a:pt x="504607" y="1691640"/>
                </a:cubicBezTo>
                <a:cubicBezTo>
                  <a:pt x="489161" y="1696053"/>
                  <a:pt x="474127" y="1701800"/>
                  <a:pt x="458887" y="1706880"/>
                </a:cubicBezTo>
                <a:cubicBezTo>
                  <a:pt x="207338" y="1695943"/>
                  <a:pt x="168856" y="1773371"/>
                  <a:pt x="62647" y="1645920"/>
                </a:cubicBezTo>
                <a:cubicBezTo>
                  <a:pt x="50921" y="1631849"/>
                  <a:pt x="42327" y="1615440"/>
                  <a:pt x="32167" y="1600200"/>
                </a:cubicBezTo>
                <a:cubicBezTo>
                  <a:pt x="27087" y="1579880"/>
                  <a:pt x="22681" y="1559379"/>
                  <a:pt x="16927" y="1539240"/>
                </a:cubicBezTo>
                <a:cubicBezTo>
                  <a:pt x="12514" y="1523794"/>
                  <a:pt x="3021" y="1509529"/>
                  <a:pt x="1687" y="1493520"/>
                </a:cubicBezTo>
                <a:cubicBezTo>
                  <a:pt x="-2110" y="1447958"/>
                  <a:pt x="1687" y="1402080"/>
                  <a:pt x="1687" y="13563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6400" y="2362200"/>
            <a:ext cx="762000" cy="228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86400" y="4648200"/>
            <a:ext cx="1049656" cy="3810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0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it all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farm8.staticflickr.com/7053/6846637028_5c38112b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152649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15513231">
            <a:off x="1956658" y="2943926"/>
            <a:ext cx="1409700" cy="3124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999153">
            <a:off x="2089437" y="1123951"/>
            <a:ext cx="1409700" cy="3124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7518170">
            <a:off x="5625526" y="3589331"/>
            <a:ext cx="1409700" cy="3124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8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Arduino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http://arduino.cc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(downloads)</a:t>
            </a:r>
            <a:endParaRPr lang="en-US" dirty="0" smtClean="0"/>
          </a:p>
          <a:p>
            <a:r>
              <a:rPr lang="en-US" dirty="0" smtClean="0"/>
              <a:t>Load “</a:t>
            </a:r>
            <a:r>
              <a:rPr lang="en-US" dirty="0" err="1" smtClean="0"/>
              <a:t>Firmatta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processing: </a:t>
            </a:r>
            <a:r>
              <a:rPr lang="en-US" dirty="0">
                <a:hlinkClick r:id="rId3"/>
              </a:rPr>
              <a:t>http://processing.org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my 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github.com/antfriend/Tele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8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dirty="0" smtClean="0"/>
              <a:t>!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Run the server (robot) app</a:t>
            </a:r>
          </a:p>
          <a:p>
            <a:r>
              <a:rPr lang="en-US" dirty="0" smtClean="0"/>
              <a:t>Run the client app</a:t>
            </a:r>
          </a:p>
          <a:p>
            <a:r>
              <a:rPr lang="en-US" dirty="0" smtClean="0"/>
              <a:t>Run Skype or </a:t>
            </a:r>
            <a:r>
              <a:rPr lang="en-US" dirty="0" err="1" smtClean="0"/>
              <a:t>Lync</a:t>
            </a:r>
            <a:endParaRPr lang="en-US" dirty="0" smtClean="0"/>
          </a:p>
          <a:p>
            <a:endParaRPr lang="en-US" dirty="0"/>
          </a:p>
          <a:p>
            <a:r>
              <a:rPr lang="en-US" sz="4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Away you go!</a:t>
            </a:r>
          </a:p>
          <a:p>
            <a:endParaRPr lang="en-US" dirty="0" smtClean="0"/>
          </a:p>
          <a:p>
            <a:r>
              <a:rPr lang="en-US" dirty="0" smtClean="0"/>
              <a:t>For connecting from one home to another, you can use a free </a:t>
            </a:r>
            <a:r>
              <a:rPr lang="en-US" dirty="0" err="1" smtClean="0"/>
              <a:t>vpn</a:t>
            </a:r>
            <a:r>
              <a:rPr lang="en-US" dirty="0"/>
              <a:t> like: </a:t>
            </a:r>
            <a:r>
              <a:rPr lang="en-US" dirty="0">
                <a:hlinkClick r:id="rId2"/>
              </a:rPr>
              <a:t>https://secure.logmein.com/products/hamachi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3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Use your </a:t>
            </a:r>
            <a:r>
              <a:rPr lang="en-US" dirty="0" err="1" smtClean="0"/>
              <a:t>zoomba</a:t>
            </a:r>
            <a:r>
              <a:rPr lang="en-US" dirty="0" smtClean="0"/>
              <a:t> as an autonomous </a:t>
            </a:r>
            <a:r>
              <a:rPr lang="en-US" dirty="0" smtClean="0"/>
              <a:t>robotics platform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http://opencv.willowgarage.com/wiki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OpenCV_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24000"/>
            <a:ext cx="67627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7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9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/>
              <a:t>Zoomba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A </a:t>
            </a:r>
            <a:r>
              <a:rPr lang="en-US" sz="8800" dirty="0" err="1" smtClean="0"/>
              <a:t>telepresence</a:t>
            </a:r>
            <a:r>
              <a:rPr lang="en-US" sz="8800" dirty="0" smtClean="0"/>
              <a:t> robot you can build in a day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977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4" presetClass="emph" presetSubtype="0" repeatCount="indefinite" fill="hold" grpId="1" nodeType="after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App?</a:t>
            </a:r>
            <a:endParaRPr lang="en-US" dirty="0"/>
          </a:p>
        </p:txBody>
      </p:sp>
      <p:pic>
        <p:nvPicPr>
          <p:cNvPr id="1026" name="Picture 2" descr="http://www.hizook.com/files/users/3/Telepresence_Robots_NYTi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39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arallax.com/Portals/0/Images/Prod/2/289/28992b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7179"/>
            <a:ext cx="1638300" cy="22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572659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Parallax Eddie</a:t>
            </a:r>
          </a:p>
          <a:p>
            <a:pPr algn="ctr"/>
            <a:r>
              <a:rPr lang="en-US" dirty="0" smtClean="0"/>
              <a:t>$1,250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4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This is the lowest cost </a:t>
            </a:r>
            <a:r>
              <a:rPr lang="en-US" dirty="0" err="1"/>
              <a:t>telepresence</a:t>
            </a:r>
            <a:r>
              <a:rPr lang="en-US" dirty="0"/>
              <a:t> and computer vision platform anywhere.</a:t>
            </a:r>
          </a:p>
          <a:p>
            <a:r>
              <a:rPr lang="en-US" dirty="0"/>
              <a:t>Your living room will never be the same </a:t>
            </a:r>
            <a:r>
              <a:rPr lang="en-US" dirty="0" smtClean="0"/>
              <a:t>again!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9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/>
              <a:t>a</a:t>
            </a:r>
            <a:r>
              <a:rPr lang="en-US" sz="6000" i="1" dirty="0" smtClean="0"/>
              <a:t> used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/>
              <a:t>h</a:t>
            </a:r>
            <a:r>
              <a:rPr lang="en-US" sz="6000" i="1" dirty="0" smtClean="0"/>
              <a:t>as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Motors and wheels</a:t>
            </a:r>
          </a:p>
          <a:p>
            <a:r>
              <a:rPr lang="en-US" dirty="0" smtClean="0"/>
              <a:t>A castor wheel</a:t>
            </a:r>
          </a:p>
          <a:p>
            <a:r>
              <a:rPr lang="en-US" dirty="0"/>
              <a:t>S</a:t>
            </a:r>
            <a:r>
              <a:rPr lang="en-US" dirty="0" smtClean="0"/>
              <a:t>ome nice sensors</a:t>
            </a:r>
          </a:p>
          <a:p>
            <a:r>
              <a:rPr lang="en-US" dirty="0" smtClean="0"/>
              <a:t>Maybe a working battery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s4.mm.bing.net/images/thumbnail.aspx?q=5038946306556363&amp;id=ad9e71672706ef5ba62d932c41ea5230&amp;url=http%3a%2f%2fwww.futurehouse.gr%2fimages%2fsparkfun%2f09815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5" y="2106385"/>
            <a:ext cx="1856015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You Also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74638"/>
            <a:ext cx="3810000" cy="5821363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Laptop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4114800" cy="9579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 Motor Driver Shield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4114800" cy="2362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Miscellaneous</a:t>
            </a:r>
            <a:r>
              <a:rPr lang="en-US" sz="3600" dirty="0" smtClean="0"/>
              <a:t>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1800" dirty="0" smtClean="0"/>
              <a:t>fasteners </a:t>
            </a:r>
            <a:r>
              <a:rPr lang="en-US" sz="1800" dirty="0"/>
              <a:t>and </a:t>
            </a:r>
            <a:r>
              <a:rPr lang="en-US" sz="1800" dirty="0" smtClean="0"/>
              <a:t>connectors and a battery if your </a:t>
            </a:r>
            <a:r>
              <a:rPr lang="en-US" sz="1800" dirty="0" err="1" smtClean="0"/>
              <a:t>roomba</a:t>
            </a:r>
            <a:r>
              <a:rPr lang="en-US" sz="1800" dirty="0" smtClean="0"/>
              <a:t> battery is dead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26" name="Picture 2" descr="http://arduino.cc/en/uploads/Main/ArduinoUno_R3_thum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62024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3.mm.bing.net/images/thumbnail.aspx?q=4803985833264846&amp;id=959e21daa31b205a8bbe29d07892b5d2&amp;url=http%3a%2f%2fwww.nimaheydarian.com%2fwp-content%2fuploads%2f2007%2f11%2fcomapqc7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7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You’ll 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it, Play in it</a:t>
            </a:r>
          </a:p>
          <a:p>
            <a:r>
              <a:rPr lang="en-US" dirty="0"/>
              <a:t>M</a:t>
            </a:r>
            <a:r>
              <a:rPr lang="en-US" dirty="0" smtClean="0"/>
              <a:t>ake it self-driving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 smtClean="0"/>
              <a:t>The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 smtClean="0"/>
              <a:t>hack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Remove bottom screws</a:t>
            </a:r>
            <a:endParaRPr lang="en-US" dirty="0" smtClean="0"/>
          </a:p>
          <a:p>
            <a:r>
              <a:rPr lang="en-US" dirty="0" smtClean="0"/>
              <a:t>Remove vacuum </a:t>
            </a:r>
            <a:endParaRPr lang="en-US" dirty="0" smtClean="0"/>
          </a:p>
          <a:p>
            <a:r>
              <a:rPr lang="en-US" dirty="0" smtClean="0"/>
              <a:t>Unplug motors</a:t>
            </a:r>
            <a:endParaRPr lang="en-US" dirty="0" smtClean="0"/>
          </a:p>
          <a:p>
            <a:r>
              <a:rPr lang="en-US" dirty="0" smtClean="0"/>
              <a:t>Replace screws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233</Words>
  <Application>Microsoft Office PowerPoint</Application>
  <PresentationFormat>On-screen Show (4:3)</PresentationFormat>
  <Paragraphs>73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Zoomba</vt:lpstr>
      <vt:lpstr>Zoomba</vt:lpstr>
      <vt:lpstr>The Killer App?</vt:lpstr>
      <vt:lpstr>Demo</vt:lpstr>
      <vt:lpstr>a used Roomba has</vt:lpstr>
      <vt:lpstr>You Also Need</vt:lpstr>
      <vt:lpstr>Today You’ll See How To</vt:lpstr>
      <vt:lpstr>Lets Get Started</vt:lpstr>
      <vt:lpstr>The Roomba hack</vt:lpstr>
      <vt:lpstr>PowerPoint Presentation</vt:lpstr>
      <vt:lpstr>Spacious without the vacuum</vt:lpstr>
      <vt:lpstr>Make or buy a motor driver shield</vt:lpstr>
      <vt:lpstr>PowerPoint Presentation</vt:lpstr>
      <vt:lpstr>Just follow the L293D Datasheet</vt:lpstr>
      <vt:lpstr>Hook it all up</vt:lpstr>
      <vt:lpstr>Program it!</vt:lpstr>
      <vt:lpstr>Play! Work!</vt:lpstr>
      <vt:lpstr>PowerPoint Presentation</vt:lpstr>
      <vt:lpstr>PowerPoint Presentation</vt:lpstr>
    </vt:vector>
  </TitlesOfParts>
  <Company>Healthwise,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dray</dc:creator>
  <cp:lastModifiedBy>dray</cp:lastModifiedBy>
  <cp:revision>70</cp:revision>
  <dcterms:created xsi:type="dcterms:W3CDTF">2012-03-14T11:47:12Z</dcterms:created>
  <dcterms:modified xsi:type="dcterms:W3CDTF">2012-03-24T03:24:05Z</dcterms:modified>
</cp:coreProperties>
</file>