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CED9-A3DE-BE48-92C1-36DF6183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4EC8-994D-8543-9228-1C21B7D5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605C-558E-8341-B465-9A382206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7A2E-0101-1F46-8143-F56220F1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7A89-BD56-E946-A1A7-D338D8D5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A951-C7C4-6A4D-873A-CF732C6F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71956-0B94-A248-89B1-0AF75C0BB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5983-CAE5-954E-982C-D9FB6A14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5F03-17A6-1A46-9D37-7CE41F88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4A85-F908-C34A-8B86-B503B28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6D8CA-6016-0F46-AC9A-34E72783D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8EA49-88D4-EA4A-83B3-2096D767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B0A6-3725-FF4A-87CA-8392608B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E271-AE59-0A47-BAC6-E570563E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50CF-0715-C34E-BD03-336F4ABE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6F60-12CC-3C45-9555-253D58CD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2B64-476A-9E4D-83AC-16735DB9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BB02-F6DE-9B49-98F7-2B29BFED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27BA-A44E-4844-A9C3-64F87633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A5BD-DFB9-2F4A-AE36-A2ECC84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C45-B19E-474B-8DCE-44749530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F41D-F9B2-9B40-B955-E0F1606F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DACC-87C5-6741-8728-FF38026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C8B6-0863-964C-ACD1-229639A7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0C98-D175-5640-90BA-198324E8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9E16-C2DF-764C-AFA6-41584616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3A18-49AE-6A4E-B4E2-C918738E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3ED44-96E0-4443-9130-6174B01E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A9D6-B1FB-7B47-9D50-F9605F22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7086-853C-794F-9CE3-EF8E3233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1F0B-D662-754B-B0A5-DC0083B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AE71-6CCA-8245-B06C-30FA61B4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5C3E8-E4FD-6F48-9662-5DB28C26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9FFEE-5F09-7E4F-9FDB-006F1420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5C488-CBD2-1A42-A689-A71CD5CE5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8C6A0-171F-6045-BAC6-7E6E4320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92D68-572A-5A42-BDBF-887A5DB6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BC5AE-4B07-1D4F-BBA5-D6DC69E2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9A90E-F416-4C4A-BE8F-7D88EEF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140F-4F10-BA40-98BA-E81F549E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D1AE-9EEF-5448-8076-EB31EA03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C463D-6641-4E46-A3F4-0EA2A6BC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3F4E-E89F-2F43-9877-4E09C9B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D5F1E-4158-5C44-BBD7-DFDA245B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62EB0-7C95-394E-9403-24383089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3870-662F-2042-8B4D-C5A727C3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60F4-53EF-B34A-A10E-0E8EF219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FC26-9D46-6D43-AE85-A923AC70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EE61-2CC4-344C-B103-71516BEE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D1ED-A271-E147-8EE5-F8509AD5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8EF40-B47D-EB4C-B011-550EBC56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6B503-AAE0-F141-98C9-BFD7CC6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68A6-B5EC-864A-A3BA-C2B04943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EEA33-FFB3-2C4C-BD06-4C3603FA8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87EDA-EB75-1F4C-9044-99BCE6E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10A4D-EBAE-D44B-BEFA-F46F00AF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DE8C-3B1D-0042-9B4D-E367360F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43AE8-3E84-C74B-8C27-E7E95105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007E-5788-A541-BEB9-7CDA255F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0A67-E593-8B4F-914B-093C1214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00A8-B447-0E46-9BC5-771002D2C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50E7-2678-5449-AC90-CBA77DA145E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DFC0-2F32-8846-A52F-6E825752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69A3-8BDE-4140-BE56-33CFB9CC6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269A-9C3D-CC4C-BB95-69E7564C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173E0-1596-9440-A61B-4639F10C85CF}"/>
              </a:ext>
            </a:extLst>
          </p:cNvPr>
          <p:cNvSpPr txBox="1"/>
          <p:nvPr/>
        </p:nvSpPr>
        <p:spPr>
          <a:xfrm>
            <a:off x="842211" y="3013686"/>
            <a:ext cx="66787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#NEW RMSE STUFF</a:t>
            </a:r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#train</a:t>
            </a:r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 err="1"/>
              <a:t>rms_train.append</a:t>
            </a:r>
            <a:r>
              <a:rPr lang="en-US" dirty="0"/>
              <a:t>(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np.square</a:t>
            </a:r>
            <a:r>
              <a:rPr lang="en-US" dirty="0"/>
              <a:t>(</a:t>
            </a:r>
            <a:r>
              <a:rPr lang="en-US" dirty="0" err="1"/>
              <a:t>Y_train_denorm</a:t>
            </a:r>
            <a:r>
              <a:rPr lang="en-US" dirty="0"/>
              <a:t>))))</a:t>
            </a:r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 err="1"/>
              <a:t>diff_train</a:t>
            </a:r>
            <a:r>
              <a:rPr lang="en-US" dirty="0"/>
              <a:t> = </a:t>
            </a:r>
            <a:r>
              <a:rPr lang="en-US" dirty="0" err="1"/>
              <a:t>Y_train_denorm</a:t>
            </a:r>
            <a:r>
              <a:rPr lang="en-US" dirty="0"/>
              <a:t> - </a:t>
            </a:r>
            <a:r>
              <a:rPr lang="en-US" dirty="0" err="1"/>
              <a:t>train_forecast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&gt;&gt; </a:t>
            </a:r>
            <a:r>
              <a:rPr lang="en-US" dirty="0" err="1"/>
              <a:t>rms_diff_train.append</a:t>
            </a:r>
            <a:r>
              <a:rPr lang="en-US" dirty="0"/>
              <a:t>(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np.square</a:t>
            </a:r>
            <a:r>
              <a:rPr lang="en-US" dirty="0"/>
              <a:t>(</a:t>
            </a:r>
            <a:r>
              <a:rPr lang="en-US" dirty="0" err="1"/>
              <a:t>diff_train</a:t>
            </a:r>
            <a:r>
              <a:rPr lang="en-US" dirty="0"/>
              <a:t>))))</a:t>
            </a:r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#test</a:t>
            </a:r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 err="1"/>
              <a:t>rms_test.append</a:t>
            </a:r>
            <a:r>
              <a:rPr lang="en-US" dirty="0"/>
              <a:t>(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np.square</a:t>
            </a:r>
            <a:r>
              <a:rPr lang="en-US" dirty="0"/>
              <a:t>(</a:t>
            </a:r>
            <a:r>
              <a:rPr lang="en-US" dirty="0" err="1"/>
              <a:t>Y_test_denorm</a:t>
            </a:r>
            <a:r>
              <a:rPr lang="en-US" dirty="0"/>
              <a:t>))))</a:t>
            </a:r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 err="1"/>
              <a:t>diff_test</a:t>
            </a:r>
            <a:r>
              <a:rPr lang="en-US" dirty="0"/>
              <a:t> = </a:t>
            </a:r>
            <a:r>
              <a:rPr lang="en-US" dirty="0" err="1"/>
              <a:t>Y_test_denorm</a:t>
            </a:r>
            <a:r>
              <a:rPr lang="en-US" dirty="0"/>
              <a:t> - </a:t>
            </a:r>
            <a:r>
              <a:rPr lang="en-US" dirty="0" err="1"/>
              <a:t>test_forecast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&gt;&gt;</a:t>
            </a:r>
            <a:r>
              <a:rPr lang="en-US" dirty="0"/>
              <a:t> </a:t>
            </a:r>
            <a:r>
              <a:rPr lang="en-US" dirty="0" err="1"/>
              <a:t>rms_diff_test.append</a:t>
            </a:r>
            <a:r>
              <a:rPr lang="en-US" dirty="0"/>
              <a:t>(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np.square</a:t>
            </a:r>
            <a:r>
              <a:rPr lang="en-US" dirty="0"/>
              <a:t>(</a:t>
            </a:r>
            <a:r>
              <a:rPr lang="en-US" dirty="0" err="1"/>
              <a:t>diff_test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E5B72-D9A3-C54D-A307-1676CCEC2A89}"/>
              </a:ext>
            </a:extLst>
          </p:cNvPr>
          <p:cNvSpPr txBox="1"/>
          <p:nvPr/>
        </p:nvSpPr>
        <p:spPr>
          <a:xfrm>
            <a:off x="842211" y="2310233"/>
            <a:ext cx="970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CODE: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114A1-1806-F148-ADBF-996356151D91}"/>
              </a:ext>
            </a:extLst>
          </p:cNvPr>
          <p:cNvSpPr txBox="1"/>
          <p:nvPr/>
        </p:nvSpPr>
        <p:spPr>
          <a:xfrm>
            <a:off x="842211" y="851193"/>
            <a:ext cx="288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agree on the definition!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61DC22-19EF-264D-A569-90E44B1E41F9}"/>
              </a:ext>
            </a:extLst>
          </p:cNvPr>
          <p:cNvCxnSpPr/>
          <p:nvPr/>
        </p:nvCxnSpPr>
        <p:spPr>
          <a:xfrm>
            <a:off x="745958" y="2009274"/>
            <a:ext cx="106118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32224B-932A-E347-928E-1597205DFC18}"/>
              </a:ext>
            </a:extLst>
          </p:cNvPr>
          <p:cNvSpPr txBox="1"/>
          <p:nvPr/>
        </p:nvSpPr>
        <p:spPr>
          <a:xfrm>
            <a:off x="1230073" y="1581219"/>
            <a:ext cx="104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 take out 1/n otherwise comparing train and test becomes biased driven by different dataset length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5999E8-C377-BA47-A441-51FC5BC49798}"/>
                  </a:ext>
                </a:extLst>
              </p:cNvPr>
              <p:cNvSpPr txBox="1"/>
              <p:nvPr/>
            </p:nvSpPr>
            <p:spPr>
              <a:xfrm>
                <a:off x="6880559" y="540081"/>
                <a:ext cx="1831976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5999E8-C377-BA47-A441-51FC5BC4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59" y="540081"/>
                <a:ext cx="1831976" cy="910699"/>
              </a:xfrm>
              <a:prstGeom prst="rect">
                <a:avLst/>
              </a:prstGeom>
              <a:blipFill>
                <a:blip r:embed="rId2"/>
                <a:stretch>
                  <a:fillRect t="-90411" r="-7586" b="-136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9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AF3D7-ACC4-8043-8F6E-2DD7AC99F7C9}"/>
              </a:ext>
            </a:extLst>
          </p:cNvPr>
          <p:cNvSpPr txBox="1"/>
          <p:nvPr/>
        </p:nvSpPr>
        <p:spPr>
          <a:xfrm>
            <a:off x="360947" y="232520"/>
            <a:ext cx="312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Poorly trained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1DAD0-14C2-E247-AF1C-CEE91D8A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694185"/>
            <a:ext cx="5053264" cy="2723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242D9-A97A-F145-BA9A-E1A420C0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16" y="3561347"/>
            <a:ext cx="7711039" cy="314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087F8-C3AC-E04A-8824-525AB80BE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999" y="705682"/>
            <a:ext cx="3510053" cy="2723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7D3E3-7B43-5544-8314-83F4792DC1AA}"/>
              </a:ext>
            </a:extLst>
          </p:cNvPr>
          <p:cNvSpPr txBox="1"/>
          <p:nvPr/>
        </p:nvSpPr>
        <p:spPr>
          <a:xfrm>
            <a:off x="93245" y="3932290"/>
            <a:ext cx="42731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Train:</a:t>
            </a:r>
          </a:p>
          <a:p>
            <a:r>
              <a:rPr lang="en-US" dirty="0"/>
              <a:t>RMS </a:t>
            </a:r>
            <a:r>
              <a:rPr lang="en-US" dirty="0" err="1"/>
              <a:t>RealDataser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2.64e-03</a:t>
            </a:r>
          </a:p>
          <a:p>
            <a:r>
              <a:rPr lang="en-US" dirty="0"/>
              <a:t>RMS (</a:t>
            </a:r>
            <a:r>
              <a:rPr lang="en-US" dirty="0" err="1"/>
              <a:t>RealDataser</a:t>
            </a:r>
            <a:r>
              <a:rPr lang="en-US" dirty="0"/>
              <a:t> - Prediction)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4.26e-04</a:t>
            </a:r>
          </a:p>
          <a:p>
            <a:endParaRPr lang="en-US" dirty="0"/>
          </a:p>
          <a:p>
            <a:r>
              <a:rPr lang="en-US" dirty="0"/>
              <a:t>Test:</a:t>
            </a:r>
          </a:p>
          <a:p>
            <a:r>
              <a:rPr lang="en-US" dirty="0"/>
              <a:t>RMS </a:t>
            </a:r>
            <a:r>
              <a:rPr lang="en-US" dirty="0" err="1"/>
              <a:t>RealDataser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2.40e-03</a:t>
            </a:r>
          </a:p>
          <a:p>
            <a:r>
              <a:rPr lang="en-US" dirty="0"/>
              <a:t>RMS (</a:t>
            </a:r>
            <a:r>
              <a:rPr lang="en-US" dirty="0" err="1"/>
              <a:t>RealDataser</a:t>
            </a:r>
            <a:r>
              <a:rPr lang="en-US" dirty="0"/>
              <a:t> - Prediction)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3.02e-04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2F421-7719-A74E-A302-A1A0880A8853}"/>
              </a:ext>
            </a:extLst>
          </p:cNvPr>
          <p:cNvSpPr txBox="1"/>
          <p:nvPr/>
        </p:nvSpPr>
        <p:spPr>
          <a:xfrm>
            <a:off x="6249398" y="172094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Buncher OFF - Open Loop on the GUN</a:t>
            </a:r>
          </a:p>
        </p:txBody>
      </p:sp>
    </p:spTree>
    <p:extLst>
      <p:ext uri="{BB962C8B-B14F-4D97-AF65-F5344CB8AC3E}">
        <p14:creationId xmlns:p14="http://schemas.microsoft.com/office/powerpoint/2010/main" val="52398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AF3D7-ACC4-8043-8F6E-2DD7AC99F7C9}"/>
              </a:ext>
            </a:extLst>
          </p:cNvPr>
          <p:cNvSpPr txBox="1"/>
          <p:nvPr/>
        </p:nvSpPr>
        <p:spPr>
          <a:xfrm>
            <a:off x="360947" y="232520"/>
            <a:ext cx="312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Poorly trained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7D3E3-7B43-5544-8314-83F4792DC1AA}"/>
              </a:ext>
            </a:extLst>
          </p:cNvPr>
          <p:cNvSpPr txBox="1"/>
          <p:nvPr/>
        </p:nvSpPr>
        <p:spPr>
          <a:xfrm>
            <a:off x="93245" y="3932290"/>
            <a:ext cx="42218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Train:</a:t>
            </a:r>
          </a:p>
          <a:p>
            <a:r>
              <a:rPr lang="en-US" dirty="0"/>
              <a:t>RMS </a:t>
            </a:r>
            <a:r>
              <a:rPr lang="en-US" dirty="0" err="1"/>
              <a:t>RealDataser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2.64e-03</a:t>
            </a:r>
          </a:p>
          <a:p>
            <a:r>
              <a:rPr lang="en-US" dirty="0"/>
              <a:t>RMS (</a:t>
            </a:r>
            <a:r>
              <a:rPr lang="en-US" dirty="0" err="1"/>
              <a:t>RealDataser</a:t>
            </a:r>
            <a:r>
              <a:rPr lang="en-US" dirty="0"/>
              <a:t> - Prediction) </a:t>
            </a:r>
            <a:r>
              <a:rPr lang="en-US" dirty="0">
                <a:sym typeface="Wingdings" pitchFamily="2" charset="2"/>
              </a:rPr>
              <a:t> 4.72e-04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Test:</a:t>
            </a:r>
          </a:p>
          <a:p>
            <a:r>
              <a:rPr lang="en-US" dirty="0"/>
              <a:t>RMS </a:t>
            </a:r>
            <a:r>
              <a:rPr lang="en-US" dirty="0" err="1"/>
              <a:t>RealDataser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2.40e-03</a:t>
            </a:r>
            <a:endParaRPr lang="en-US" dirty="0"/>
          </a:p>
          <a:p>
            <a:r>
              <a:rPr lang="en-US" dirty="0"/>
              <a:t>RMS (</a:t>
            </a:r>
            <a:r>
              <a:rPr lang="en-US" dirty="0" err="1"/>
              <a:t>RealDataser</a:t>
            </a:r>
            <a:r>
              <a:rPr lang="en-US" dirty="0"/>
              <a:t> - Prediction) </a:t>
            </a:r>
            <a:r>
              <a:rPr lang="en-US" dirty="0">
                <a:sym typeface="Wingdings" pitchFamily="2" charset="2"/>
              </a:rPr>
              <a:t> 3.51e-04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5BBA9-C5C2-CE43-B49E-CE9004FC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101" y="3721608"/>
            <a:ext cx="7782899" cy="3136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01CCA-207E-414A-AC75-F3C8C3CE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" y="763330"/>
            <a:ext cx="5066318" cy="2724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3DB94-B109-064A-8DB2-955283ABD83F}"/>
              </a:ext>
            </a:extLst>
          </p:cNvPr>
          <p:cNvSpPr txBox="1"/>
          <p:nvPr/>
        </p:nvSpPr>
        <p:spPr>
          <a:xfrm>
            <a:off x="6363698" y="232519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Buncher OFF - Open Loop on the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71F478-94E7-D045-97A4-7A28F5ED2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08" y="694184"/>
            <a:ext cx="4009782" cy="31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248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2</cp:revision>
  <dcterms:created xsi:type="dcterms:W3CDTF">2022-03-05T02:22:09Z</dcterms:created>
  <dcterms:modified xsi:type="dcterms:W3CDTF">2022-03-05T02:43:44Z</dcterms:modified>
</cp:coreProperties>
</file>