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939"/>
  </p:normalViewPr>
  <p:slideViewPr>
    <p:cSldViewPr snapToGrid="0" snapToObjects="1">
      <p:cViewPr varScale="1">
        <p:scale>
          <a:sx n="107" d="100"/>
          <a:sy n="107" d="100"/>
        </p:scale>
        <p:origin x="1008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2D95-B68C-864E-B2BA-ADEA0EDC350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71C7-3613-3342-A5FB-EE682C26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E70B-5EAF-494B-9235-7DB4FA18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432A-FC87-234C-B530-9BC5AC4E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695A-998B-F348-B66C-BDD4BEE3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051-7A36-5D43-81AF-D899D0346021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4B0-44D9-414B-ACBA-07A9F37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5577-964A-6D49-9FFE-0C2453C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DE8-3E5A-3445-8913-DB4EAF41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AEBD-027A-E54F-B8B8-956D0918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A1FD-6E57-9448-9508-DACE1822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3B93-8B52-274F-ADDB-7498F992CC31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C8AB-FE26-294F-B4D2-A7FAF591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C0E4-D99E-4E43-95B8-0491A8F7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9215C-8AE6-B34D-9734-DD9327697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0041-02E2-604F-8BBA-4A4AD4AB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1EE6-3B5C-2947-88F7-F8008232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072-46E9-E64B-AAF9-F075B2934294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A636-3AD3-A840-8B88-4D38591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803B-A770-744B-86FB-9E187301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02D2-47FD-EA4C-AF7E-B4403D6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0441-3F51-1F47-B4B8-8B2C9D59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F909-7F20-2B46-9E7E-B20E9A75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6E9C-D48C-7E45-BC1F-FC92E67A7A2F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93DA-500E-374A-B1E2-49481D48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3C09-D1C2-704B-B08C-FDD1B75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9F62-0837-B448-8ACB-E02B00DB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15FF8-7E89-2240-A209-97C1A69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AE21-6C01-684C-8222-8ED5C212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D20A-1830-3E43-AC17-ABBF8129E691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3DDA-39D4-924E-9160-A0E34180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84A0-D264-CA46-AE2B-FD3E2260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4032-9217-064E-9AF6-5538782E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0131-CE28-1948-9E06-3CA76FF1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951E-5135-9F4C-AE1B-0A92815BA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EB9A-6BA8-CE42-8F17-EF0AF661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1A8-90B5-3E42-AF84-EDBF0C404CB7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FAFF-0ADB-DD47-980A-CC965790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5480A-3325-DC47-851B-C554EE6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A07F-E4FA-0249-B691-87EDB883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5B1F-2615-A44E-AFC2-AA586B2B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266D-7BD4-E54B-BABA-BB8C79E6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C2418-CFB6-0243-960F-D45F0557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D9460-48AB-CE41-A821-A0E5BA82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134B-D926-A244-9734-2E2E5303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0F79-B560-8544-953A-1874CA214650}" type="datetime1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66F-5E64-C840-B09E-7C934332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E570B-57FE-824F-A360-FD405FFC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A19-C3DE-D44C-81FF-C7D9795D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7224A-4A2E-634C-AD64-2421FFEC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BB1A-32ED-E843-9087-948EAC26DACC}" type="datetime1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FD3C5-826C-334D-98E3-489BC5A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F2807-0318-F542-84ED-74E3479E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9FAF6-F351-E341-9891-5011D407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55D4-CD86-2E4A-B661-327BB77C0492}" type="datetime1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97A66-46C1-E24D-B3DD-1B74794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D99F-0A53-B741-B8DD-8CC582CC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4926-D65B-2041-A640-C455ED1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12F1-5126-8B4C-9C93-DAC273B7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F7F0-517D-C94F-B651-95E32B16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86F4-AD44-194D-9699-D5A476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1C93-171A-9C40-B5BF-0720A68D75FF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1052-F1B3-444C-A05E-5CFEDD3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1D0B-60A4-D244-9776-E67CEF4F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CCB8-BAEF-0447-B871-B3086C8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5E0F-667F-9648-A51D-E364F432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E8654-8D6D-E644-A365-12D11E20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3594-A6D2-EE4F-9AC2-9F6131F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D0E0-FFC4-AC4E-90E8-8489B2F3B61A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74D1-4A94-E54D-9A88-C84CA485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CF79-4BA7-8F4B-A3BC-B834598D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EC7B8-1B22-A44A-AC4D-403CAF16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9267-2DD6-004C-9F1D-52E45719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0DD1-42BE-E448-9311-1D02E8D97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6940-5521-2343-8A11-D22DB6E4A0A3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27BC-26E5-A440-AAB2-07D0B8496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F6DC-6102-F944-97AB-6B66BBD0A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microsoft.com/office/2007/relationships/hdphoto" Target="../media/hdphoto10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9.wdp"/><Relationship Id="rId5" Type="http://schemas.openxmlformats.org/officeDocument/2006/relationships/image" Target="../media/image5.jpeg"/><Relationship Id="rId10" Type="http://schemas.microsoft.com/office/2007/relationships/hdphoto" Target="../media/hdphoto8.wdp"/><Relationship Id="rId4" Type="http://schemas.microsoft.com/office/2007/relationships/hdphoto" Target="../media/hdphoto4.wdp"/><Relationship Id="rId9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01930-7E35-714A-9285-8C2DA2E676AD}"/>
              </a:ext>
            </a:extLst>
          </p:cNvPr>
          <p:cNvSpPr txBox="1"/>
          <p:nvPr/>
        </p:nvSpPr>
        <p:spPr>
          <a:xfrm>
            <a:off x="3690532" y="84402"/>
            <a:ext cx="481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ML applied to HiRES: </a:t>
            </a:r>
          </a:p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3BC1F3-2092-584D-BD31-0F7BAA5207F6}"/>
              </a:ext>
            </a:extLst>
          </p:cNvPr>
          <p:cNvGrpSpPr/>
          <p:nvPr/>
        </p:nvGrpSpPr>
        <p:grpSpPr>
          <a:xfrm>
            <a:off x="5147725" y="700589"/>
            <a:ext cx="1896545" cy="651109"/>
            <a:chOff x="5147727" y="1535160"/>
            <a:chExt cx="1896545" cy="6511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C91B4E-2127-B44D-9BA1-C6D2C3BC525A}"/>
                </a:ext>
              </a:extLst>
            </p:cNvPr>
            <p:cNvSpPr txBox="1"/>
            <p:nvPr/>
          </p:nvSpPr>
          <p:spPr>
            <a:xfrm>
              <a:off x="5147727" y="1535160"/>
              <a:ext cx="1896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ANTONIO GILARDI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7F9D70-21EB-6243-A1CB-E473A6B2E656}"/>
                </a:ext>
              </a:extLst>
            </p:cNvPr>
            <p:cNvSpPr txBox="1"/>
            <p:nvPr/>
          </p:nvSpPr>
          <p:spPr>
            <a:xfrm>
              <a:off x="5445821" y="181693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09/03/2022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5D3C-7DE6-4947-815B-A305D7D0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F18E6-2AF4-7241-BB69-38F065A177C9}"/>
              </a:ext>
            </a:extLst>
          </p:cNvPr>
          <p:cNvGrpSpPr/>
          <p:nvPr/>
        </p:nvGrpSpPr>
        <p:grpSpPr>
          <a:xfrm>
            <a:off x="1342049" y="1904862"/>
            <a:ext cx="9205067" cy="4252549"/>
            <a:chOff x="985107" y="2605451"/>
            <a:chExt cx="9205067" cy="425254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1700C61-5273-1C42-BED0-EB43EE06C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107" y="2605451"/>
              <a:ext cx="9205067" cy="4252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Red arrow - PNG image with transparent background | Free Png Images">
              <a:extLst>
                <a:ext uri="{FF2B5EF4-FFF2-40B4-BE49-F238E27FC236}">
                  <a16:creationId xmlns:a16="http://schemas.microsoft.com/office/drawing/2014/main" id="{872E129C-64D7-DC4A-B65B-3A82F1E8C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870" y="3761635"/>
              <a:ext cx="2774063" cy="277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3DFCE9-1EFE-0C45-A449-D8789F268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10" b="45988" l="26084" r="69257"/>
                      </a14:imgEffect>
                    </a14:imgLayer>
                  </a14:imgProps>
                </a:ext>
              </a:extLst>
            </a:blip>
            <a:srcRect l="20688" r="25346" b="48902"/>
            <a:stretch/>
          </p:blipFill>
          <p:spPr>
            <a:xfrm>
              <a:off x="8187691" y="2917633"/>
              <a:ext cx="2002483" cy="140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22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43FB8-9BF2-7E4A-A2A6-4358AC6AFF83}"/>
              </a:ext>
            </a:extLst>
          </p:cNvPr>
          <p:cNvSpPr txBox="1"/>
          <p:nvPr/>
        </p:nvSpPr>
        <p:spPr>
          <a:xfrm>
            <a:off x="714103" y="1663337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C9BBC-546E-414D-9118-545C82FD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B5F087-4E00-934A-9BAA-37D165088B59}"/>
              </a:ext>
            </a:extLst>
          </p:cNvPr>
          <p:cNvGrpSpPr/>
          <p:nvPr/>
        </p:nvGrpSpPr>
        <p:grpSpPr>
          <a:xfrm>
            <a:off x="1493463" y="1904862"/>
            <a:ext cx="9205067" cy="4252549"/>
            <a:chOff x="985107" y="2605451"/>
            <a:chExt cx="9205067" cy="4252549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D66997F-38A5-C74A-B43A-E12195D22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107" y="2605451"/>
              <a:ext cx="9205067" cy="4252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Red arrow - PNG image with transparent background | Free Png Images">
              <a:extLst>
                <a:ext uri="{FF2B5EF4-FFF2-40B4-BE49-F238E27FC236}">
                  <a16:creationId xmlns:a16="http://schemas.microsoft.com/office/drawing/2014/main" id="{BAB52525-AEEC-0743-A053-D4C30EF57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870" y="3761635"/>
              <a:ext cx="2774063" cy="277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EF5E08D-9BA2-AC4F-8AA0-AC5C27307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110" b="45988" l="26084" r="69257"/>
                      </a14:imgEffect>
                    </a14:imgLayer>
                  </a14:imgProps>
                </a:ext>
              </a:extLst>
            </a:blip>
            <a:srcRect l="20688" r="25346" b="48902"/>
            <a:stretch/>
          </p:blipFill>
          <p:spPr>
            <a:xfrm>
              <a:off x="8187691" y="2917633"/>
              <a:ext cx="2002483" cy="140172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DEF0FB-14AA-254B-9788-0F6AD0324644}"/>
              </a:ext>
            </a:extLst>
          </p:cNvPr>
          <p:cNvSpPr txBox="1"/>
          <p:nvPr/>
        </p:nvSpPr>
        <p:spPr>
          <a:xfrm>
            <a:off x="1734939" y="796430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RF 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RF Amp</a:t>
            </a:r>
          </a:p>
        </p:txBody>
      </p:sp>
      <p:pic>
        <p:nvPicPr>
          <p:cNvPr id="15" name="Picture 4" descr="Red arrow - PNG image with transparent background | Free Png Images">
            <a:extLst>
              <a:ext uri="{FF2B5EF4-FFF2-40B4-BE49-F238E27FC236}">
                <a16:creationId xmlns:a16="http://schemas.microsoft.com/office/drawing/2014/main" id="{832F6789-908E-EA41-A263-3168CE49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61329" flipV="1">
            <a:off x="1255529" y="1486070"/>
            <a:ext cx="2774063" cy="27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B5BB75-B274-F341-97BE-4CA53228A261}"/>
              </a:ext>
            </a:extLst>
          </p:cNvPr>
          <p:cNvSpPr txBox="1"/>
          <p:nvPr/>
        </p:nvSpPr>
        <p:spPr>
          <a:xfrm>
            <a:off x="0" y="4961929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Laser 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Laser Amp</a:t>
            </a:r>
          </a:p>
        </p:txBody>
      </p:sp>
      <p:pic>
        <p:nvPicPr>
          <p:cNvPr id="17" name="Picture 4" descr="Red arrow - PNG image with transparent background | Free Png Images">
            <a:extLst>
              <a:ext uri="{FF2B5EF4-FFF2-40B4-BE49-F238E27FC236}">
                <a16:creationId xmlns:a16="http://schemas.microsoft.com/office/drawing/2014/main" id="{CAFA61F8-C021-1141-8FF5-6798872EA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31590">
            <a:off x="118614" y="3584679"/>
            <a:ext cx="1763728" cy="15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98012B-AC5F-7041-B2C3-554E5EF7311F}"/>
              </a:ext>
            </a:extLst>
          </p:cNvPr>
          <p:cNvSpPr txBox="1"/>
          <p:nvPr/>
        </p:nvSpPr>
        <p:spPr>
          <a:xfrm>
            <a:off x="2000956" y="5932556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RF Phs Backup</a:t>
            </a:r>
          </a:p>
        </p:txBody>
      </p:sp>
      <p:pic>
        <p:nvPicPr>
          <p:cNvPr id="19" name="Picture 4" descr="Red arrow - PNG image with transparent background | Free Png Images">
            <a:extLst>
              <a:ext uri="{FF2B5EF4-FFF2-40B4-BE49-F238E27FC236}">
                <a16:creationId xmlns:a16="http://schemas.microsoft.com/office/drawing/2014/main" id="{81C90846-6680-5A42-881A-649A9BD8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70022">
            <a:off x="2032993" y="4307149"/>
            <a:ext cx="1763728" cy="15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E1FCCEB-810B-1749-BC0C-B652FFF4125C}"/>
              </a:ext>
            </a:extLst>
          </p:cNvPr>
          <p:cNvGrpSpPr/>
          <p:nvPr/>
        </p:nvGrpSpPr>
        <p:grpSpPr>
          <a:xfrm>
            <a:off x="7389872" y="1591960"/>
            <a:ext cx="3046378" cy="3255347"/>
            <a:chOff x="7389872" y="1591960"/>
            <a:chExt cx="3046378" cy="3255347"/>
          </a:xfrm>
        </p:grpSpPr>
        <p:pic>
          <p:nvPicPr>
            <p:cNvPr id="205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E4A85F1F-A9A1-7B4E-AD91-73803605C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89872" y="1591960"/>
              <a:ext cx="3046378" cy="325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1046AB-F170-8548-8341-AF858971E10E}"/>
                </a:ext>
              </a:extLst>
            </p:cNvPr>
            <p:cNvSpPr txBox="1"/>
            <p:nvPr/>
          </p:nvSpPr>
          <p:spPr>
            <a:xfrm>
              <a:off x="9137337" y="266225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</a:t>
              </a: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02FF2A-8DA7-0645-B55C-3D7D52B6DBE3}"/>
              </a:ext>
            </a:extLst>
          </p:cNvPr>
          <p:cNvGrpSpPr/>
          <p:nvPr/>
        </p:nvGrpSpPr>
        <p:grpSpPr>
          <a:xfrm>
            <a:off x="8025806" y="4866544"/>
            <a:ext cx="1930445" cy="1930445"/>
            <a:chOff x="8006076" y="4183993"/>
            <a:chExt cx="1930445" cy="1930445"/>
          </a:xfrm>
        </p:grpSpPr>
        <p:pic>
          <p:nvPicPr>
            <p:cNvPr id="3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E88AB722-C997-254D-A5FE-DF5953F8E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06076" y="4183993"/>
              <a:ext cx="1930445" cy="1930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7419D5-C1F9-4E40-AA98-D873469D0CD8}"/>
                </a:ext>
              </a:extLst>
            </p:cNvPr>
            <p:cNvSpPr txBox="1"/>
            <p:nvPr/>
          </p:nvSpPr>
          <p:spPr>
            <a:xfrm>
              <a:off x="9144217" y="467180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CCFE0C9-5BFA-334B-85BC-6DB1CB056EE4}"/>
              </a:ext>
            </a:extLst>
          </p:cNvPr>
          <p:cNvGrpSpPr/>
          <p:nvPr/>
        </p:nvGrpSpPr>
        <p:grpSpPr>
          <a:xfrm>
            <a:off x="1031547" y="3166444"/>
            <a:ext cx="7279289" cy="1520986"/>
            <a:chOff x="1031547" y="3285712"/>
            <a:chExt cx="7279289" cy="1520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86CA65-D367-E94D-A83B-59B2F3178B02}"/>
                </a:ext>
              </a:extLst>
            </p:cNvPr>
            <p:cNvSpPr txBox="1"/>
            <p:nvPr/>
          </p:nvSpPr>
          <p:spPr>
            <a:xfrm>
              <a:off x="1141234" y="3285712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OOL Phase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1B40701-5E10-8F46-B4E9-6AA66B6A6FA4}"/>
                </a:ext>
              </a:extLst>
            </p:cNvPr>
            <p:cNvGrpSpPr/>
            <p:nvPr/>
          </p:nvGrpSpPr>
          <p:grpSpPr>
            <a:xfrm>
              <a:off x="1031547" y="3586858"/>
              <a:ext cx="7279289" cy="1219840"/>
              <a:chOff x="1031547" y="3586858"/>
              <a:chExt cx="7279289" cy="1219840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A54CCF03-ADA1-6045-B5E4-F9160ADD9FFB}"/>
                  </a:ext>
                </a:extLst>
              </p:cNvPr>
              <p:cNvSpPr/>
              <p:nvPr/>
            </p:nvSpPr>
            <p:spPr>
              <a:xfrm>
                <a:off x="1068251" y="3655044"/>
                <a:ext cx="6775269" cy="409303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" descr="Monogram Lower Case- T&amp;quot; iPad Case &amp;amp; Skin by DesignsByLeah | Redbubble">
                <a:extLst>
                  <a:ext uri="{FF2B5EF4-FFF2-40B4-BE49-F238E27FC236}">
                    <a16:creationId xmlns:a16="http://schemas.microsoft.com/office/drawing/2014/main" id="{31E8AC65-6C27-8245-A574-65332D796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293" y="3993897"/>
                <a:ext cx="429543" cy="526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588E4C-9884-414D-845B-CAFFBA51E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51" y="4151433"/>
                <a:ext cx="69755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2662199-8CCD-4241-8CE5-EDBC6B4A3451}"/>
                  </a:ext>
                </a:extLst>
              </p:cNvPr>
              <p:cNvSpPr/>
              <p:nvPr/>
            </p:nvSpPr>
            <p:spPr>
              <a:xfrm>
                <a:off x="1031547" y="3586858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4381CC1-6FE3-F24B-AEB9-A4D4CF0E5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994" y="3996321"/>
                <a:ext cx="145139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A49EBB34-B847-D249-888C-973B008777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7897" y="3702513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C1ED8F0C-BD67-8048-A971-6D651EE80EF5}"/>
                  </a:ext>
                </a:extLst>
              </p:cNvPr>
              <p:cNvSpPr/>
              <p:nvPr/>
            </p:nvSpPr>
            <p:spPr>
              <a:xfrm>
                <a:off x="1361153" y="4204412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0C07818-A134-694F-A91D-D34B40DB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926" y="4624685"/>
                <a:ext cx="145139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E0D736EC-5511-8F47-B7F5-12EBC9B77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4829" y="4319765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EAA9D1-D70D-AB4D-9C35-35719936B048}"/>
              </a:ext>
            </a:extLst>
          </p:cNvPr>
          <p:cNvGrpSpPr/>
          <p:nvPr/>
        </p:nvGrpSpPr>
        <p:grpSpPr>
          <a:xfrm>
            <a:off x="981580" y="1493319"/>
            <a:ext cx="7280358" cy="2138586"/>
            <a:chOff x="981580" y="1591960"/>
            <a:chExt cx="7280358" cy="21385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0B83623-9D30-F748-8CF8-EEE57A6E9DFF}"/>
                </a:ext>
              </a:extLst>
            </p:cNvPr>
            <p:cNvSpPr/>
            <p:nvPr/>
          </p:nvSpPr>
          <p:spPr>
            <a:xfrm>
              <a:off x="1019353" y="1961292"/>
              <a:ext cx="6775269" cy="40930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6BCA16-926E-4947-B0FF-9DE5DF01134D}"/>
                </a:ext>
              </a:extLst>
            </p:cNvPr>
            <p:cNvSpPr txBox="1"/>
            <p:nvPr/>
          </p:nvSpPr>
          <p:spPr>
            <a:xfrm>
              <a:off x="1092336" y="1591960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OOL Magnitude</a:t>
              </a:r>
            </a:p>
          </p:txBody>
        </p:sp>
        <p:pic>
          <p:nvPicPr>
            <p:cNvPr id="2050" name="Picture 2" descr="Monogram Lower Case- T&amp;quot; iPad Case &amp;amp; Skin by DesignsByLeah | Redbubble">
              <a:extLst>
                <a:ext uri="{FF2B5EF4-FFF2-40B4-BE49-F238E27FC236}">
                  <a16:creationId xmlns:a16="http://schemas.microsoft.com/office/drawing/2014/main" id="{023033F4-E4F1-0C42-8709-5B6500BF3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395" y="2300145"/>
              <a:ext cx="429543" cy="52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736621-EBE5-854C-913C-866B380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353" y="2457681"/>
              <a:ext cx="69755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F4791F9-B94F-944A-8D96-68406F0A7E26}"/>
                </a:ext>
              </a:extLst>
            </p:cNvPr>
            <p:cNvSpPr/>
            <p:nvPr/>
          </p:nvSpPr>
          <p:spPr>
            <a:xfrm>
              <a:off x="981580" y="1893105"/>
              <a:ext cx="1489165" cy="602286"/>
            </a:xfrm>
            <a:prstGeom prst="roundRect">
              <a:avLst/>
            </a:prstGeom>
            <a:solidFill>
              <a:schemeClr val="bg1">
                <a:lumMod val="50000"/>
                <a:alpha val="4385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073E2F-81E0-0840-9646-F4ECA64E1899}"/>
                </a:ext>
              </a:extLst>
            </p:cNvPr>
            <p:cNvSpPr txBox="1"/>
            <p:nvPr/>
          </p:nvSpPr>
          <p:spPr>
            <a:xfrm>
              <a:off x="2181342" y="3084215"/>
              <a:ext cx="210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- - - - - - - - - - -</a:t>
              </a:r>
            </a:p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885F72-85D9-A043-8E2D-07D63AAC75F8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6" y="2295037"/>
              <a:ext cx="145139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Calligraphy Alphabet Cursive N | Calligraphy alphabet, Calligraphy n, Fancy  cursive">
              <a:extLst>
                <a:ext uri="{FF2B5EF4-FFF2-40B4-BE49-F238E27FC236}">
                  <a16:creationId xmlns:a16="http://schemas.microsoft.com/office/drawing/2014/main" id="{5B28E6E1-4ABB-0640-BE9D-231082AF8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369" y="2001229"/>
              <a:ext cx="286278" cy="28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F5BAD64C-2531-774A-8A22-007480233EB9}"/>
                </a:ext>
              </a:extLst>
            </p:cNvPr>
            <p:cNvSpPr/>
            <p:nvPr/>
          </p:nvSpPr>
          <p:spPr>
            <a:xfrm>
              <a:off x="1380039" y="2510603"/>
              <a:ext cx="1489165" cy="602286"/>
            </a:xfrm>
            <a:prstGeom prst="roundRect">
              <a:avLst/>
            </a:prstGeom>
            <a:solidFill>
              <a:schemeClr val="bg1">
                <a:lumMod val="50000"/>
                <a:alpha val="4385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4092033-A55E-E340-A526-582D5113A4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12" y="2930876"/>
              <a:ext cx="145139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2" descr="Calligraphy Alphabet Cursive N | Calligraphy alphabet, Calligraphy n, Fancy  cursive">
              <a:extLst>
                <a:ext uri="{FF2B5EF4-FFF2-40B4-BE49-F238E27FC236}">
                  <a16:creationId xmlns:a16="http://schemas.microsoft.com/office/drawing/2014/main" id="{588CEE89-10B1-2D41-B465-6308A6915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15" y="2625956"/>
              <a:ext cx="286278" cy="28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57333E-AC7F-7141-A013-E6955FCC2D7D}"/>
              </a:ext>
            </a:extLst>
          </p:cNvPr>
          <p:cNvGrpSpPr/>
          <p:nvPr/>
        </p:nvGrpSpPr>
        <p:grpSpPr>
          <a:xfrm>
            <a:off x="1030478" y="5012135"/>
            <a:ext cx="7280358" cy="1532571"/>
            <a:chOff x="1030478" y="4753721"/>
            <a:chExt cx="7280358" cy="15325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3F6C2D-70D5-C94D-9CA9-78D801E57588}"/>
                </a:ext>
              </a:extLst>
            </p:cNvPr>
            <p:cNvSpPr txBox="1"/>
            <p:nvPr/>
          </p:nvSpPr>
          <p:spPr>
            <a:xfrm>
              <a:off x="1141234" y="4753721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Centroid Error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E965D2E-3B4D-5849-B140-34211B5BC8A2}"/>
                </a:ext>
              </a:extLst>
            </p:cNvPr>
            <p:cNvGrpSpPr/>
            <p:nvPr/>
          </p:nvGrpSpPr>
          <p:grpSpPr>
            <a:xfrm>
              <a:off x="1030478" y="5058076"/>
              <a:ext cx="7280358" cy="1228216"/>
              <a:chOff x="1030478" y="5058076"/>
              <a:chExt cx="7280358" cy="1228216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5C05D4CA-7E64-A64D-9C4C-EC6743A278DB}"/>
                  </a:ext>
                </a:extLst>
              </p:cNvPr>
              <p:cNvSpPr/>
              <p:nvPr/>
            </p:nvSpPr>
            <p:spPr>
              <a:xfrm>
                <a:off x="1068251" y="5123053"/>
                <a:ext cx="6775269" cy="409303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Monogram Lower Case- T&amp;quot; iPad Case &amp;amp; Skin by DesignsByLeah | Redbubble">
                <a:extLst>
                  <a:ext uri="{FF2B5EF4-FFF2-40B4-BE49-F238E27FC236}">
                    <a16:creationId xmlns:a16="http://schemas.microsoft.com/office/drawing/2014/main" id="{BA618056-F7F7-4841-85E9-54B2DA224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293" y="5461906"/>
                <a:ext cx="429543" cy="526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5E2CDA8-6B0F-724C-A071-08A1C1E50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51" y="5619442"/>
                <a:ext cx="69755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193D869-AA8D-2D49-8389-F60A304058C2}"/>
                  </a:ext>
                </a:extLst>
              </p:cNvPr>
              <p:cNvSpPr/>
              <p:nvPr/>
            </p:nvSpPr>
            <p:spPr>
              <a:xfrm>
                <a:off x="1030478" y="5062206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5315-78E0-564E-AD93-C5F542611530}"/>
                  </a:ext>
                </a:extLst>
              </p:cNvPr>
              <p:cNvSpPr txBox="1"/>
              <p:nvPr/>
            </p:nvSpPr>
            <p:spPr>
              <a:xfrm>
                <a:off x="3315246" y="5123052"/>
                <a:ext cx="4543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- - - - - - - - - - - - - - - - - - - - - - - - - - - - - - - - - - -</a:t>
                </a:r>
              </a:p>
              <a:p>
                <a:endParaRPr lang="en-US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7144AC1-DAC1-A244-9247-CA376F94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870" y="5455370"/>
                <a:ext cx="145139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5386ADA0-5233-6746-8E62-354CDFD88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5773" y="5161562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C02AC2F-48EB-3341-961F-6237854A0DF0}"/>
                  </a:ext>
                </a:extLst>
              </p:cNvPr>
              <p:cNvSpPr/>
              <p:nvPr/>
            </p:nvSpPr>
            <p:spPr>
              <a:xfrm>
                <a:off x="2526096" y="5058076"/>
                <a:ext cx="318045" cy="602286"/>
              </a:xfrm>
              <a:prstGeom prst="roundRect">
                <a:avLst/>
              </a:prstGeom>
              <a:solidFill>
                <a:srgbClr val="7030A0">
                  <a:alpha val="4385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D3092A3-022C-4E4B-989A-3CAB7550E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130" y="5447840"/>
                <a:ext cx="306011" cy="1406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443935-C2C0-F94F-8B40-B9CFECD2980B}"/>
                  </a:ext>
                </a:extLst>
              </p:cNvPr>
              <p:cNvSpPr txBox="1"/>
              <p:nvPr/>
            </p:nvSpPr>
            <p:spPr>
              <a:xfrm>
                <a:off x="2526096" y="51230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8E0102A5-EE45-8244-9ED4-5A56DC3604F3}"/>
                  </a:ext>
                </a:extLst>
              </p:cNvPr>
              <p:cNvSpPr/>
              <p:nvPr/>
            </p:nvSpPr>
            <p:spPr>
              <a:xfrm>
                <a:off x="1361153" y="5684006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79977F-175F-5740-A948-81F0C7703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926" y="6017191"/>
                <a:ext cx="145139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DA220AA7-442B-8E45-A39F-2BE5E4F9E8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4829" y="5712271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8BF8341-E9FF-CC4E-8844-1A1824848603}"/>
                  </a:ext>
                </a:extLst>
              </p:cNvPr>
              <p:cNvSpPr/>
              <p:nvPr/>
            </p:nvSpPr>
            <p:spPr>
              <a:xfrm>
                <a:off x="2850594" y="5058076"/>
                <a:ext cx="318045" cy="602286"/>
              </a:xfrm>
              <a:prstGeom prst="roundRect">
                <a:avLst/>
              </a:prstGeom>
              <a:solidFill>
                <a:schemeClr val="accent2"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EFB80F1-825F-944B-B035-394615052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2628" y="5447840"/>
                <a:ext cx="306011" cy="1406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9F7D501-F744-C849-976A-6B54280D9778}"/>
                  </a:ext>
                </a:extLst>
              </p:cNvPr>
              <p:cNvSpPr txBox="1"/>
              <p:nvPr/>
            </p:nvSpPr>
            <p:spPr>
              <a:xfrm>
                <a:off x="2850594" y="51230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CBCA741-8499-7644-9795-F9B9F51A4C6D}"/>
              </a:ext>
            </a:extLst>
          </p:cNvPr>
          <p:cNvSpPr txBox="1"/>
          <p:nvPr/>
        </p:nvSpPr>
        <p:spPr>
          <a:xfrm>
            <a:off x="3856156" y="769606"/>
            <a:ext cx="447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Windowing for time casting series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595DAE-4E2B-5047-9A1A-94910C11E229}"/>
              </a:ext>
            </a:extLst>
          </p:cNvPr>
          <p:cNvSpPr txBox="1"/>
          <p:nvPr/>
        </p:nvSpPr>
        <p:spPr>
          <a:xfrm>
            <a:off x="2176781" y="4640135"/>
            <a:ext cx="21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CBB5F0-D5F6-6D43-A557-475EAFD0F976}"/>
              </a:ext>
            </a:extLst>
          </p:cNvPr>
          <p:cNvSpPr txBox="1"/>
          <p:nvPr/>
        </p:nvSpPr>
        <p:spPr>
          <a:xfrm>
            <a:off x="2170156" y="6482185"/>
            <a:ext cx="21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D825B1-CBC1-D44C-BEAF-789D55A62559}"/>
              </a:ext>
            </a:extLst>
          </p:cNvPr>
          <p:cNvSpPr txBox="1"/>
          <p:nvPr/>
        </p:nvSpPr>
        <p:spPr>
          <a:xfrm>
            <a:off x="4536126" y="192401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9552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243F4FD-0CAF-1645-A488-4E2CC7AA7589}"/>
              </a:ext>
            </a:extLst>
          </p:cNvPr>
          <p:cNvGrpSpPr/>
          <p:nvPr/>
        </p:nvGrpSpPr>
        <p:grpSpPr>
          <a:xfrm>
            <a:off x="930493" y="4843995"/>
            <a:ext cx="10531551" cy="1990625"/>
            <a:chOff x="1242549" y="2813622"/>
            <a:chExt cx="10531551" cy="19906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15394C-F833-5843-B194-D69E421B121A}"/>
                </a:ext>
              </a:extLst>
            </p:cNvPr>
            <p:cNvSpPr/>
            <p:nvPr/>
          </p:nvSpPr>
          <p:spPr>
            <a:xfrm>
              <a:off x="1510411" y="4112318"/>
              <a:ext cx="5751095" cy="142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592BE-F30E-C440-B9ED-2981E23B2987}"/>
                </a:ext>
              </a:extLst>
            </p:cNvPr>
            <p:cNvSpPr txBox="1"/>
            <p:nvPr/>
          </p:nvSpPr>
          <p:spPr>
            <a:xfrm>
              <a:off x="7093064" y="439882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1BF42-FCCF-8740-861D-D67DD89B2E48}"/>
                </a:ext>
              </a:extLst>
            </p:cNvPr>
            <p:cNvSpPr txBox="1"/>
            <p:nvPr/>
          </p:nvSpPr>
          <p:spPr>
            <a:xfrm>
              <a:off x="5755143" y="443491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D8D1ED-4531-4343-9F99-5E43B4E8E3B5}"/>
                </a:ext>
              </a:extLst>
            </p:cNvPr>
            <p:cNvSpPr txBox="1"/>
            <p:nvPr/>
          </p:nvSpPr>
          <p:spPr>
            <a:xfrm>
              <a:off x="1242549" y="4398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9ACBDA-67CA-9A45-9255-86A4D9A92E48}"/>
                </a:ext>
              </a:extLst>
            </p:cNvPr>
            <p:cNvSpPr/>
            <p:nvPr/>
          </p:nvSpPr>
          <p:spPr>
            <a:xfrm>
              <a:off x="1510411" y="3975197"/>
              <a:ext cx="5751095" cy="1421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F55BE3-3BC0-7643-89C2-4A3F31B8FE90}"/>
                </a:ext>
              </a:extLst>
            </p:cNvPr>
            <p:cNvSpPr/>
            <p:nvPr/>
          </p:nvSpPr>
          <p:spPr>
            <a:xfrm>
              <a:off x="6051245" y="3521664"/>
              <a:ext cx="411596" cy="163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897E40-CBE3-5845-BCF5-1C46447639E4}"/>
                </a:ext>
              </a:extLst>
            </p:cNvPr>
            <p:cNvSpPr/>
            <p:nvPr/>
          </p:nvSpPr>
          <p:spPr>
            <a:xfrm>
              <a:off x="6278023" y="3182009"/>
              <a:ext cx="411596" cy="163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3132FB-EE02-A54A-9364-3EAACA6365C2}"/>
                </a:ext>
              </a:extLst>
            </p:cNvPr>
            <p:cNvSpPr txBox="1"/>
            <p:nvPr/>
          </p:nvSpPr>
          <p:spPr>
            <a:xfrm>
              <a:off x="8845541" y="3182009"/>
              <a:ext cx="29285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BLUE</a:t>
              </a:r>
              <a:r>
                <a:rPr lang="en-US" b="1" dirty="0"/>
                <a:t> </a:t>
              </a:r>
              <a:r>
                <a:rPr lang="en-US" b="1" dirty="0">
                  <a:sym typeface="Wingdings" pitchFamily="2" charset="2"/>
                </a:rPr>
                <a:t> </a:t>
              </a:r>
              <a:r>
                <a:rPr lang="en-US" b="1" dirty="0">
                  <a:solidFill>
                    <a:schemeClr val="accent1"/>
                  </a:solidFill>
                  <a:sym typeface="Wingdings" pitchFamily="2" charset="2"/>
                </a:rPr>
                <a:t>REAL Y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ORANGE</a:t>
              </a:r>
              <a:r>
                <a:rPr lang="en-US" b="1" dirty="0"/>
                <a:t> </a:t>
              </a:r>
              <a:r>
                <a:rPr lang="en-US" b="1" dirty="0">
                  <a:sym typeface="Wingdings" pitchFamily="2" charset="2"/>
                </a:rPr>
                <a:t> </a:t>
              </a:r>
              <a:r>
                <a:rPr lang="en-US" b="1" dirty="0">
                  <a:solidFill>
                    <a:schemeClr val="accent2"/>
                  </a:solidFill>
                  <a:sym typeface="Wingdings" pitchFamily="2" charset="2"/>
                </a:rPr>
                <a:t>REAL X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PURPLE</a:t>
              </a:r>
              <a:r>
                <a:rPr lang="en-US" b="1" dirty="0"/>
                <a:t> </a:t>
              </a:r>
              <a:r>
                <a:rPr lang="en-US" b="1" dirty="0">
                  <a:sym typeface="Wingdings" pitchFamily="2" charset="2"/>
                </a:rPr>
                <a:t> </a:t>
              </a:r>
              <a:r>
                <a:rPr lang="en-US" b="1" dirty="0">
                  <a:solidFill>
                    <a:srgbClr val="7030A0"/>
                  </a:solidFill>
                  <a:sym typeface="Wingdings" pitchFamily="2" charset="2"/>
                </a:rPr>
                <a:t>OLD PREDICTED Y</a:t>
              </a:r>
            </a:p>
            <a:p>
              <a:r>
                <a:rPr lang="en-US" b="1" dirty="0"/>
                <a:t>BLACK </a:t>
              </a:r>
              <a:r>
                <a:rPr lang="en-US" b="1" dirty="0">
                  <a:sym typeface="Wingdings" pitchFamily="2" charset="2"/>
                </a:rPr>
                <a:t> LAST PREDICTED</a:t>
              </a:r>
              <a:endParaRPr lang="en-US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CE5F9A-5AB4-5843-8139-598CBC8E0925}"/>
                </a:ext>
              </a:extLst>
            </p:cNvPr>
            <p:cNvSpPr/>
            <p:nvPr/>
          </p:nvSpPr>
          <p:spPr>
            <a:xfrm>
              <a:off x="6054474" y="3677732"/>
              <a:ext cx="408359" cy="15542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EEA364-F6D8-6E4B-A378-D82726D2A179}"/>
                </a:ext>
              </a:extLst>
            </p:cNvPr>
            <p:cNvSpPr/>
            <p:nvPr/>
          </p:nvSpPr>
          <p:spPr>
            <a:xfrm>
              <a:off x="6462833" y="3666711"/>
              <a:ext cx="226786" cy="1634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74E1AE-29B6-CB4D-887D-1558B9C937D0}"/>
                </a:ext>
              </a:extLst>
            </p:cNvPr>
            <p:cNvSpPr/>
            <p:nvPr/>
          </p:nvSpPr>
          <p:spPr>
            <a:xfrm>
              <a:off x="6689619" y="3349182"/>
              <a:ext cx="255016" cy="1634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A11891-1910-4142-B468-AE0926EDB5F4}"/>
                </a:ext>
              </a:extLst>
            </p:cNvPr>
            <p:cNvSpPr/>
            <p:nvPr/>
          </p:nvSpPr>
          <p:spPr>
            <a:xfrm>
              <a:off x="6278023" y="3353965"/>
              <a:ext cx="314425" cy="15542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DB35BE-DB62-554A-825E-B962A450E76F}"/>
                </a:ext>
              </a:extLst>
            </p:cNvPr>
            <p:cNvSpPr/>
            <p:nvPr/>
          </p:nvSpPr>
          <p:spPr>
            <a:xfrm>
              <a:off x="6571444" y="2827487"/>
              <a:ext cx="411596" cy="163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71ED08-3F8B-F349-A05C-BE58D3EFE514}"/>
                </a:ext>
              </a:extLst>
            </p:cNvPr>
            <p:cNvSpPr/>
            <p:nvPr/>
          </p:nvSpPr>
          <p:spPr>
            <a:xfrm>
              <a:off x="6983040" y="2994660"/>
              <a:ext cx="205453" cy="1634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6FCDDE-599D-7E43-AA38-9AD8E7E8A0C2}"/>
                </a:ext>
              </a:extLst>
            </p:cNvPr>
            <p:cNvSpPr/>
            <p:nvPr/>
          </p:nvSpPr>
          <p:spPr>
            <a:xfrm>
              <a:off x="6571444" y="2999443"/>
              <a:ext cx="314425" cy="15542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5A8932-BFD0-C24F-832C-D6A250E55097}"/>
                </a:ext>
              </a:extLst>
            </p:cNvPr>
            <p:cNvSpPr/>
            <p:nvPr/>
          </p:nvSpPr>
          <p:spPr>
            <a:xfrm>
              <a:off x="6462833" y="3353965"/>
              <a:ext cx="226786" cy="16344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B51B50-8C45-8140-A214-FAEF657F12FE}"/>
                </a:ext>
              </a:extLst>
            </p:cNvPr>
            <p:cNvSpPr/>
            <p:nvPr/>
          </p:nvSpPr>
          <p:spPr>
            <a:xfrm>
              <a:off x="6799779" y="2994363"/>
              <a:ext cx="168020" cy="16344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16BFC7-3211-9E4C-9B72-46078AEAA599}"/>
                </a:ext>
              </a:extLst>
            </p:cNvPr>
            <p:cNvSpPr/>
            <p:nvPr/>
          </p:nvSpPr>
          <p:spPr>
            <a:xfrm>
              <a:off x="6571443" y="2994659"/>
              <a:ext cx="205453" cy="16344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EC7F7A-C3BE-344F-929E-927BFEAA4704}"/>
                </a:ext>
              </a:extLst>
            </p:cNvPr>
            <p:cNvSpPr txBox="1"/>
            <p:nvPr/>
          </p:nvSpPr>
          <p:spPr>
            <a:xfrm>
              <a:off x="6770002" y="3508370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Interation</a:t>
              </a:r>
              <a:r>
                <a:rPr lang="en-US" dirty="0"/>
                <a:t> 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736806-C3EA-6D45-BF62-A25EB8527634}"/>
                </a:ext>
              </a:extLst>
            </p:cNvPr>
            <p:cNvSpPr txBox="1"/>
            <p:nvPr/>
          </p:nvSpPr>
          <p:spPr>
            <a:xfrm>
              <a:off x="6983040" y="3182954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Interation</a:t>
              </a:r>
              <a:r>
                <a:rPr lang="en-US" dirty="0"/>
                <a:t>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BDFA0B-A224-D641-91C2-8642452685A7}"/>
                </a:ext>
              </a:extLst>
            </p:cNvPr>
            <p:cNvSpPr txBox="1"/>
            <p:nvPr/>
          </p:nvSpPr>
          <p:spPr>
            <a:xfrm>
              <a:off x="7196264" y="2813622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Interation</a:t>
              </a:r>
              <a:r>
                <a:rPr lang="en-US" dirty="0"/>
                <a:t> 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EE68FA-87E0-994D-A441-D776DA8FAC8A}"/>
                </a:ext>
              </a:extLst>
            </p:cNvPr>
            <p:cNvSpPr/>
            <p:nvPr/>
          </p:nvSpPr>
          <p:spPr>
            <a:xfrm>
              <a:off x="1507182" y="3590859"/>
              <a:ext cx="411596" cy="163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5DE598-4647-334D-BEE7-51E3E0E35450}"/>
                </a:ext>
              </a:extLst>
            </p:cNvPr>
            <p:cNvSpPr/>
            <p:nvPr/>
          </p:nvSpPr>
          <p:spPr>
            <a:xfrm>
              <a:off x="1510411" y="3746927"/>
              <a:ext cx="408359" cy="15542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4DFFC0-D6BC-C243-A0CD-8D0FBD28307A}"/>
                </a:ext>
              </a:extLst>
            </p:cNvPr>
            <p:cNvSpPr/>
            <p:nvPr/>
          </p:nvSpPr>
          <p:spPr>
            <a:xfrm>
              <a:off x="1918770" y="3735906"/>
              <a:ext cx="226786" cy="1634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7B5A8D5-C25E-FF45-B01F-E885B779919C}"/>
                </a:ext>
              </a:extLst>
            </p:cNvPr>
            <p:cNvGrpSpPr/>
            <p:nvPr/>
          </p:nvGrpSpPr>
          <p:grpSpPr>
            <a:xfrm>
              <a:off x="1709432" y="3233708"/>
              <a:ext cx="638374" cy="311494"/>
              <a:chOff x="1659582" y="3743259"/>
              <a:chExt cx="638374" cy="3114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8F82F4-732C-4F4E-A211-75BDA42FAFE8}"/>
                  </a:ext>
                </a:extLst>
              </p:cNvPr>
              <p:cNvSpPr/>
              <p:nvPr/>
            </p:nvSpPr>
            <p:spPr>
              <a:xfrm>
                <a:off x="1659582" y="3743259"/>
                <a:ext cx="411596" cy="1634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7BE6BC3-2147-9047-A437-2AAC9786789A}"/>
                  </a:ext>
                </a:extLst>
              </p:cNvPr>
              <p:cNvSpPr/>
              <p:nvPr/>
            </p:nvSpPr>
            <p:spPr>
              <a:xfrm>
                <a:off x="1662811" y="3899327"/>
                <a:ext cx="408359" cy="1554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0753CB2-7AA8-9B47-BD2C-EF7E34062AFB}"/>
                  </a:ext>
                </a:extLst>
              </p:cNvPr>
              <p:cNvSpPr/>
              <p:nvPr/>
            </p:nvSpPr>
            <p:spPr>
              <a:xfrm>
                <a:off x="2071170" y="3888306"/>
                <a:ext cx="226786" cy="1634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F56D71-2283-AB45-BD24-CAB88F5C1164}"/>
                </a:ext>
              </a:extLst>
            </p:cNvPr>
            <p:cNvGrpSpPr/>
            <p:nvPr/>
          </p:nvGrpSpPr>
          <p:grpSpPr>
            <a:xfrm>
              <a:off x="1922989" y="2846674"/>
              <a:ext cx="638374" cy="311494"/>
              <a:chOff x="1659582" y="3743259"/>
              <a:chExt cx="638374" cy="31149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DFC9B9D-2F0C-9D4F-B242-B6D18432EEEB}"/>
                  </a:ext>
                </a:extLst>
              </p:cNvPr>
              <p:cNvSpPr/>
              <p:nvPr/>
            </p:nvSpPr>
            <p:spPr>
              <a:xfrm>
                <a:off x="1659582" y="3743259"/>
                <a:ext cx="411596" cy="1634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90E981-79BD-D64E-95D6-BA4210AD44D8}"/>
                  </a:ext>
                </a:extLst>
              </p:cNvPr>
              <p:cNvSpPr/>
              <p:nvPr/>
            </p:nvSpPr>
            <p:spPr>
              <a:xfrm>
                <a:off x="1662811" y="3899327"/>
                <a:ext cx="408359" cy="1554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87A53B0-2542-264F-AEE6-E4505F76F9C4}"/>
                  </a:ext>
                </a:extLst>
              </p:cNvPr>
              <p:cNvSpPr/>
              <p:nvPr/>
            </p:nvSpPr>
            <p:spPr>
              <a:xfrm>
                <a:off x="2071170" y="3888306"/>
                <a:ext cx="226786" cy="1634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C332E6-F701-3C42-8E70-C1F7471A08F6}"/>
              </a:ext>
            </a:extLst>
          </p:cNvPr>
          <p:cNvSpPr txBox="1"/>
          <p:nvPr/>
        </p:nvSpPr>
        <p:spPr>
          <a:xfrm>
            <a:off x="611283" y="437767"/>
            <a:ext cx="278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windows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248A1-D5B2-C64E-97E1-A85C197DD7A1}"/>
              </a:ext>
            </a:extLst>
          </p:cNvPr>
          <p:cNvSpPr txBox="1"/>
          <p:nvPr/>
        </p:nvSpPr>
        <p:spPr>
          <a:xfrm>
            <a:off x="723404" y="1189525"/>
            <a:ext cx="23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 adopted: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BB63D1-3344-154E-B22B-730E2807673B}"/>
              </a:ext>
            </a:extLst>
          </p:cNvPr>
          <p:cNvGrpSpPr/>
          <p:nvPr/>
        </p:nvGrpSpPr>
        <p:grpSpPr>
          <a:xfrm>
            <a:off x="4911840" y="785862"/>
            <a:ext cx="6503258" cy="1644679"/>
            <a:chOff x="3937617" y="1208780"/>
            <a:chExt cx="6503258" cy="164467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4A2DF0-1685-BF4D-96AE-28348AF6FFFC}"/>
                </a:ext>
              </a:extLst>
            </p:cNvPr>
            <p:cNvGrpSpPr/>
            <p:nvPr/>
          </p:nvGrpSpPr>
          <p:grpSpPr>
            <a:xfrm>
              <a:off x="3937617" y="1208780"/>
              <a:ext cx="6503258" cy="1644679"/>
              <a:chOff x="1091706" y="445168"/>
              <a:chExt cx="6503258" cy="164467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3BAAD7-7B50-6044-B50B-7E0EE65142E1}"/>
                  </a:ext>
                </a:extLst>
              </p:cNvPr>
              <p:cNvSpPr/>
              <p:nvPr/>
            </p:nvSpPr>
            <p:spPr>
              <a:xfrm>
                <a:off x="1359568" y="1082842"/>
                <a:ext cx="5751095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7C242-9F9A-5647-B573-FDBD25ADA010}"/>
                  </a:ext>
                </a:extLst>
              </p:cNvPr>
              <p:cNvSpPr txBox="1"/>
              <p:nvPr/>
            </p:nvSpPr>
            <p:spPr>
              <a:xfrm>
                <a:off x="6942221" y="1684421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8717D13-1173-174F-8EF9-D0872B978FBC}"/>
                  </a:ext>
                </a:extLst>
              </p:cNvPr>
              <p:cNvCxnSpPr/>
              <p:nvPr/>
            </p:nvCxnSpPr>
            <p:spPr>
              <a:xfrm>
                <a:off x="5872162" y="445168"/>
                <a:ext cx="0" cy="1275347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473292-F8A2-E14C-9CD7-44A7F306EC4C}"/>
                  </a:ext>
                </a:extLst>
              </p:cNvPr>
              <p:cNvSpPr txBox="1"/>
              <p:nvPr/>
            </p:nvSpPr>
            <p:spPr>
              <a:xfrm>
                <a:off x="5604300" y="172051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800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1291A-055B-114E-8959-B793EC031D0B}"/>
                  </a:ext>
                </a:extLst>
              </p:cNvPr>
              <p:cNvSpPr txBox="1"/>
              <p:nvPr/>
            </p:nvSpPr>
            <p:spPr>
              <a:xfrm>
                <a:off x="1091706" y="1684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37C6EA-5734-5040-B1FA-D4DD34D59D2C}"/>
                </a:ext>
              </a:extLst>
            </p:cNvPr>
            <p:cNvSpPr txBox="1"/>
            <p:nvPr/>
          </p:nvSpPr>
          <p:spPr>
            <a:xfrm>
              <a:off x="6104372" y="134698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B3D9AD-FDD4-5A4D-AB7E-561FA4CA20CB}"/>
                </a:ext>
              </a:extLst>
            </p:cNvPr>
            <p:cNvSpPr txBox="1"/>
            <p:nvPr/>
          </p:nvSpPr>
          <p:spPr>
            <a:xfrm>
              <a:off x="9199262" y="1374191"/>
              <a:ext cx="62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9625BD-E836-4642-8573-89291C2DAD6E}"/>
              </a:ext>
            </a:extLst>
          </p:cNvPr>
          <p:cNvSpPr txBox="1"/>
          <p:nvPr/>
        </p:nvSpPr>
        <p:spPr>
          <a:xfrm>
            <a:off x="723404" y="3037329"/>
            <a:ext cx="335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divided in small windows: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200EA-CAF8-B64F-9341-B09E07773B27}"/>
              </a:ext>
            </a:extLst>
          </p:cNvPr>
          <p:cNvSpPr txBox="1"/>
          <p:nvPr/>
        </p:nvSpPr>
        <p:spPr>
          <a:xfrm>
            <a:off x="6527941" y="3451152"/>
            <a:ext cx="454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definition:</a:t>
            </a:r>
          </a:p>
          <a:p>
            <a:r>
              <a:rPr lang="en-US" dirty="0"/>
              <a:t>	X </a:t>
            </a:r>
            <a:r>
              <a:rPr lang="en-US" dirty="0">
                <a:sym typeface="Wingdings" pitchFamily="2" charset="2"/>
              </a:rPr>
              <a:t> All the info used in the training </a:t>
            </a:r>
          </a:p>
          <a:p>
            <a:r>
              <a:rPr lang="en-US" dirty="0">
                <a:sym typeface="Wingdings" pitchFamily="2" charset="2"/>
              </a:rPr>
              <a:t>	Y  Beam Centroid  to be identified 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F9DDE1-C168-3E4A-AD36-0E4D02F204C1}"/>
              </a:ext>
            </a:extLst>
          </p:cNvPr>
          <p:cNvCxnSpPr/>
          <p:nvPr/>
        </p:nvCxnSpPr>
        <p:spPr>
          <a:xfrm>
            <a:off x="818454" y="2823339"/>
            <a:ext cx="1075563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75D52B-3625-3E4B-85C2-17DBB4500D17}"/>
              </a:ext>
            </a:extLst>
          </p:cNvPr>
          <p:cNvCxnSpPr/>
          <p:nvPr/>
        </p:nvCxnSpPr>
        <p:spPr>
          <a:xfrm>
            <a:off x="5710949" y="5189941"/>
            <a:ext cx="0" cy="127534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4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ED0512-75A6-194B-B793-9E28CB2B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3" y="0"/>
            <a:ext cx="11330333" cy="4689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90ACDA-3920-A04F-B9EE-6BC22119C4C1}"/>
              </a:ext>
            </a:extLst>
          </p:cNvPr>
          <p:cNvSpPr txBox="1"/>
          <p:nvPr/>
        </p:nvSpPr>
        <p:spPr>
          <a:xfrm>
            <a:off x="24182" y="4689187"/>
            <a:ext cx="60887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-----------------------------------------------------------------------------</a:t>
            </a:r>
          </a:p>
          <a:p>
            <a:r>
              <a:rPr lang="en-US" dirty="0"/>
              <a:t>Train:</a:t>
            </a:r>
          </a:p>
          <a:p>
            <a:r>
              <a:rPr lang="en-US" dirty="0"/>
              <a:t>STD </a:t>
            </a:r>
            <a:r>
              <a:rPr lang="en-US" dirty="0" err="1"/>
              <a:t>RealDataser</a:t>
            </a:r>
            <a:r>
              <a:rPr lang="en-US" dirty="0"/>
              <a:t> -----------------------------------&gt; ['3.54e-04']</a:t>
            </a:r>
          </a:p>
          <a:p>
            <a:r>
              <a:rPr lang="en-US" dirty="0" err="1"/>
              <a:t>Percentade</a:t>
            </a:r>
            <a:r>
              <a:rPr lang="en-US" dirty="0"/>
              <a:t> Variation </a:t>
            </a:r>
            <a:r>
              <a:rPr lang="en-US" dirty="0" err="1"/>
              <a:t>RealDataser</a:t>
            </a:r>
            <a:r>
              <a:rPr lang="en-US" dirty="0"/>
              <a:t> ------------------&gt; ['1.35e-01']</a:t>
            </a:r>
          </a:p>
          <a:p>
            <a:r>
              <a:rPr lang="en-US" dirty="0"/>
              <a:t>STD (</a:t>
            </a:r>
            <a:r>
              <a:rPr lang="en-US" dirty="0" err="1"/>
              <a:t>RealDataser</a:t>
            </a:r>
            <a:r>
              <a:rPr lang="en-US" dirty="0"/>
              <a:t> - Prediction) --------------------&gt; ['2.89e-04']</a:t>
            </a:r>
          </a:p>
          <a:p>
            <a:r>
              <a:rPr lang="en-US" dirty="0" err="1"/>
              <a:t>Percentade</a:t>
            </a:r>
            <a:r>
              <a:rPr lang="en-US" dirty="0"/>
              <a:t> Variation (</a:t>
            </a:r>
            <a:r>
              <a:rPr lang="en-US" dirty="0" err="1"/>
              <a:t>RealDataser</a:t>
            </a:r>
            <a:r>
              <a:rPr lang="en-US" dirty="0"/>
              <a:t> - Prediction): --&gt; ['7.39e-01']</a:t>
            </a:r>
          </a:p>
          <a:p>
            <a:r>
              <a:rPr lang="en-US" dirty="0"/>
              <a:t>-----------------------------------------------------------------------------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13FFF-8493-9B43-8702-C015887AC131}"/>
              </a:ext>
            </a:extLst>
          </p:cNvPr>
          <p:cNvSpPr txBox="1"/>
          <p:nvPr/>
        </p:nvSpPr>
        <p:spPr>
          <a:xfrm>
            <a:off x="6112900" y="4689187"/>
            <a:ext cx="60791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-----------------------------------------------------------------------------</a:t>
            </a:r>
          </a:p>
          <a:p>
            <a:r>
              <a:rPr lang="en-US" dirty="0"/>
              <a:t>Test:</a:t>
            </a:r>
          </a:p>
          <a:p>
            <a:r>
              <a:rPr lang="en-US" dirty="0"/>
              <a:t>STD </a:t>
            </a:r>
            <a:r>
              <a:rPr lang="en-US" dirty="0" err="1"/>
              <a:t>RealDataser</a:t>
            </a:r>
            <a:r>
              <a:rPr lang="en-US" dirty="0"/>
              <a:t> -----------------------------------&gt; ['2.94e-04']</a:t>
            </a:r>
          </a:p>
          <a:p>
            <a:r>
              <a:rPr lang="en-US" dirty="0" err="1"/>
              <a:t>Percentade</a:t>
            </a:r>
            <a:r>
              <a:rPr lang="en-US" dirty="0"/>
              <a:t> Variation </a:t>
            </a:r>
            <a:r>
              <a:rPr lang="en-US" dirty="0" err="1"/>
              <a:t>RealDataser</a:t>
            </a:r>
            <a:r>
              <a:rPr lang="en-US" dirty="0"/>
              <a:t>  -----------------&gt; ['1.23e-01']</a:t>
            </a:r>
          </a:p>
          <a:p>
            <a:r>
              <a:rPr lang="en-US" dirty="0"/>
              <a:t>STD (</a:t>
            </a:r>
            <a:r>
              <a:rPr lang="en-US" dirty="0" err="1"/>
              <a:t>RealDataser</a:t>
            </a:r>
            <a:r>
              <a:rPr lang="en-US" dirty="0"/>
              <a:t> - Prediction)  -------------------&gt; ['2.18e-04']</a:t>
            </a:r>
          </a:p>
          <a:p>
            <a:r>
              <a:rPr lang="en-US" dirty="0" err="1"/>
              <a:t>Percentade</a:t>
            </a:r>
            <a:r>
              <a:rPr lang="en-US" dirty="0"/>
              <a:t> Variation (</a:t>
            </a:r>
            <a:r>
              <a:rPr lang="en-US" dirty="0" err="1"/>
              <a:t>RealDataser</a:t>
            </a:r>
            <a:r>
              <a:rPr lang="en-US" dirty="0"/>
              <a:t> - Prediction)  --&gt; ['7.98e-01']</a:t>
            </a:r>
          </a:p>
          <a:p>
            <a:r>
              <a:rPr lang="en-US" dirty="0"/>
              <a:t>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99715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261</Words>
  <Application>Microsoft Macintosh PowerPoint</Application>
  <PresentationFormat>Widescreen</PresentationFormat>
  <Paragraphs>74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GILARDI</dc:creator>
  <cp:lastModifiedBy>ANTONIO GILARDI</cp:lastModifiedBy>
  <cp:revision>23</cp:revision>
  <dcterms:created xsi:type="dcterms:W3CDTF">2021-11-29T20:26:58Z</dcterms:created>
  <dcterms:modified xsi:type="dcterms:W3CDTF">2022-03-15T15:55:30Z</dcterms:modified>
</cp:coreProperties>
</file>