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NZ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4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16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0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9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85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17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1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485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67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NZ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NZ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BB48-2CF8-4BAB-AB56-F7427AE9E1A1}" type="datetimeFigureOut">
              <a:rPr lang="en-NZ" smtClean="0"/>
              <a:t>5/07/2017</a:t>
            </a:fld>
            <a:endParaRPr lang="en-NZ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5E57-CC4D-447F-B310-8D64DF77897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60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l.pycon.org/wwwpyconI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.com/country/IL/EN/jpmorgan" TargetMode="External"/><Relationship Id="rId2" Type="http://schemas.openxmlformats.org/officeDocument/2006/relationships/hyperlink" Target="https://www.youtube.com/watch?v=js_0wjzuMfc&amp;feature=youtu.b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כנס</a:t>
            </a:r>
            <a:br>
              <a:rPr lang="he-IL" dirty="0"/>
            </a:br>
            <a:r>
              <a:rPr lang="en-US" dirty="0" err="1"/>
              <a:t>PyCon</a:t>
            </a:r>
            <a:r>
              <a:rPr lang="en-US" dirty="0"/>
              <a:t> 2017 IL</a:t>
            </a:r>
            <a:endParaRPr lang="en-NZ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התקיים ברמת גן. חודש יוני</a:t>
            </a:r>
            <a:endParaRPr lang="en-US" dirty="0"/>
          </a:p>
          <a:p>
            <a:r>
              <a:rPr lang="en-NZ" dirty="0">
                <a:hlinkClick r:id="rId2"/>
              </a:rPr>
              <a:t>http://il.pycon.org/wwwpyconIL/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49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39594" y="1069852"/>
            <a:ext cx="9144000" cy="3136387"/>
          </a:xfrm>
        </p:spPr>
        <p:txBody>
          <a:bodyPr>
            <a:normAutofit/>
          </a:bodyPr>
          <a:lstStyle/>
          <a:p>
            <a:r>
              <a:rPr lang="he-IL" dirty="0"/>
              <a:t>קישור לתוכנית הכנס </a:t>
            </a:r>
          </a:p>
          <a:p>
            <a:r>
              <a:rPr lang="he-IL" dirty="0"/>
              <a:t>נושאי תכנים עיקריים שהוצגו</a:t>
            </a:r>
          </a:p>
          <a:p>
            <a:r>
              <a:rPr lang="he-IL" dirty="0"/>
              <a:t>עיקרי תכנים להם נחשפתי</a:t>
            </a:r>
          </a:p>
          <a:p>
            <a:r>
              <a:rPr lang="he-IL" dirty="0"/>
              <a:t>(תמונות שצילמתי)</a:t>
            </a:r>
          </a:p>
          <a:p>
            <a:endParaRPr lang="he-IL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99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39594" y="1069852"/>
            <a:ext cx="9144000" cy="4880781"/>
          </a:xfrm>
        </p:spPr>
        <p:txBody>
          <a:bodyPr>
            <a:normAutofit/>
          </a:bodyPr>
          <a:lstStyle/>
          <a:p>
            <a:r>
              <a:rPr lang="he-IL" dirty="0"/>
              <a:t>הרצאת מפתח של </a:t>
            </a:r>
            <a:r>
              <a:rPr lang="en-US" dirty="0"/>
              <a:t>DEVELOPER</a:t>
            </a:r>
            <a:r>
              <a:rPr lang="he-IL" dirty="0"/>
              <a:t> ראשי</a:t>
            </a:r>
          </a:p>
          <a:p>
            <a:r>
              <a:rPr lang="en-NZ" dirty="0">
                <a:hlinkClick r:id="rId2"/>
              </a:rPr>
              <a:t>https://www.youtube.com/watch?v=js_0wjzuMfc&amp;feature=youtu.be</a:t>
            </a:r>
            <a:endParaRPr lang="he-IL" dirty="0"/>
          </a:p>
          <a:p>
            <a:r>
              <a:rPr lang="he-IL" dirty="0"/>
              <a:t>על דברים </a:t>
            </a:r>
            <a:r>
              <a:rPr lang="he-IL" dirty="0" err="1"/>
              <a:t>יחודיים</a:t>
            </a:r>
            <a:r>
              <a:rPr lang="he-IL" dirty="0"/>
              <a:t> בגרסה האחרונה 3.6</a:t>
            </a:r>
          </a:p>
          <a:p>
            <a:endParaRPr lang="he-IL" dirty="0"/>
          </a:p>
          <a:p>
            <a:r>
              <a:rPr lang="he-IL" dirty="0"/>
              <a:t>חברות שמשתמשות ב</a:t>
            </a:r>
            <a:r>
              <a:rPr lang="en-US" dirty="0"/>
              <a:t>PYTHON</a:t>
            </a:r>
            <a:r>
              <a:rPr lang="he-IL" dirty="0"/>
              <a:t> באופן מקיף :</a:t>
            </a:r>
          </a:p>
          <a:p>
            <a:r>
              <a:rPr lang="en-NZ" dirty="0">
                <a:hlinkClick r:id="rId3"/>
              </a:rPr>
              <a:t>https://www.jpmorgan.com/country/IL/EN/jpmorgan</a:t>
            </a:r>
            <a:endParaRPr lang="he-IL" dirty="0"/>
          </a:p>
          <a:p>
            <a:r>
              <a:rPr lang="he-IL" dirty="0"/>
              <a:t>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44030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51</Words>
  <Application>Microsoft Office PowerPoint</Application>
  <PresentationFormat>מסך רחב</PresentationFormat>
  <Paragraphs>14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כנס PyCon 2017 IL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כנס PyCon 2017 IL</dc:title>
  <dc:creator>Ran Dviri</dc:creator>
  <cp:lastModifiedBy>Ran Dviri</cp:lastModifiedBy>
  <cp:revision>3</cp:revision>
  <dcterms:created xsi:type="dcterms:W3CDTF">2017-07-05T17:21:06Z</dcterms:created>
  <dcterms:modified xsi:type="dcterms:W3CDTF">2017-07-05T19:06:13Z</dcterms:modified>
</cp:coreProperties>
</file>