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7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dc149d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dc149d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dc149d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dc149d2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0dc149d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0dc149d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dc149d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dc149d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dc149d2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dc149d2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0dc149d2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0dc149d2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0dc149d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0dc149d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0dc149d2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0dc149d2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YAS!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</a:t>
            </a:r>
            <a:r>
              <a:rPr lang="en-US" b="0" i="0" dirty="0">
                <a:solidFill>
                  <a:srgbClr val="111111"/>
                </a:solidFill>
                <a:effectLst/>
                <a:latin typeface="Caslon Doric"/>
              </a:rPr>
              <a:t>Any negative polls are fake news, just like the CNN, ABC, NBC polls in the election</a:t>
            </a:r>
            <a:r>
              <a:rPr lang="en-US" dirty="0"/>
              <a:t>” - Trump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&amp; Misinformation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Motivation: A healthy democracy requires a well informed citizenry.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Democratic backsliding in countries start off with authoritarian leaders causing mistrust of established media.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 case: Public health risks, i.e. Covid.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fake news be predicted efficiently by title alone?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most skeptical cannot trust their leaders, trust computers?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an open-source dataset for fake news and real news.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Fake news: 23481, Real news: 21417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Total: 44898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6673" t="26155" b="25887"/>
          <a:stretch/>
        </p:blipFill>
        <p:spPr>
          <a:xfrm>
            <a:off x="924562" y="2571750"/>
            <a:ext cx="7294877" cy="23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Baseline Model: TF-IDF Logistic Regression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065569" y="4069401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word cloud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208525" y="4069401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news word cloud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25" y="2016393"/>
            <a:ext cx="3669691" cy="214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584" y="2042663"/>
            <a:ext cx="3669691" cy="214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87900" y="1093925"/>
            <a:ext cx="5034000" cy="4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BERT: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Bidirectional Encoder Representations from Transformers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Common applications: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Text Classification,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Next Sentence Prediction,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Sentiment Analysis</a:t>
            </a:r>
            <a:endParaRPr sz="14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Resource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Webpage on BERT: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https://towardsdatascience.com/bert-explained-state-of-the-art-language-model-for-nlp-f8b21a9b6270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Google Paper: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https://arxiv.org/pdf/1706.03762.pdf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l="13890" r="9239"/>
          <a:stretch/>
        </p:blipFill>
        <p:spPr>
          <a:xfrm>
            <a:off x="6110340" y="445025"/>
            <a:ext cx="2967835" cy="46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 &amp; Results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Baseline Model: TF-IDF Logistic Regression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875" y="2655825"/>
            <a:ext cx="5142225" cy="22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l="4323" t="37160" r="72834" b="15687"/>
          <a:stretch/>
        </p:blipFill>
        <p:spPr>
          <a:xfrm>
            <a:off x="503800" y="1765875"/>
            <a:ext cx="2691624" cy="31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 &amp; Results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BERT best performance: 88% accuracy (sample size: 30000, batch size = 32)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25" y="3245450"/>
            <a:ext cx="3316599" cy="17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50" y="1484525"/>
            <a:ext cx="3316599" cy="17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025" y="1484525"/>
            <a:ext cx="3316599" cy="17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050" y="3245450"/>
            <a:ext cx="3316599" cy="17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Key Lessons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514942"/>
            <a:ext cx="8520600" cy="30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Complexity vs Accuracy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Pre-training can be helpful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free lunch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Computing resources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Drift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0" y="143150"/>
            <a:ext cx="4150674" cy="227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621" y="2493533"/>
            <a:ext cx="4150674" cy="227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752" y="2493536"/>
            <a:ext cx="4150674" cy="227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5626" y="143151"/>
            <a:ext cx="4150674" cy="227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Caslon Doric</vt:lpstr>
      <vt:lpstr>Simple Light</vt:lpstr>
      <vt:lpstr>YAS!</vt:lpstr>
      <vt:lpstr>Introduction</vt:lpstr>
      <vt:lpstr>Dataset</vt:lpstr>
      <vt:lpstr>Method:</vt:lpstr>
      <vt:lpstr>Method</vt:lpstr>
      <vt:lpstr>Experiment Setup &amp; Results</vt:lpstr>
      <vt:lpstr>Experiment Setup &amp; Results</vt:lpstr>
      <vt:lpstr>Conclusion &amp; Key Lessons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YAS!</dc:title>
  <dc:creator>Anthony Hakim</dc:creator>
  <cp:lastModifiedBy>Anthony Hakim</cp:lastModifiedBy>
  <cp:revision>1</cp:revision>
  <dcterms:modified xsi:type="dcterms:W3CDTF">2022-09-27T02:58:46Z</dcterms:modified>
</cp:coreProperties>
</file>