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trick Hand"/>
      <p:regular r:id="rId14"/>
    </p:embeddedFont>
    <p:embeddedFont>
      <p:font typeface="Patrick Hand SC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trickHandSC-regular.fntdata"/><Relationship Id="rId14" Type="http://schemas.openxmlformats.org/officeDocument/2006/relationships/font" Target="fonts/Patrick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65c38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65c38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65c384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65c384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65c384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65c384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65c384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65c384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65c384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65c384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65c384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65c384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65c384f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65c384f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adget - Mobile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137950" y="1973175"/>
            <a:ext cx="1281900" cy="13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adget - Tablet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068100" y="4101500"/>
            <a:ext cx="30078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Launchpad </a:t>
            </a:r>
            <a:r>
              <a:rPr lang="en"/>
              <a:t>Research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Security</a:t>
            </a:r>
            <a:endParaRPr/>
          </a:p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Thai  and Krutika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4294967295" type="title"/>
          </p:nvPr>
        </p:nvSpPr>
        <p:spPr>
          <a:xfrm>
            <a:off x="3399500" y="922850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→ security </a:t>
            </a:r>
            <a:endParaRPr sz="1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→ Dynamic change</a:t>
            </a:r>
            <a:endParaRPr sz="1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→ Google cloud (sql server, web server)</a:t>
            </a:r>
            <a:endParaRPr sz="1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→ L.A.M.P stack (Linux, Apache2,  Mysql, PHP)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Protecting Data</a:t>
            </a:r>
            <a:endParaRPr/>
          </a:p>
        </p:txBody>
      </p:sp>
      <p:sp>
        <p:nvSpPr>
          <p:cNvPr id="80" name="Google Shape;80;p19"/>
          <p:cNvSpPr txBox="1"/>
          <p:nvPr>
            <p:ph idx="4294967295" type="body"/>
          </p:nvPr>
        </p:nvSpPr>
        <p:spPr>
          <a:xfrm>
            <a:off x="1645975" y="1294700"/>
            <a:ext cx="5773800" cy="26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Openssl_encrypt /openssl_decrypt/hashing[1]</a:t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13" y="2132875"/>
            <a:ext cx="6024176" cy="16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4294967295" type="title"/>
          </p:nvPr>
        </p:nvSpPr>
        <p:spPr>
          <a:xfrm>
            <a:off x="3399450" y="1311575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 Authentication</a:t>
            </a:r>
            <a:endParaRPr/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35900" y="1471475"/>
            <a:ext cx="2872200" cy="16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aseline="-25000" lang="en" sz="3000"/>
              <a:t>-Added </a:t>
            </a:r>
            <a:r>
              <a:rPr baseline="-25000" lang="en" sz="3000"/>
              <a:t>se</a:t>
            </a:r>
            <a:r>
              <a:rPr baseline="-25000" lang="en" sz="3000"/>
              <a:t>curity layer</a:t>
            </a:r>
            <a:endParaRPr baseline="-25000"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aseline="-25000" lang="en" sz="3000"/>
              <a:t>-</a:t>
            </a:r>
            <a:r>
              <a:rPr baseline="-25000" lang="en" sz="3000"/>
              <a:t>Instantaneous</a:t>
            </a:r>
            <a:r>
              <a:rPr baseline="-25000" lang="en" sz="3000"/>
              <a:t> verification</a:t>
            </a:r>
            <a:endParaRPr baseline="-25000"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aseline="-25000" lang="en" sz="3000"/>
              <a:t>-php based email authentication</a:t>
            </a:r>
            <a:endParaRPr baseline="-25000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WAMP and LAMP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GCP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OpenSSL Encryption and Decryption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Hashing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PHPMailer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Scraping Mailchimp index page (html, css, js)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gcloud webserver and mysql 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Create a connection between Webserver and sql server[3]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Merge PHP and index files in Google Cloud Platform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1575" y="804575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Blocks</a:t>
            </a:r>
            <a:endParaRPr/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48225" y="1377652"/>
            <a:ext cx="2345100" cy="20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Tools: LAMP Stack and GCP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Security for MySql and Apache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Connect multiple developers to work on same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4294967295" type="body"/>
          </p:nvPr>
        </p:nvSpPr>
        <p:spPr>
          <a:xfrm>
            <a:off x="1416150" y="1142975"/>
            <a:ext cx="6311700" cy="29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[1]VigneshKannan3Check out this Author's contributed articles., VigneshKannan3, and Check out this Author's contributed articles., “How to Encrypt and Decrypt a PHP String ?,” </a:t>
            </a:r>
            <a:r>
              <a:rPr i="1" lang="en" sz="1100">
                <a:solidFill>
                  <a:srgbClr val="FFFFFF"/>
                </a:solidFill>
              </a:rPr>
              <a:t>GeeksforGeeks</a:t>
            </a:r>
            <a:r>
              <a:rPr lang="en" sz="1100">
                <a:solidFill>
                  <a:srgbClr val="FFFFFF"/>
                </a:solidFill>
              </a:rPr>
              <a:t>, 16-Oct-2019. [Online]. Available: https://www.geeksforgeeks.org/how-to-encrypt-and-decrypt-a-php-string/. [Accessed: 07-May-2020].</a:t>
            </a:r>
            <a:endParaRPr sz="1100">
              <a:solidFill>
                <a:srgbClr val="FFFFFF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[2]PHPMailer, “PHPMailer/PHPMailer,” </a:t>
            </a:r>
            <a:r>
              <a:rPr i="1" lang="en" sz="1100">
                <a:solidFill>
                  <a:srgbClr val="FFFFFF"/>
                </a:solidFill>
              </a:rPr>
              <a:t>GitHub</a:t>
            </a:r>
            <a:r>
              <a:rPr lang="en" sz="1100">
                <a:solidFill>
                  <a:srgbClr val="FFFFFF"/>
                </a:solidFill>
              </a:rPr>
              <a:t>, 06-May-2020. [Online]. Available: https://github.com/PHPMailer/PHPMailer. [Accessed: 07-May-2020].</a:t>
            </a:r>
            <a:endParaRPr sz="1100">
              <a:solidFill>
                <a:srgbClr val="FFFFFF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[3]“Admin and user login in php and mysql database,” </a:t>
            </a:r>
            <a:r>
              <a:rPr i="1" lang="en" sz="1100">
                <a:solidFill>
                  <a:srgbClr val="FFFFFF"/>
                </a:solidFill>
              </a:rPr>
              <a:t>CodeWithAwa</a:t>
            </a:r>
            <a:r>
              <a:rPr lang="en" sz="1100">
                <a:solidFill>
                  <a:srgbClr val="FFFFFF"/>
                </a:solidFill>
              </a:rPr>
              <a:t>. [Online]. Available: https://codewithawa.com/posts/admin-and-user-login-in-php-and-mysql-database. [Accessed: 07-May-2020].</a:t>
            </a:r>
            <a:endParaRPr sz="1100">
              <a:solidFill>
                <a:srgbClr val="FFFFFF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[4]D. Antonelli, “How to Install PHPMailer,” </a:t>
            </a:r>
            <a:r>
              <a:rPr i="1" lang="en" sz="1100">
                <a:solidFill>
                  <a:srgbClr val="FFFFFF"/>
                </a:solidFill>
              </a:rPr>
              <a:t>wikiHow</a:t>
            </a:r>
            <a:r>
              <a:rPr lang="en" sz="1100">
                <a:solidFill>
                  <a:srgbClr val="FFFFFF"/>
                </a:solidFill>
              </a:rPr>
              <a:t>, 06-Sep-2019. [Online]. Available: https://www.wikihow.com/Install-PHPMailer. [Accessed: 07-May-2020].</a:t>
            </a:r>
            <a:endParaRPr sz="1100">
              <a:solidFill>
                <a:srgbClr val="FFFFFF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[5]</a:t>
            </a:r>
            <a:r>
              <a:rPr i="1" lang="en" sz="1100">
                <a:solidFill>
                  <a:srgbClr val="FFFFFF"/>
                </a:solidFill>
              </a:rPr>
              <a:t>PHP Form Handling</a:t>
            </a:r>
            <a:r>
              <a:rPr lang="en" sz="1100">
                <a:solidFill>
                  <a:srgbClr val="FFFFFF"/>
                </a:solidFill>
              </a:rPr>
              <a:t>. [Online]. Available: https://www.w3schools.com/php/php_forms.asp. [Accessed: 07-May-2020].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4"/>
          <p:cNvSpPr txBox="1"/>
          <p:nvPr>
            <p:ph idx="4294967295" type="title"/>
          </p:nvPr>
        </p:nvSpPr>
        <p:spPr>
          <a:xfrm>
            <a:off x="1549650" y="739250"/>
            <a:ext cx="2345100" cy="3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