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0F2F-2537-4B4B-BFBC-7F1AEC419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prediction</a:t>
            </a:r>
            <a:br>
              <a:rPr lang="en-US" dirty="0"/>
            </a:br>
            <a:r>
              <a:rPr lang="en-US" dirty="0"/>
              <a:t>(NN)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F45B-1BCF-4BC6-9DCB-1CABB2090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417E-CC33-491E-A858-50C0BB65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Close </a:t>
            </a:r>
            <a:r>
              <a:rPr lang="en-US" dirty="0"/>
              <a:t> vs </a:t>
            </a:r>
            <a:r>
              <a:rPr lang="en-US" dirty="0">
                <a:solidFill>
                  <a:srgbClr val="FF0000"/>
                </a:solidFill>
              </a:rPr>
              <a:t>number of trades</a:t>
            </a:r>
          </a:p>
        </p:txBody>
      </p:sp>
      <p:pic>
        <p:nvPicPr>
          <p:cNvPr id="5" name="Content Placeholder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40EE6C7-4BC2-4F72-9285-4A2AA8295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7" y="2055019"/>
            <a:ext cx="8362950" cy="3371850"/>
          </a:xfrm>
        </p:spPr>
      </p:pic>
    </p:spTree>
    <p:extLst>
      <p:ext uri="{BB962C8B-B14F-4D97-AF65-F5344CB8AC3E}">
        <p14:creationId xmlns:p14="http://schemas.microsoft.com/office/powerpoint/2010/main" val="398918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79BE-4A46-44F2-AD0D-11FD26F2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3A15-1FC7-45E8-BD78-DA86B537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time series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54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7DA3-C490-45AF-8FA0-ABD45C0A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7CD139-6277-4900-A133-83029955F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8173"/>
            <a:ext cx="3172001" cy="3449638"/>
          </a:xfrm>
        </p:spPr>
      </p:pic>
    </p:spTree>
    <p:extLst>
      <p:ext uri="{BB962C8B-B14F-4D97-AF65-F5344CB8AC3E}">
        <p14:creationId xmlns:p14="http://schemas.microsoft.com/office/powerpoint/2010/main" val="240994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7FFF-451F-496D-97EE-9D1174B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D2A085-B8A1-47B0-8BB2-CD7F7492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640806"/>
            <a:ext cx="7477125" cy="2200275"/>
          </a:xfrm>
        </p:spPr>
      </p:pic>
    </p:spTree>
    <p:extLst>
      <p:ext uri="{BB962C8B-B14F-4D97-AF65-F5344CB8AC3E}">
        <p14:creationId xmlns:p14="http://schemas.microsoft.com/office/powerpoint/2010/main" val="121419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0921-C690-4489-9C4C-FFA8BDC4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DE05258-2DEB-4F8D-93EE-DCA45DF1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061" y="2016125"/>
            <a:ext cx="7768202" cy="3449638"/>
          </a:xfrm>
        </p:spPr>
      </p:pic>
    </p:spTree>
    <p:extLst>
      <p:ext uri="{BB962C8B-B14F-4D97-AF65-F5344CB8AC3E}">
        <p14:creationId xmlns:p14="http://schemas.microsoft.com/office/powerpoint/2010/main" val="196295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611E-DDD1-44C9-A80A-D3DAD10A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3AB8-E567-492D-BB3C-DC6EF03F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time series by using simple exponential smoothing</a:t>
            </a:r>
          </a:p>
          <a:p>
            <a:r>
              <a:rPr lang="en-US" dirty="0"/>
              <a:t>Use twitter data</a:t>
            </a:r>
          </a:p>
          <a:p>
            <a:r>
              <a:rPr lang="en-US" dirty="0"/>
              <a:t>Create more relation to feed into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5628-7956-4E4C-9545-BA0C02BB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A103-25CE-43BC-9B57-349BFC1B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crptocurrency</a:t>
            </a:r>
            <a:endParaRPr lang="en-US" dirty="0"/>
          </a:p>
          <a:p>
            <a:r>
              <a:rPr lang="en-US" dirty="0"/>
              <a:t>Form of electronic cash</a:t>
            </a:r>
          </a:p>
          <a:p>
            <a:r>
              <a:rPr lang="en-US" dirty="0"/>
              <a:t>Similar to stock</a:t>
            </a:r>
          </a:p>
        </p:txBody>
      </p:sp>
    </p:spTree>
    <p:extLst>
      <p:ext uri="{BB962C8B-B14F-4D97-AF65-F5344CB8AC3E}">
        <p14:creationId xmlns:p14="http://schemas.microsoft.com/office/powerpoint/2010/main" val="198537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30F1-4CF2-457E-83F4-53D3EAC6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bitcoin?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AEC6-0AD5-48DB-BB9B-79BA387B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convert into USD</a:t>
            </a:r>
          </a:p>
          <a:p>
            <a:r>
              <a:rPr lang="en-US" dirty="0"/>
              <a:t>Per bitcoin right now is 5146.90</a:t>
            </a:r>
          </a:p>
          <a:p>
            <a:r>
              <a:rPr lang="en-US" dirty="0"/>
              <a:t>Highest peak was 20,000</a:t>
            </a:r>
          </a:p>
        </p:txBody>
      </p:sp>
    </p:spTree>
    <p:extLst>
      <p:ext uri="{BB962C8B-B14F-4D97-AF65-F5344CB8AC3E}">
        <p14:creationId xmlns:p14="http://schemas.microsoft.com/office/powerpoint/2010/main" val="13989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AC0-2142-4671-BC75-936C4BAF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5B0A-65AD-46F7-B0B5-4962D554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</a:t>
            </a:r>
          </a:p>
          <a:p>
            <a:r>
              <a:rPr lang="en-US" dirty="0"/>
              <a:t>Create a prediction</a:t>
            </a:r>
          </a:p>
        </p:txBody>
      </p:sp>
    </p:spTree>
    <p:extLst>
      <p:ext uri="{BB962C8B-B14F-4D97-AF65-F5344CB8AC3E}">
        <p14:creationId xmlns:p14="http://schemas.microsoft.com/office/powerpoint/2010/main" val="347173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A805-DD83-41FC-B643-C87225C4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FDCC-5C47-4FDF-B728-85F6A072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Binance.client</a:t>
            </a:r>
            <a:endParaRPr lang="en-US" dirty="0"/>
          </a:p>
          <a:p>
            <a:r>
              <a:rPr lang="en-US" dirty="0"/>
              <a:t>Datetime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Normalization( </a:t>
            </a:r>
            <a:r>
              <a:rPr lang="en-US" dirty="0" err="1"/>
              <a:t>MinMaxScaler</a:t>
            </a:r>
            <a:r>
              <a:rPr lang="en-US" dirty="0"/>
              <a:t>)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1FDD-7788-4497-B841-79992068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AADB-C6A5-4ADC-82B7-B0DA0E0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Binance</a:t>
            </a:r>
            <a:r>
              <a:rPr lang="en-US" dirty="0"/>
              <a:t> exchange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DFF7E3E-BF2F-4E90-8C0C-00483045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51" y="2015732"/>
            <a:ext cx="6761227" cy="2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AA5BB4-BFE9-4E14-A622-EC5E0FD8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6A8862-81AD-452F-B0C4-05A26B03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30minutes</a:t>
            </a:r>
          </a:p>
          <a:p>
            <a:r>
              <a:rPr lang="en-US" dirty="0"/>
              <a:t>4 years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EA9B503-614B-4E79-9840-EABDE7E2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728439"/>
            <a:ext cx="4960442" cy="2815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0DD399-9E79-4912-A910-4547D9B2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27" y="3429000"/>
            <a:ext cx="4752975" cy="17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A0BB-307C-4978-B46B-3E7457AB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Analyze </a:t>
            </a:r>
            <a:endParaRPr lang="en-US" dirty="0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664B9695-B194-4F43-A692-AAFAEF5A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Current= 5,146.90</a:t>
            </a:r>
          </a:p>
          <a:p>
            <a:r>
              <a:rPr lang="en-US" dirty="0"/>
              <a:t>Peak = almost 20,000.00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380DC4-EEED-4349-B92F-E9173AEF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17" y="2129406"/>
            <a:ext cx="6081638" cy="27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E42F-0A51-4FDD-AA3D-F87840CC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by years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23FBB73E-D359-4C94-AF6D-763D9E94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38546"/>
            <a:ext cx="3533775" cy="2362200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146BB0-B734-43C6-ADA4-5659251D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61" y="2438546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99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BITCOIN prediction (NN)</vt:lpstr>
      <vt:lpstr>What is bitcoin</vt:lpstr>
      <vt:lpstr>Why bitcoin?</vt:lpstr>
      <vt:lpstr>goal</vt:lpstr>
      <vt:lpstr>tools</vt:lpstr>
      <vt:lpstr>data</vt:lpstr>
      <vt:lpstr>PowerPoint Presentation</vt:lpstr>
      <vt:lpstr>Analyze </vt:lpstr>
      <vt:lpstr>Correlation by years</vt:lpstr>
      <vt:lpstr>Close  vs number of trades</vt:lpstr>
      <vt:lpstr>usuage</vt:lpstr>
      <vt:lpstr>PowerPoint Presentation</vt:lpstr>
      <vt:lpstr>PowerPoint Presentation</vt:lpstr>
      <vt:lpstr>PowerPoint Presentation</vt:lpstr>
      <vt:lpstr>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prediction (NN)</dc:title>
  <dc:creator>An Thai</dc:creator>
  <cp:lastModifiedBy>An Thai</cp:lastModifiedBy>
  <cp:revision>5</cp:revision>
  <dcterms:created xsi:type="dcterms:W3CDTF">2019-04-29T16:10:58Z</dcterms:created>
  <dcterms:modified xsi:type="dcterms:W3CDTF">2019-05-03T17:21:32Z</dcterms:modified>
</cp:coreProperties>
</file>