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108"/>
    <a:srgbClr val="ED030F"/>
    <a:srgbClr val="6F840C"/>
    <a:srgbClr val="826D0F"/>
    <a:srgbClr val="965613"/>
    <a:srgbClr val="A93F17"/>
    <a:srgbClr val="BC281B"/>
    <a:srgbClr val="D3D3D3"/>
    <a:srgbClr val="B34804"/>
    <a:srgbClr val="48B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LiveId" clId="{EBC27831-55DA-468E-AA76-4A0BB687AF9E}"/>
    <pc:docChg chg="undo custSel addSld delSld modSld sldOrd">
      <pc:chgData name="Anton Vasilyev" userId="c9a2c3308cbc88f4" providerId="LiveId" clId="{EBC27831-55DA-468E-AA76-4A0BB687AF9E}" dt="2023-03-19T14:05:54" v="2007" actId="20577"/>
      <pc:docMkLst>
        <pc:docMk/>
      </pc:docMkLst>
      <pc:sldChg chg="modSp mod">
        <pc:chgData name="Anton Vasilyev" userId="c9a2c3308cbc88f4" providerId="LiveId" clId="{EBC27831-55DA-468E-AA76-4A0BB687AF9E}" dt="2023-03-19T12:00:32.835" v="16" actId="20577"/>
        <pc:sldMkLst>
          <pc:docMk/>
          <pc:sldMk cId="109857222" sldId="256"/>
        </pc:sldMkLst>
        <pc:spChg chg="mod">
          <ac:chgData name="Anton Vasilyev" userId="c9a2c3308cbc88f4" providerId="LiveId" clId="{EBC27831-55DA-468E-AA76-4A0BB687AF9E}" dt="2023-03-19T12:00:32.835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Anton Vasilyev" userId="c9a2c3308cbc88f4" providerId="LiveId" clId="{EBC27831-55DA-468E-AA76-4A0BB687AF9E}" dt="2023-03-19T12:02:38.483" v="299" actId="20577"/>
        <pc:sldMkLst>
          <pc:docMk/>
          <pc:sldMk cId="1765748564" sldId="365"/>
        </pc:sldMkLst>
        <pc:spChg chg="mod">
          <ac:chgData name="Anton Vasilyev" userId="c9a2c3308cbc88f4" providerId="LiveId" clId="{EBC27831-55DA-468E-AA76-4A0BB687AF9E}" dt="2023-03-19T12:01:22.338" v="63" actId="20577"/>
          <ac:spMkLst>
            <pc:docMk/>
            <pc:sldMk cId="1765748564" sldId="365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2:02:38.483" v="299" actId="20577"/>
          <ac:spMkLst>
            <pc:docMk/>
            <pc:sldMk cId="1765748564" sldId="365"/>
            <ac:spMk id="3" creationId="{6EB5EA79-2747-4663-9DD7-388DB5EDF6F6}"/>
          </ac:spMkLst>
        </pc:spChg>
      </pc:sldChg>
      <pc:sldChg chg="modSp add mod modNotesTx">
        <pc:chgData name="Anton Vasilyev" userId="c9a2c3308cbc88f4" providerId="LiveId" clId="{EBC27831-55DA-468E-AA76-4A0BB687AF9E}" dt="2023-03-19T12:17:08.996" v="622" actId="20577"/>
        <pc:sldMkLst>
          <pc:docMk/>
          <pc:sldMk cId="1724256310" sldId="366"/>
        </pc:sldMkLst>
        <pc:spChg chg="mod">
          <ac:chgData name="Anton Vasilyev" userId="c9a2c3308cbc88f4" providerId="LiveId" clId="{EBC27831-55DA-468E-AA76-4A0BB687AF9E}" dt="2023-03-19T12:14:57.714" v="329" actId="20577"/>
          <ac:spMkLst>
            <pc:docMk/>
            <pc:sldMk cId="1724256310" sldId="366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2:17:08.996" v="622" actId="20577"/>
          <ac:spMkLst>
            <pc:docMk/>
            <pc:sldMk cId="1724256310" sldId="366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000133818" sldId="366"/>
        </pc:sldMkLst>
      </pc:sldChg>
      <pc:sldChg chg="modSp add mod modNotesTx">
        <pc:chgData name="Anton Vasilyev" userId="c9a2c3308cbc88f4" providerId="LiveId" clId="{EBC27831-55DA-468E-AA76-4A0BB687AF9E}" dt="2023-03-19T12:19:12.335" v="656" actId="6549"/>
        <pc:sldMkLst>
          <pc:docMk/>
          <pc:sldMk cId="2963616243" sldId="367"/>
        </pc:sldMkLst>
        <pc:spChg chg="mod">
          <ac:chgData name="Anton Vasilyev" userId="c9a2c3308cbc88f4" providerId="LiveId" clId="{EBC27831-55DA-468E-AA76-4A0BB687AF9E}" dt="2023-03-19T12:17:58.475" v="638" actId="20577"/>
          <ac:spMkLst>
            <pc:docMk/>
            <pc:sldMk cId="2963616243" sldId="367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2:18:28.365" v="646" actId="12"/>
          <ac:spMkLst>
            <pc:docMk/>
            <pc:sldMk cId="2963616243" sldId="367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4136213232" sldId="367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58565969" sldId="368"/>
        </pc:sldMkLst>
      </pc:sldChg>
      <pc:sldChg chg="modSp add del mod modNotesTx">
        <pc:chgData name="Anton Vasilyev" userId="c9a2c3308cbc88f4" providerId="LiveId" clId="{EBC27831-55DA-468E-AA76-4A0BB687AF9E}" dt="2023-03-19T12:19:17.356" v="657" actId="2696"/>
        <pc:sldMkLst>
          <pc:docMk/>
          <pc:sldMk cId="978905705" sldId="368"/>
        </pc:sldMkLst>
        <pc:spChg chg="mod">
          <ac:chgData name="Anton Vasilyev" userId="c9a2c3308cbc88f4" providerId="LiveId" clId="{EBC27831-55DA-468E-AA76-4A0BB687AF9E}" dt="2023-03-19T12:19:04.113" v="654"/>
          <ac:spMkLst>
            <pc:docMk/>
            <pc:sldMk cId="978905705" sldId="368"/>
            <ac:spMk id="3" creationId="{6EB5EA79-2747-4663-9DD7-388DB5EDF6F6}"/>
          </ac:spMkLst>
        </pc:spChg>
      </pc:sldChg>
      <pc:sldChg chg="modSp add mod ord">
        <pc:chgData name="Anton Vasilyev" userId="c9a2c3308cbc88f4" providerId="LiveId" clId="{EBC27831-55DA-468E-AA76-4A0BB687AF9E}" dt="2023-03-19T12:20:54.964" v="877" actId="20577"/>
        <pc:sldMkLst>
          <pc:docMk/>
          <pc:sldMk cId="1299268354" sldId="368"/>
        </pc:sldMkLst>
        <pc:spChg chg="mod">
          <ac:chgData name="Anton Vasilyev" userId="c9a2c3308cbc88f4" providerId="LiveId" clId="{EBC27831-55DA-468E-AA76-4A0BB687AF9E}" dt="2023-03-19T12:19:37.003" v="677" actId="20577"/>
          <ac:spMkLst>
            <pc:docMk/>
            <pc:sldMk cId="1299268354" sldId="368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2:20:54.964" v="877" actId="20577"/>
          <ac:spMkLst>
            <pc:docMk/>
            <pc:sldMk cId="1299268354" sldId="368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EBC27831-55DA-468E-AA76-4A0BB687AF9E}" dt="2023-03-19T13:49:35.330" v="997" actId="113"/>
        <pc:sldMkLst>
          <pc:docMk/>
          <pc:sldMk cId="1387540536" sldId="369"/>
        </pc:sldMkLst>
        <pc:spChg chg="mod">
          <ac:chgData name="Anton Vasilyev" userId="c9a2c3308cbc88f4" providerId="LiveId" clId="{EBC27831-55DA-468E-AA76-4A0BB687AF9E}" dt="2023-03-19T13:49:01.712" v="988" actId="20577"/>
          <ac:spMkLst>
            <pc:docMk/>
            <pc:sldMk cId="1387540536" sldId="369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49:35.330" v="997" actId="113"/>
          <ac:spMkLst>
            <pc:docMk/>
            <pc:sldMk cId="1387540536" sldId="369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887320005" sldId="369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59277199" sldId="370"/>
        </pc:sldMkLst>
      </pc:sldChg>
      <pc:sldChg chg="modSp add mod">
        <pc:chgData name="Anton Vasilyev" userId="c9a2c3308cbc88f4" providerId="LiveId" clId="{EBC27831-55DA-468E-AA76-4A0BB687AF9E}" dt="2023-03-19T13:49:10.031" v="992" actId="20577"/>
        <pc:sldMkLst>
          <pc:docMk/>
          <pc:sldMk cId="2559788592" sldId="370"/>
        </pc:sldMkLst>
        <pc:spChg chg="mod">
          <ac:chgData name="Anton Vasilyev" userId="c9a2c3308cbc88f4" providerId="LiveId" clId="{EBC27831-55DA-468E-AA76-4A0BB687AF9E}" dt="2023-03-19T13:49:10.031" v="992" actId="20577"/>
          <ac:spMkLst>
            <pc:docMk/>
            <pc:sldMk cId="2559788592" sldId="370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48:30.672" v="967" actId="27636"/>
          <ac:spMkLst>
            <pc:docMk/>
            <pc:sldMk cId="2559788592" sldId="370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EBC27831-55DA-468E-AA76-4A0BB687AF9E}" dt="2023-03-19T13:49:17.631" v="996" actId="20577"/>
        <pc:sldMkLst>
          <pc:docMk/>
          <pc:sldMk cId="1969352801" sldId="371"/>
        </pc:sldMkLst>
        <pc:spChg chg="mod">
          <ac:chgData name="Anton Vasilyev" userId="c9a2c3308cbc88f4" providerId="LiveId" clId="{EBC27831-55DA-468E-AA76-4A0BB687AF9E}" dt="2023-03-19T13:49:17.631" v="996" actId="20577"/>
          <ac:spMkLst>
            <pc:docMk/>
            <pc:sldMk cId="1969352801" sldId="371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48:48.537" v="978" actId="255"/>
          <ac:spMkLst>
            <pc:docMk/>
            <pc:sldMk cId="1969352801" sldId="371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699317316" sldId="371"/>
        </pc:sldMkLst>
      </pc:sldChg>
      <pc:sldChg chg="modSp add mod ord">
        <pc:chgData name="Anton Vasilyev" userId="c9a2c3308cbc88f4" providerId="LiveId" clId="{EBC27831-55DA-468E-AA76-4A0BB687AF9E}" dt="2023-03-19T13:53:36.312" v="1126" actId="20577"/>
        <pc:sldMkLst>
          <pc:docMk/>
          <pc:sldMk cId="598982636" sldId="372"/>
        </pc:sldMkLst>
        <pc:spChg chg="mod">
          <ac:chgData name="Anton Vasilyev" userId="c9a2c3308cbc88f4" providerId="LiveId" clId="{EBC27831-55DA-468E-AA76-4A0BB687AF9E}" dt="2023-03-19T13:52:30.192" v="1070" actId="20577"/>
          <ac:spMkLst>
            <pc:docMk/>
            <pc:sldMk cId="598982636" sldId="372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53:36.312" v="1126" actId="20577"/>
          <ac:spMkLst>
            <pc:docMk/>
            <pc:sldMk cId="598982636" sldId="372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513796637" sldId="372"/>
        </pc:sldMkLst>
      </pc:sldChg>
      <pc:sldChg chg="modSp add mod modNotesTx">
        <pc:chgData name="Anton Vasilyev" userId="c9a2c3308cbc88f4" providerId="LiveId" clId="{EBC27831-55DA-468E-AA76-4A0BB687AF9E}" dt="2023-03-19T13:55:28.032" v="1212" actId="20577"/>
        <pc:sldMkLst>
          <pc:docMk/>
          <pc:sldMk cId="1441571990" sldId="373"/>
        </pc:sldMkLst>
        <pc:spChg chg="mod">
          <ac:chgData name="Anton Vasilyev" userId="c9a2c3308cbc88f4" providerId="LiveId" clId="{EBC27831-55DA-468E-AA76-4A0BB687AF9E}" dt="2023-03-19T13:54:01.305" v="1161" actId="20577"/>
          <ac:spMkLst>
            <pc:docMk/>
            <pc:sldMk cId="1441571990" sldId="373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55:10.079" v="1178" actId="27636"/>
          <ac:spMkLst>
            <pc:docMk/>
            <pc:sldMk cId="1441571990" sldId="373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163168893" sldId="373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789936371" sldId="374"/>
        </pc:sldMkLst>
      </pc:sldChg>
      <pc:sldChg chg="addSp delSp modSp add mod">
        <pc:chgData name="Anton Vasilyev" userId="c9a2c3308cbc88f4" providerId="LiveId" clId="{EBC27831-55DA-468E-AA76-4A0BB687AF9E}" dt="2023-03-19T13:56:30.664" v="1238" actId="1076"/>
        <pc:sldMkLst>
          <pc:docMk/>
          <pc:sldMk cId="4161706211" sldId="374"/>
        </pc:sldMkLst>
        <pc:spChg chg="mod">
          <ac:chgData name="Anton Vasilyev" userId="c9a2c3308cbc88f4" providerId="LiveId" clId="{EBC27831-55DA-468E-AA76-4A0BB687AF9E}" dt="2023-03-19T13:55:45.632" v="1233" actId="20577"/>
          <ac:spMkLst>
            <pc:docMk/>
            <pc:sldMk cId="4161706211" sldId="374"/>
            <ac:spMk id="2" creationId="{4454E273-1BD3-4886-B183-8EA0CD8AA0F5}"/>
          </ac:spMkLst>
        </pc:spChg>
        <pc:spChg chg="del">
          <ac:chgData name="Anton Vasilyev" userId="c9a2c3308cbc88f4" providerId="LiveId" clId="{EBC27831-55DA-468E-AA76-4A0BB687AF9E}" dt="2023-03-19T13:55:50.450" v="1234" actId="478"/>
          <ac:spMkLst>
            <pc:docMk/>
            <pc:sldMk cId="4161706211" sldId="374"/>
            <ac:spMk id="3" creationId="{6EB5EA79-2747-4663-9DD7-388DB5EDF6F6}"/>
          </ac:spMkLst>
        </pc:spChg>
        <pc:spChg chg="add del mod">
          <ac:chgData name="Anton Vasilyev" userId="c9a2c3308cbc88f4" providerId="LiveId" clId="{EBC27831-55DA-468E-AA76-4A0BB687AF9E}" dt="2023-03-19T13:55:53.544" v="1235" actId="478"/>
          <ac:spMkLst>
            <pc:docMk/>
            <pc:sldMk cId="4161706211" sldId="374"/>
            <ac:spMk id="6" creationId="{6AE9290E-60C1-101F-2DA1-4FB22E76F55A}"/>
          </ac:spMkLst>
        </pc:spChg>
        <pc:picChg chg="add mod">
          <ac:chgData name="Anton Vasilyev" userId="c9a2c3308cbc88f4" providerId="LiveId" clId="{EBC27831-55DA-468E-AA76-4A0BB687AF9E}" dt="2023-03-19T13:56:30.664" v="1238" actId="1076"/>
          <ac:picMkLst>
            <pc:docMk/>
            <pc:sldMk cId="4161706211" sldId="374"/>
            <ac:picMk id="9" creationId="{65B2BE2B-8CDC-A685-EECD-B6B45AE1C827}"/>
          </ac:picMkLst>
        </pc:picChg>
      </pc:sldChg>
      <pc:sldChg chg="addSp delSp modSp add mod ord">
        <pc:chgData name="Anton Vasilyev" userId="c9a2c3308cbc88f4" providerId="LiveId" clId="{EBC27831-55DA-468E-AA76-4A0BB687AF9E}" dt="2023-03-19T14:02:18.609" v="1492" actId="1076"/>
        <pc:sldMkLst>
          <pc:docMk/>
          <pc:sldMk cId="1509728908" sldId="375"/>
        </pc:sldMkLst>
        <pc:spChg chg="mod">
          <ac:chgData name="Anton Vasilyev" userId="c9a2c3308cbc88f4" providerId="LiveId" clId="{EBC27831-55DA-468E-AA76-4A0BB687AF9E}" dt="2023-03-19T13:57:38.497" v="1281" actId="20577"/>
          <ac:spMkLst>
            <pc:docMk/>
            <pc:sldMk cId="1509728908" sldId="375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3:58:34.768" v="1443" actId="20577"/>
          <ac:spMkLst>
            <pc:docMk/>
            <pc:sldMk cId="1509728908" sldId="375"/>
            <ac:spMk id="3" creationId="{6EB5EA79-2747-4663-9DD7-388DB5EDF6F6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5" creationId="{29A3F370-A09F-1C5D-1237-BAF2CBBA9908}"/>
          </ac:spMkLst>
        </pc:spChg>
        <pc:spChg chg="add del mod">
          <ac:chgData name="Anton Vasilyev" userId="c9a2c3308cbc88f4" providerId="LiveId" clId="{EBC27831-55DA-468E-AA76-4A0BB687AF9E}" dt="2023-03-19T13:59:53.768" v="1452" actId="478"/>
          <ac:spMkLst>
            <pc:docMk/>
            <pc:sldMk cId="1509728908" sldId="375"/>
            <ac:spMk id="6" creationId="{1979F6FF-C349-713A-BB2D-7A3683118B92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7" creationId="{8D23703A-731D-C527-A3F0-C1277373DA03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9" creationId="{7536A54C-41D5-F09B-E9FE-753421175AFB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11" creationId="{536841E9-82DA-D148-04EE-94C4BA6B3442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13" creationId="{7D99A90C-1DB6-CD91-E456-A9D307AB46F7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14" creationId="{42070CA1-4485-A0CD-14FB-4BD0DFB78194}"/>
          </ac:spMkLst>
        </pc:spChg>
        <pc:spChg chg="add mod">
          <ac:chgData name="Anton Vasilyev" userId="c9a2c3308cbc88f4" providerId="LiveId" clId="{EBC27831-55DA-468E-AA76-4A0BB687AF9E}" dt="2023-03-19T14:02:13.978" v="1491" actId="164"/>
          <ac:spMkLst>
            <pc:docMk/>
            <pc:sldMk cId="1509728908" sldId="375"/>
            <ac:spMk id="15" creationId="{1AE4DF8B-8EFD-9768-02F8-4B048D544F54}"/>
          </ac:spMkLst>
        </pc:spChg>
        <pc:grpChg chg="add mod">
          <ac:chgData name="Anton Vasilyev" userId="c9a2c3308cbc88f4" providerId="LiveId" clId="{EBC27831-55DA-468E-AA76-4A0BB687AF9E}" dt="2023-03-19T14:02:18.609" v="1492" actId="1076"/>
          <ac:grpSpMkLst>
            <pc:docMk/>
            <pc:sldMk cId="1509728908" sldId="375"/>
            <ac:grpSpMk id="16" creationId="{FF2170DE-39A3-3BCD-CEBC-C1D2ABBD67ED}"/>
          </ac:grpSpMkLst>
        </pc:gr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889362813" sldId="375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568288603" sldId="376"/>
        </pc:sldMkLst>
      </pc:sldChg>
      <pc:sldChg chg="modSp add mod ord">
        <pc:chgData name="Anton Vasilyev" userId="c9a2c3308cbc88f4" providerId="LiveId" clId="{EBC27831-55DA-468E-AA76-4A0BB687AF9E}" dt="2023-03-19T14:04:51.369" v="1866" actId="20577"/>
        <pc:sldMkLst>
          <pc:docMk/>
          <pc:sldMk cId="3608757269" sldId="376"/>
        </pc:sldMkLst>
        <pc:spChg chg="mod">
          <ac:chgData name="Anton Vasilyev" userId="c9a2c3308cbc88f4" providerId="LiveId" clId="{EBC27831-55DA-468E-AA76-4A0BB687AF9E}" dt="2023-03-19T14:02:56.520" v="1501" actId="20577"/>
          <ac:spMkLst>
            <pc:docMk/>
            <pc:sldMk cId="3608757269" sldId="376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4:04:51.369" v="1866" actId="20577"/>
          <ac:spMkLst>
            <pc:docMk/>
            <pc:sldMk cId="3608757269" sldId="376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0476350" sldId="377"/>
        </pc:sldMkLst>
      </pc:sldChg>
      <pc:sldChg chg="modSp add mod">
        <pc:chgData name="Anton Vasilyev" userId="c9a2c3308cbc88f4" providerId="LiveId" clId="{EBC27831-55DA-468E-AA76-4A0BB687AF9E}" dt="2023-03-19T14:05:54" v="2007" actId="20577"/>
        <pc:sldMkLst>
          <pc:docMk/>
          <pc:sldMk cId="1385800387" sldId="377"/>
        </pc:sldMkLst>
        <pc:spChg chg="mod">
          <ac:chgData name="Anton Vasilyev" userId="c9a2c3308cbc88f4" providerId="LiveId" clId="{EBC27831-55DA-468E-AA76-4A0BB687AF9E}" dt="2023-03-19T14:05:00.584" v="1875" actId="20577"/>
          <ac:spMkLst>
            <pc:docMk/>
            <pc:sldMk cId="1385800387" sldId="377"/>
            <ac:spMk id="2" creationId="{4454E273-1BD3-4886-B183-8EA0CD8AA0F5}"/>
          </ac:spMkLst>
        </pc:spChg>
        <pc:spChg chg="mod">
          <ac:chgData name="Anton Vasilyev" userId="c9a2c3308cbc88f4" providerId="LiveId" clId="{EBC27831-55DA-468E-AA76-4A0BB687AF9E}" dt="2023-03-19T14:05:54" v="2007" actId="20577"/>
          <ac:spMkLst>
            <pc:docMk/>
            <pc:sldMk cId="1385800387" sldId="377"/>
            <ac:spMk id="3" creationId="{6EB5EA79-2747-4663-9DD7-388DB5EDF6F6}"/>
          </ac:spMkLst>
        </pc:spChg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127036779" sldId="378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494441781" sldId="379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315815793" sldId="380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392948301" sldId="381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311273662" sldId="382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427291131" sldId="383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754463751" sldId="384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43252561" sldId="385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53039612" sldId="386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631332456" sldId="387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832722941" sldId="388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794722971" sldId="389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000751368" sldId="390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654320632" sldId="391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3418818378" sldId="392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832063597" sldId="393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667254630" sldId="394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392380107" sldId="395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2587514125" sldId="396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4050513838" sldId="397"/>
        </pc:sldMkLst>
      </pc:sldChg>
      <pc:sldChg chg="del">
        <pc:chgData name="Anton Vasilyev" userId="c9a2c3308cbc88f4" providerId="LiveId" clId="{EBC27831-55DA-468E-AA76-4A0BB687AF9E}" dt="2023-03-19T12:00:25.755" v="0" actId="47"/>
        <pc:sldMkLst>
          <pc:docMk/>
          <pc:sldMk cId="1320368179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0CF44-DE88-4EFB-8C02-2B59DF863BD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A747-30AA-4EF0-91CB-8A379063F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4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старые текстуры будут накапливаться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3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Обратить внимание, что все пусто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9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Обратить внимание, что все пусто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9A747-30AA-4EF0-91CB-8A379063F1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10. </a:t>
            </a:r>
            <a:r>
              <a:rPr lang="en-US" sz="4800" dirty="0" err="1">
                <a:ea typeface="+mj-lt"/>
                <a:cs typeface="+mj-lt"/>
              </a:rPr>
              <a:t>RenderTargets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Постпроцессинг,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ID3D11RenderTargetView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m_pBackBufferRTV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OMSetRenderTargets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views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ID3D11SamplerState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samplers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m_pSampler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PSSetSamplers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(0, 1, </a:t>
            </a:r>
            <a:r>
              <a:rPr lang="fr-F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samplers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ID3D11ShaderResourceView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resources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m_pColorBufferSRV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PSSetShaderResources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(0, 1, </a:t>
            </a: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resources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OMSetDepthStencilState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RSSetState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OMSetBlendState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0xFFFFFFFF);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IASetInputLayout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IASetPrimitiveTopology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D3D11_PRIMITIVE_TOPOLOGY_TRIANGLELIST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VSSetShader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m_pSepiaVertexShader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PSSetShader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m_pSepiaPixelShader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m_pDeviceContext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Draw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(6, 0);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57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Если все получилось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B2BE2B-8CDC-A685-EECD-B6B45AE1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801" y="1753762"/>
            <a:ext cx="7946325" cy="47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0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Треугольник вместо квадрата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На границе треугольников может возникать </a:t>
            </a:r>
            <a:r>
              <a:rPr lang="en-US" sz="2400" dirty="0">
                <a:solidFill>
                  <a:srgbClr val="333333"/>
                </a:solidFill>
              </a:rPr>
              <a:t>overdraw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Как убрать?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Сделаем треугольник, центральная часть которого покроет </a:t>
            </a:r>
            <a:r>
              <a:rPr lang="en-US" sz="2400" dirty="0">
                <a:solidFill>
                  <a:srgbClr val="333333"/>
                </a:solidFill>
              </a:rPr>
              <a:t>viewport</a:t>
            </a:r>
            <a:r>
              <a:rPr lang="ru-RU" sz="2400" dirty="0">
                <a:solidFill>
                  <a:srgbClr val="333333"/>
                </a:solidFill>
              </a:rPr>
              <a:t> 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2170DE-39A3-3BCD-CEBC-C1D2ABBD67ED}"/>
              </a:ext>
            </a:extLst>
          </p:cNvPr>
          <p:cNvGrpSpPr/>
          <p:nvPr/>
        </p:nvGrpSpPr>
        <p:grpSpPr>
          <a:xfrm>
            <a:off x="4414986" y="3788620"/>
            <a:ext cx="3843956" cy="2576744"/>
            <a:chOff x="4463656" y="4283043"/>
            <a:chExt cx="3843956" cy="25767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A3F370-A09F-1C5D-1237-BAF2CBBA9908}"/>
                </a:ext>
              </a:extLst>
            </p:cNvPr>
            <p:cNvSpPr/>
            <p:nvPr/>
          </p:nvSpPr>
          <p:spPr>
            <a:xfrm>
              <a:off x="4463659" y="4311981"/>
              <a:ext cx="1573114" cy="11137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D23703A-731D-C527-A3F0-C1277373DA03}"/>
                </a:ext>
              </a:extLst>
            </p:cNvPr>
            <p:cNvSpPr/>
            <p:nvPr/>
          </p:nvSpPr>
          <p:spPr>
            <a:xfrm rot="5400000">
              <a:off x="4994313" y="3781327"/>
              <a:ext cx="2180260" cy="3241569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36A54C-41D5-F09B-E9FE-753421175AFB}"/>
                </a:ext>
              </a:extLst>
            </p:cNvPr>
            <p:cNvSpPr/>
            <p:nvPr/>
          </p:nvSpPr>
          <p:spPr>
            <a:xfrm>
              <a:off x="5229145" y="4844846"/>
              <a:ext cx="45719" cy="4767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841E9-82DA-D148-04EE-94C4BA6B3442}"/>
                </a:ext>
              </a:extLst>
            </p:cNvPr>
            <p:cNvSpPr txBox="1"/>
            <p:nvPr/>
          </p:nvSpPr>
          <p:spPr>
            <a:xfrm>
              <a:off x="5184775" y="479702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(0,0)</a:t>
              </a:r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99A90C-1DB6-CD91-E456-A9D307AB46F7}"/>
                </a:ext>
              </a:extLst>
            </p:cNvPr>
            <p:cNvSpPr txBox="1"/>
            <p:nvPr/>
          </p:nvSpPr>
          <p:spPr>
            <a:xfrm>
              <a:off x="4463657" y="6490455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(-1,-3)</a:t>
              </a:r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70CA1-4485-A0CD-14FB-4BD0DFB78194}"/>
                </a:ext>
              </a:extLst>
            </p:cNvPr>
            <p:cNvSpPr txBox="1"/>
            <p:nvPr/>
          </p:nvSpPr>
          <p:spPr>
            <a:xfrm>
              <a:off x="4463656" y="4283043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(1,1)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E4DF8B-8EFD-9768-02F8-4B048D544F54}"/>
                </a:ext>
              </a:extLst>
            </p:cNvPr>
            <p:cNvSpPr txBox="1"/>
            <p:nvPr/>
          </p:nvSpPr>
          <p:spPr>
            <a:xfrm>
              <a:off x="7690135" y="4283043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(3,1)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72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Техника вывода изображения в текстуру может использоваться для теней, картинок в картинке, постпроцессинга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Для постпроцессинга мы используем вывод полноэкранного квадрата и шейдер, который обрабатывает текстуру пиксель в пиксель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использовать «полноэкранный» треугольник, это дает небольшой прирост производительности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75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>
                <a:solidFill>
                  <a:srgbClr val="333333"/>
                </a:solidFill>
              </a:rPr>
              <a:t>Добавить фильтр постпроцессинга: перевод в оттенки серого, изменение яркости или контраста, сеспию или что-то еще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80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 в текстуру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Для последующего вывода этой текстуры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Изображение на экране монитора в игре (камеры слежения, </a:t>
            </a:r>
            <a:r>
              <a:rPr lang="en-US" sz="2400" dirty="0" err="1">
                <a:solidFill>
                  <a:srgbClr val="333333"/>
                </a:solidFill>
              </a:rPr>
              <a:t>etc</a:t>
            </a:r>
            <a:r>
              <a:rPr lang="ru-RU" sz="2400" dirty="0">
                <a:solidFill>
                  <a:srgbClr val="333333"/>
                </a:solidFill>
              </a:rPr>
              <a:t>)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Техника построения теней через </a:t>
            </a:r>
            <a:r>
              <a:rPr lang="en-US" sz="2400" dirty="0">
                <a:solidFill>
                  <a:srgbClr val="333333"/>
                </a:solidFill>
              </a:rPr>
              <a:t>shadow mapping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Постпроцессинг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Рассмотрим последний вариант, на примере фильтра сепии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74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Текстура для постпроцессинга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Два флага: для </a:t>
            </a:r>
            <a:r>
              <a:rPr lang="en-US" sz="2400" dirty="0">
                <a:solidFill>
                  <a:srgbClr val="333333"/>
                </a:solidFill>
              </a:rPr>
              <a:t>render target </a:t>
            </a:r>
            <a:r>
              <a:rPr lang="ru-RU" sz="2400" dirty="0">
                <a:solidFill>
                  <a:srgbClr val="333333"/>
                </a:solidFill>
              </a:rPr>
              <a:t>и для </a:t>
            </a:r>
            <a:r>
              <a:rPr lang="en-US" sz="2400" dirty="0">
                <a:solidFill>
                  <a:srgbClr val="333333"/>
                </a:solidFill>
              </a:rPr>
              <a:t>shader resource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Пересоздаем на смене размера окна</a:t>
            </a:r>
          </a:p>
          <a:p>
            <a:r>
              <a:rPr lang="ru-RU" sz="2400" dirty="0">
                <a:solidFill>
                  <a:srgbClr val="333333"/>
                </a:solidFill>
              </a:rPr>
              <a:t>Два </a:t>
            </a:r>
            <a:r>
              <a:rPr lang="en-US" sz="2400" dirty="0">
                <a:solidFill>
                  <a:srgbClr val="333333"/>
                </a:solidFill>
              </a:rPr>
              <a:t>view: </a:t>
            </a:r>
            <a:r>
              <a:rPr lang="ru-RU" sz="2400" dirty="0">
                <a:solidFill>
                  <a:srgbClr val="333333"/>
                </a:solidFill>
              </a:rPr>
              <a:t>для </a:t>
            </a:r>
            <a:r>
              <a:rPr lang="en-US" sz="2400" dirty="0">
                <a:solidFill>
                  <a:srgbClr val="333333"/>
                </a:solidFill>
              </a:rPr>
              <a:t>render target </a:t>
            </a:r>
            <a:r>
              <a:rPr lang="ru-RU" sz="2400" dirty="0">
                <a:solidFill>
                  <a:srgbClr val="333333"/>
                </a:solidFill>
              </a:rPr>
              <a:t>и для </a:t>
            </a:r>
            <a:r>
              <a:rPr lang="en-US" sz="2400" dirty="0">
                <a:solidFill>
                  <a:srgbClr val="333333"/>
                </a:solidFill>
              </a:rPr>
              <a:t>shader resource</a:t>
            </a:r>
          </a:p>
          <a:p>
            <a:pPr marR="0"/>
            <a:r>
              <a:rPr lang="en-US" sz="2400" dirty="0">
                <a:solidFill>
                  <a:srgbClr val="333333"/>
                </a:solidFill>
              </a:rPr>
              <a:t>View </a:t>
            </a:r>
            <a:r>
              <a:rPr lang="ru-RU" sz="2400" dirty="0">
                <a:solidFill>
                  <a:srgbClr val="333333"/>
                </a:solidFill>
              </a:rPr>
              <a:t>тоже нужно пересоздать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Весь вывод сцены перенаправляем в эту текстуру вместо </a:t>
            </a:r>
            <a:r>
              <a:rPr lang="en-US" sz="2400" dirty="0">
                <a:solidFill>
                  <a:srgbClr val="333333"/>
                </a:solidFill>
              </a:rPr>
              <a:t>back buffer </a:t>
            </a:r>
            <a:r>
              <a:rPr lang="ru-RU" sz="2400" dirty="0">
                <a:solidFill>
                  <a:srgbClr val="333333"/>
                </a:solidFill>
              </a:rPr>
              <a:t>от </a:t>
            </a:r>
            <a:r>
              <a:rPr lang="en-US" sz="2400" dirty="0" err="1">
                <a:solidFill>
                  <a:srgbClr val="333333"/>
                </a:solidFill>
              </a:rPr>
              <a:t>swapchain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2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Текстура для постпроцессинга,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D3D11_TEXTURE2D_DESC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Format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DXGI_FORMAT_R8G8B8A8_UNORM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ArraySize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da-DK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a-DK" sz="1800" i="1" dirty="0">
                <a:solidFill>
                  <a:srgbClr val="000080"/>
                </a:solidFill>
                <a:latin typeface="Consolas" panose="020B0609020204030204" pitchFamily="49" charset="0"/>
              </a:rPr>
              <a:t>BindFlags</a:t>
            </a:r>
            <a:r>
              <a:rPr lang="da-DK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D3D11_BIND_RENDER_TARGET</a:t>
            </a:r>
            <a:r>
              <a:rPr lang="da-DK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da-DK" sz="1800" b="1" i="1" dirty="0">
                <a:solidFill>
                  <a:srgbClr val="2F4F4F"/>
                </a:solidFill>
                <a:latin typeface="Consolas" panose="020B0609020204030204" pitchFamily="49" charset="0"/>
              </a:rPr>
              <a:t>D3D11_BIND_SHADER_RESOURCE</a:t>
            </a:r>
            <a:r>
              <a:rPr lang="da-DK" sz="1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CPUAccessFlags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MiscFlags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Quality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fr-FR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fr-FR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Usage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D3D11_USAGE_DEFAULT</a:t>
            </a:r>
            <a:r>
              <a:rPr lang="fr-F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m_height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m_width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MipLevels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result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m_pDevice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CreateTexture2D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desc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m_pColorBuffer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61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Отрисовка в </a:t>
            </a:r>
            <a:r>
              <a:rPr lang="en-US" dirty="0" err="1"/>
              <a:t>swapchain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/>
            <a:r>
              <a:rPr lang="ru-RU" sz="2400" dirty="0">
                <a:solidFill>
                  <a:srgbClr val="333333"/>
                </a:solidFill>
              </a:rPr>
              <a:t>Когда исходная текстура готова, выводим полноэкранный квадрат с шейдером, который копирует из нее в </a:t>
            </a:r>
            <a:r>
              <a:rPr lang="en-US" sz="2400" dirty="0">
                <a:solidFill>
                  <a:srgbClr val="333333"/>
                </a:solidFill>
              </a:rPr>
              <a:t>back buffer </a:t>
            </a:r>
            <a:r>
              <a:rPr lang="ru-RU" sz="2400" dirty="0">
                <a:solidFill>
                  <a:srgbClr val="333333"/>
                </a:solidFill>
              </a:rPr>
              <a:t>и что-то еще делает</a:t>
            </a:r>
          </a:p>
          <a:p>
            <a:pPr marR="0"/>
            <a:r>
              <a:rPr lang="ru-RU" sz="2400" dirty="0">
                <a:solidFill>
                  <a:srgbClr val="333333"/>
                </a:solidFill>
              </a:rPr>
              <a:t>Можно избежать возни с геометрией и т.д.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26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Постпроцессинг, вершинный шейдер, код (1/3)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struct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VSInput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uint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vertexId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7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SV_VertexID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struct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float4 pos :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SV_Position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float2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uv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: TEXCOORD;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R="0"/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54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Постпроцессинг, вершинный шейдер, код (2/3)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vs(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VSInput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vertex)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 pos = float4(0,0,0,0);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switch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vertex.vertexId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case 0: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pos = float4(-1,-1,0,1);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case 1: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pos = float4(1,1,0,1);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break;</a:t>
            </a:r>
          </a:p>
          <a:p>
            <a:pPr marR="0"/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78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Постпроцессинг, вершинный шейдер, код (3/3)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case 2: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pos = float4(1,-1,0,1);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break;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…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result.pos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pos;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result.uv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float2(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* 0.5 + 0.5, 0.5 -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pos.y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* 0.5);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return result;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R="0"/>
            <a:endParaRPr lang="en-US" sz="17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35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Постпроцессинг, пиксельный шейдер, код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struct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float4 pos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SV_Position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float2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TEXCOORD;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Texture2D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colorTexture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register (t0);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SamplerState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colorSampler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register(s0);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float4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VSOutput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pixel) : SV_Target0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float3 color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colorTexture.Sample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colorSampler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pixel.uv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xyz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 // Change color value here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return float4(color, 1);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98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19602</TotalTime>
  <Words>783</Words>
  <Application>Microsoft Office PowerPoint</Application>
  <PresentationFormat>Widescreen</PresentationFormat>
  <Paragraphs>127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Глава 10. RenderTargets</vt:lpstr>
      <vt:lpstr>Отрисовка в текстуру</vt:lpstr>
      <vt:lpstr>Текстура для постпроцессинга</vt:lpstr>
      <vt:lpstr>Текстура для постпроцессинга, код</vt:lpstr>
      <vt:lpstr>Отрисовка в swapchain</vt:lpstr>
      <vt:lpstr>Постпроцессинг, вершинный шейдер, код (1/3)</vt:lpstr>
      <vt:lpstr>Постпроцессинг, вершинный шейдер, код (2/3)</vt:lpstr>
      <vt:lpstr>Постпроцессинг, вершинный шейдер, код (3/3)</vt:lpstr>
      <vt:lpstr>Постпроцессинг, пиксельный шейдер, код</vt:lpstr>
      <vt:lpstr>Постпроцессинг, код</vt:lpstr>
      <vt:lpstr>Если все получилось</vt:lpstr>
      <vt:lpstr>Треугольник вместо квадрата</vt:lpstr>
      <vt:lpstr>Итоги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Anton</dc:creator>
  <cp:lastModifiedBy>Anton Vasilyev</cp:lastModifiedBy>
  <cp:revision>174</cp:revision>
  <dcterms:created xsi:type="dcterms:W3CDTF">2020-11-03T09:20:39Z</dcterms:created>
  <dcterms:modified xsi:type="dcterms:W3CDTF">2023-03-19T14:05:55Z</dcterms:modified>
</cp:coreProperties>
</file>