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108"/>
    <a:srgbClr val="ED030F"/>
    <a:srgbClr val="6F840C"/>
    <a:srgbClr val="826D0F"/>
    <a:srgbClr val="965613"/>
    <a:srgbClr val="A93F17"/>
    <a:srgbClr val="BC281B"/>
    <a:srgbClr val="D3D3D3"/>
    <a:srgbClr val="B34804"/>
    <a:srgbClr val="48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6D5E046A-04F7-433A-ADD0-CD3ABA317F40}"/>
    <pc:docChg chg="undo custSel addSld delSld modSld sldOrd">
      <pc:chgData name="Anton Vasilyev" userId="c9a2c3308cbc88f4" providerId="LiveId" clId="{6D5E046A-04F7-433A-ADD0-CD3ABA317F40}" dt="2023-04-02T16:40:03.682" v="3661" actId="20577"/>
      <pc:docMkLst>
        <pc:docMk/>
      </pc:docMkLst>
      <pc:sldChg chg="modSp mod">
        <pc:chgData name="Anton Vasilyev" userId="c9a2c3308cbc88f4" providerId="LiveId" clId="{6D5E046A-04F7-433A-ADD0-CD3ABA317F40}" dt="2023-04-01T15:56:51.637" v="24" actId="20577"/>
        <pc:sldMkLst>
          <pc:docMk/>
          <pc:sldMk cId="109857222" sldId="256"/>
        </pc:sldMkLst>
        <pc:spChg chg="mod">
          <ac:chgData name="Anton Vasilyev" userId="c9a2c3308cbc88f4" providerId="LiveId" clId="{6D5E046A-04F7-433A-ADD0-CD3ABA317F40}" dt="2023-04-01T15:56:51.637" v="2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nton Vasilyev" userId="c9a2c3308cbc88f4" providerId="LiveId" clId="{6D5E046A-04F7-433A-ADD0-CD3ABA317F40}" dt="2023-04-01T15:58:52.647" v="434" actId="20577"/>
        <pc:sldMkLst>
          <pc:docMk/>
          <pc:sldMk cId="1765748564" sldId="365"/>
        </pc:sldMkLst>
        <pc:spChg chg="mod">
          <ac:chgData name="Anton Vasilyev" userId="c9a2c3308cbc88f4" providerId="LiveId" clId="{6D5E046A-04F7-433A-ADD0-CD3ABA317F40}" dt="2023-04-01T15:56:58.454" v="39" actId="20577"/>
          <ac:spMkLst>
            <pc:docMk/>
            <pc:sldMk cId="1765748564" sldId="365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1T15:58:52.647" v="434" actId="20577"/>
          <ac:spMkLst>
            <pc:docMk/>
            <pc:sldMk cId="1765748564" sldId="36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1T16:00:17.767" v="712" actId="20577"/>
        <pc:sldMkLst>
          <pc:docMk/>
          <pc:sldMk cId="1161315946" sldId="366"/>
        </pc:sldMkLst>
        <pc:spChg chg="mod">
          <ac:chgData name="Anton Vasilyev" userId="c9a2c3308cbc88f4" providerId="LiveId" clId="{6D5E046A-04F7-433A-ADD0-CD3ABA317F40}" dt="2023-04-01T15:59:08.694" v="470" actId="20577"/>
          <ac:spMkLst>
            <pc:docMk/>
            <pc:sldMk cId="1161315946" sldId="366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1T16:00:17.767" v="712" actId="20577"/>
          <ac:spMkLst>
            <pc:docMk/>
            <pc:sldMk cId="1161315946" sldId="366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724256310" sldId="366"/>
        </pc:sldMkLst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2963616243" sldId="367"/>
        </pc:sldMkLst>
      </pc:sldChg>
      <pc:sldChg chg="modSp add mod">
        <pc:chgData name="Anton Vasilyev" userId="c9a2c3308cbc88f4" providerId="LiveId" clId="{6D5E046A-04F7-433A-ADD0-CD3ABA317F40}" dt="2023-04-02T10:43:23.791" v="1526" actId="20577"/>
        <pc:sldMkLst>
          <pc:docMk/>
          <pc:sldMk cId="3864608905" sldId="367"/>
        </pc:sldMkLst>
        <pc:spChg chg="mod">
          <ac:chgData name="Anton Vasilyev" userId="c9a2c3308cbc88f4" providerId="LiveId" clId="{6D5E046A-04F7-433A-ADD0-CD3ABA317F40}" dt="2023-04-02T10:43:23.791" v="1526" actId="20577"/>
          <ac:spMkLst>
            <pc:docMk/>
            <pc:sldMk cId="3864608905" sldId="367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0:27:54.935" v="1257" actId="20577"/>
          <ac:spMkLst>
            <pc:docMk/>
            <pc:sldMk cId="3864608905" sldId="367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299268354" sldId="368"/>
        </pc:sldMkLst>
      </pc:sldChg>
      <pc:sldChg chg="addSp delSp modSp add mod">
        <pc:chgData name="Anton Vasilyev" userId="c9a2c3308cbc88f4" providerId="LiveId" clId="{6D5E046A-04F7-433A-ADD0-CD3ABA317F40}" dt="2023-04-02T10:43:29.631" v="1532" actId="20577"/>
        <pc:sldMkLst>
          <pc:docMk/>
          <pc:sldMk cId="3157994583" sldId="368"/>
        </pc:sldMkLst>
        <pc:spChg chg="mod">
          <ac:chgData name="Anton Vasilyev" userId="c9a2c3308cbc88f4" providerId="LiveId" clId="{6D5E046A-04F7-433A-ADD0-CD3ABA317F40}" dt="2023-04-02T10:43:29.631" v="1532" actId="20577"/>
          <ac:spMkLst>
            <pc:docMk/>
            <pc:sldMk cId="3157994583" sldId="368"/>
            <ac:spMk id="2" creationId="{4454E273-1BD3-4886-B183-8EA0CD8AA0F5}"/>
          </ac:spMkLst>
        </pc:spChg>
        <pc:spChg chg="del mod">
          <ac:chgData name="Anton Vasilyev" userId="c9a2c3308cbc88f4" providerId="LiveId" clId="{6D5E046A-04F7-433A-ADD0-CD3ABA317F40}" dt="2023-04-01T18:50:18.645" v="1169" actId="478"/>
          <ac:spMkLst>
            <pc:docMk/>
            <pc:sldMk cId="3157994583" sldId="368"/>
            <ac:spMk id="3" creationId="{6EB5EA79-2747-4663-9DD7-388DB5EDF6F6}"/>
          </ac:spMkLst>
        </pc:spChg>
        <pc:spChg chg="add del mod">
          <ac:chgData name="Anton Vasilyev" userId="c9a2c3308cbc88f4" providerId="LiveId" clId="{6D5E046A-04F7-433A-ADD0-CD3ABA317F40}" dt="2023-04-01T18:50:21.601" v="1170" actId="478"/>
          <ac:spMkLst>
            <pc:docMk/>
            <pc:sldMk cId="3157994583" sldId="368"/>
            <ac:spMk id="6" creationId="{62EEE8D6-0CD3-35FF-41AA-D2E338ABC141}"/>
          </ac:spMkLst>
        </pc:spChg>
        <pc:spChg chg="add mod">
          <ac:chgData name="Anton Vasilyev" userId="c9a2c3308cbc88f4" providerId="LiveId" clId="{6D5E046A-04F7-433A-ADD0-CD3ABA317F40}" dt="2023-04-01T18:51:32.416" v="1177" actId="20577"/>
          <ac:spMkLst>
            <pc:docMk/>
            <pc:sldMk cId="3157994583" sldId="368"/>
            <ac:spMk id="11" creationId="{16375954-8D02-DDA3-C8D8-A87948A240F8}"/>
          </ac:spMkLst>
        </pc:spChg>
        <pc:picChg chg="add mod">
          <ac:chgData name="Anton Vasilyev" userId="c9a2c3308cbc88f4" providerId="LiveId" clId="{6D5E046A-04F7-433A-ADD0-CD3ABA317F40}" dt="2023-04-01T18:50:35.665" v="1173" actId="1076"/>
          <ac:picMkLst>
            <pc:docMk/>
            <pc:sldMk cId="3157994583" sldId="368"/>
            <ac:picMk id="9" creationId="{D6396A8C-0E65-C8F3-9C85-B158697881F6}"/>
          </ac:picMkLst>
        </pc:pic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387540536" sldId="369"/>
        </pc:sldMkLst>
      </pc:sldChg>
      <pc:sldChg chg="modSp add mod ord">
        <pc:chgData name="Anton Vasilyev" userId="c9a2c3308cbc88f4" providerId="LiveId" clId="{6D5E046A-04F7-433A-ADD0-CD3ABA317F40}" dt="2023-04-02T10:42:28.115" v="1515" actId="113"/>
        <pc:sldMkLst>
          <pc:docMk/>
          <pc:sldMk cId="1852266517" sldId="369"/>
        </pc:sldMkLst>
        <pc:spChg chg="mod">
          <ac:chgData name="Anton Vasilyev" userId="c9a2c3308cbc88f4" providerId="LiveId" clId="{6D5E046A-04F7-433A-ADD0-CD3ABA317F40}" dt="2023-04-02T10:41:13.783" v="1327" actId="20577"/>
          <ac:spMkLst>
            <pc:docMk/>
            <pc:sldMk cId="1852266517" sldId="369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0:42:28.115" v="1515" actId="113"/>
          <ac:spMkLst>
            <pc:docMk/>
            <pc:sldMk cId="1852266517" sldId="369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6D5E046A-04F7-433A-ADD0-CD3ABA317F40}" dt="2023-04-02T10:55:43.920" v="1852" actId="20577"/>
        <pc:sldMkLst>
          <pc:docMk/>
          <pc:sldMk cId="220392995" sldId="370"/>
        </pc:sldMkLst>
        <pc:spChg chg="mod">
          <ac:chgData name="Anton Vasilyev" userId="c9a2c3308cbc88f4" providerId="LiveId" clId="{6D5E046A-04F7-433A-ADD0-CD3ABA317F40}" dt="2023-04-02T10:55:43.920" v="1852" actId="20577"/>
          <ac:spMkLst>
            <pc:docMk/>
            <pc:sldMk cId="220392995" sldId="370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0:44:41.752" v="1589" actId="12"/>
          <ac:spMkLst>
            <pc:docMk/>
            <pc:sldMk cId="220392995" sldId="370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2559788592" sldId="370"/>
        </pc:sldMkLst>
      </pc:sldChg>
      <pc:sldChg chg="modSp add mod modNotesTx">
        <pc:chgData name="Anton Vasilyev" userId="c9a2c3308cbc88f4" providerId="LiveId" clId="{6D5E046A-04F7-433A-ADD0-CD3ABA317F40}" dt="2023-04-02T10:55:55.647" v="1855" actId="20577"/>
        <pc:sldMkLst>
          <pc:docMk/>
          <pc:sldMk cId="43052308" sldId="371"/>
        </pc:sldMkLst>
        <pc:spChg chg="mod">
          <ac:chgData name="Anton Vasilyev" userId="c9a2c3308cbc88f4" providerId="LiveId" clId="{6D5E046A-04F7-433A-ADD0-CD3ABA317F40}" dt="2023-04-02T10:55:55.647" v="1855" actId="20577"/>
          <ac:spMkLst>
            <pc:docMk/>
            <pc:sldMk cId="43052308" sldId="371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0:52:44.700" v="1647" actId="113"/>
          <ac:spMkLst>
            <pc:docMk/>
            <pc:sldMk cId="43052308" sldId="371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969352801" sldId="371"/>
        </pc:sldMkLst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598982636" sldId="372"/>
        </pc:sldMkLst>
      </pc:sldChg>
      <pc:sldChg chg="modSp add mod modNotesTx">
        <pc:chgData name="Anton Vasilyev" userId="c9a2c3308cbc88f4" providerId="LiveId" clId="{6D5E046A-04F7-433A-ADD0-CD3ABA317F40}" dt="2023-04-02T10:56:00.399" v="1858" actId="20577"/>
        <pc:sldMkLst>
          <pc:docMk/>
          <pc:sldMk cId="1649974665" sldId="372"/>
        </pc:sldMkLst>
        <pc:spChg chg="mod">
          <ac:chgData name="Anton Vasilyev" userId="c9a2c3308cbc88f4" providerId="LiveId" clId="{6D5E046A-04F7-433A-ADD0-CD3ABA317F40}" dt="2023-04-02T10:56:00.399" v="1858" actId="20577"/>
          <ac:spMkLst>
            <pc:docMk/>
            <pc:sldMk cId="1649974665" sldId="372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0:54:15.393" v="1669" actId="20577"/>
          <ac:spMkLst>
            <pc:docMk/>
            <pc:sldMk cId="1649974665" sldId="372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441571990" sldId="373"/>
        </pc:sldMkLst>
      </pc:sldChg>
      <pc:sldChg chg="modSp add mod modNotesTx">
        <pc:chgData name="Anton Vasilyev" userId="c9a2c3308cbc88f4" providerId="LiveId" clId="{6D5E046A-04F7-433A-ADD0-CD3ABA317F40}" dt="2023-04-02T10:56:05.312" v="1861" actId="20577"/>
        <pc:sldMkLst>
          <pc:docMk/>
          <pc:sldMk cId="3438674756" sldId="373"/>
        </pc:sldMkLst>
        <pc:spChg chg="mod">
          <ac:chgData name="Anton Vasilyev" userId="c9a2c3308cbc88f4" providerId="LiveId" clId="{6D5E046A-04F7-433A-ADD0-CD3ABA317F40}" dt="2023-04-02T10:56:05.312" v="1861" actId="20577"/>
          <ac:spMkLst>
            <pc:docMk/>
            <pc:sldMk cId="3438674756" sldId="373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0:53:56.898" v="1658" actId="113"/>
          <ac:spMkLst>
            <pc:docMk/>
            <pc:sldMk cId="3438674756" sldId="373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6D5E046A-04F7-433A-ADD0-CD3ABA317F40}" dt="2023-04-02T16:10:59.098" v="2393" actId="20577"/>
        <pc:sldMkLst>
          <pc:docMk/>
          <pc:sldMk cId="2156453414" sldId="374"/>
        </pc:sldMkLst>
        <pc:spChg chg="mod">
          <ac:chgData name="Anton Vasilyev" userId="c9a2c3308cbc88f4" providerId="LiveId" clId="{6D5E046A-04F7-433A-ADD0-CD3ABA317F40}" dt="2023-04-02T11:24:57.080" v="1898" actId="20577"/>
          <ac:spMkLst>
            <pc:docMk/>
            <pc:sldMk cId="2156453414" sldId="374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10:48.507" v="2350" actId="20577"/>
          <ac:spMkLst>
            <pc:docMk/>
            <pc:sldMk cId="2156453414" sldId="374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4161706211" sldId="374"/>
        </pc:sldMkLst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509728908" sldId="375"/>
        </pc:sldMkLst>
      </pc:sldChg>
      <pc:sldChg chg="addSp modSp add mod modNotesTx">
        <pc:chgData name="Anton Vasilyev" userId="c9a2c3308cbc88f4" providerId="LiveId" clId="{6D5E046A-04F7-433A-ADD0-CD3ABA317F40}" dt="2023-04-02T16:13:31.365" v="2567" actId="255"/>
        <pc:sldMkLst>
          <pc:docMk/>
          <pc:sldMk cId="1788017179" sldId="375"/>
        </pc:sldMkLst>
        <pc:spChg chg="mod">
          <ac:chgData name="Anton Vasilyev" userId="c9a2c3308cbc88f4" providerId="LiveId" clId="{6D5E046A-04F7-433A-ADD0-CD3ABA317F40}" dt="2023-04-02T16:11:55.025" v="2461" actId="20577"/>
          <ac:spMkLst>
            <pc:docMk/>
            <pc:sldMk cId="1788017179" sldId="375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12:38.291" v="2473" actId="14100"/>
          <ac:spMkLst>
            <pc:docMk/>
            <pc:sldMk cId="1788017179" sldId="375"/>
            <ac:spMk id="3" creationId="{6EB5EA79-2747-4663-9DD7-388DB5EDF6F6}"/>
          </ac:spMkLst>
        </pc:spChg>
        <pc:spChg chg="add mod">
          <ac:chgData name="Anton Vasilyev" userId="c9a2c3308cbc88f4" providerId="LiveId" clId="{6D5E046A-04F7-433A-ADD0-CD3ABA317F40}" dt="2023-04-02T16:13:31.365" v="2567" actId="255"/>
          <ac:spMkLst>
            <pc:docMk/>
            <pc:sldMk cId="1788017179" sldId="375"/>
            <ac:spMk id="5" creationId="{F2257934-1D73-BC43-2621-FD31F55FC80F}"/>
          </ac:spMkLst>
        </pc:spChg>
      </pc:sldChg>
      <pc:sldChg chg="modSp add mod ord modNotesTx">
        <pc:chgData name="Anton Vasilyev" userId="c9a2c3308cbc88f4" providerId="LiveId" clId="{6D5E046A-04F7-433A-ADD0-CD3ABA317F40}" dt="2023-04-02T16:17:19.410" v="2640" actId="20577"/>
        <pc:sldMkLst>
          <pc:docMk/>
          <pc:sldMk cId="89892397" sldId="376"/>
        </pc:sldMkLst>
        <pc:spChg chg="mod">
          <ac:chgData name="Anton Vasilyev" userId="c9a2c3308cbc88f4" providerId="LiveId" clId="{6D5E046A-04F7-433A-ADD0-CD3ABA317F40}" dt="2023-04-02T16:17:19.410" v="2640" actId="20577"/>
          <ac:spMkLst>
            <pc:docMk/>
            <pc:sldMk cId="89892397" sldId="376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17:09.300" v="2634" actId="113"/>
          <ac:spMkLst>
            <pc:docMk/>
            <pc:sldMk cId="89892397" sldId="376"/>
            <ac:spMk id="3" creationId="{6EB5EA79-2747-4663-9DD7-388DB5EDF6F6}"/>
          </ac:spMkLst>
        </pc:spChg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3608757269" sldId="376"/>
        </pc:sldMkLst>
      </pc:sldChg>
      <pc:sldChg chg="del">
        <pc:chgData name="Anton Vasilyev" userId="c9a2c3308cbc88f4" providerId="LiveId" clId="{6D5E046A-04F7-433A-ADD0-CD3ABA317F40}" dt="2023-04-01T15:56:41.164" v="0" actId="47"/>
        <pc:sldMkLst>
          <pc:docMk/>
          <pc:sldMk cId="1385800387" sldId="377"/>
        </pc:sldMkLst>
      </pc:sldChg>
      <pc:sldChg chg="modSp add mod">
        <pc:chgData name="Anton Vasilyev" userId="c9a2c3308cbc88f4" providerId="LiveId" clId="{6D5E046A-04F7-433A-ADD0-CD3ABA317F40}" dt="2023-04-02T16:18:08.938" v="2650" actId="20577"/>
        <pc:sldMkLst>
          <pc:docMk/>
          <pc:sldMk cId="2047192633" sldId="377"/>
        </pc:sldMkLst>
        <pc:spChg chg="mod">
          <ac:chgData name="Anton Vasilyev" userId="c9a2c3308cbc88f4" providerId="LiveId" clId="{6D5E046A-04F7-433A-ADD0-CD3ABA317F40}" dt="2023-04-02T16:17:44.458" v="2643" actId="20577"/>
          <ac:spMkLst>
            <pc:docMk/>
            <pc:sldMk cId="2047192633" sldId="377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18:08.938" v="2650" actId="20577"/>
          <ac:spMkLst>
            <pc:docMk/>
            <pc:sldMk cId="2047192633" sldId="37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19:21.178" v="2694" actId="12"/>
        <pc:sldMkLst>
          <pc:docMk/>
          <pc:sldMk cId="4195764930" sldId="378"/>
        </pc:sldMkLst>
        <pc:spChg chg="mod">
          <ac:chgData name="Anton Vasilyev" userId="c9a2c3308cbc88f4" providerId="LiveId" clId="{6D5E046A-04F7-433A-ADD0-CD3ABA317F40}" dt="2023-04-02T16:18:31.290" v="2679" actId="27636"/>
          <ac:spMkLst>
            <pc:docMk/>
            <pc:sldMk cId="4195764930" sldId="378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19:21.178" v="2694" actId="12"/>
          <ac:spMkLst>
            <pc:docMk/>
            <pc:sldMk cId="4195764930" sldId="37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28:53.651" v="2755" actId="20577"/>
        <pc:sldMkLst>
          <pc:docMk/>
          <pc:sldMk cId="3139317522" sldId="379"/>
        </pc:sldMkLst>
        <pc:spChg chg="mod">
          <ac:chgData name="Anton Vasilyev" userId="c9a2c3308cbc88f4" providerId="LiveId" clId="{6D5E046A-04F7-433A-ADD0-CD3ABA317F40}" dt="2023-04-02T16:28:53.651" v="2755" actId="20577"/>
          <ac:spMkLst>
            <pc:docMk/>
            <pc:sldMk cId="3139317522" sldId="379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28:38.605" v="2742" actId="27636"/>
          <ac:spMkLst>
            <pc:docMk/>
            <pc:sldMk cId="3139317522" sldId="37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29:01.002" v="2758" actId="20577"/>
        <pc:sldMkLst>
          <pc:docMk/>
          <pc:sldMk cId="1820610412" sldId="380"/>
        </pc:sldMkLst>
        <pc:spChg chg="mod">
          <ac:chgData name="Anton Vasilyev" userId="c9a2c3308cbc88f4" providerId="LiveId" clId="{6D5E046A-04F7-433A-ADD0-CD3ABA317F40}" dt="2023-04-02T16:29:01.002" v="2758" actId="20577"/>
          <ac:spMkLst>
            <pc:docMk/>
            <pc:sldMk cId="1820610412" sldId="380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28:43.979" v="2744" actId="27636"/>
          <ac:spMkLst>
            <pc:docMk/>
            <pc:sldMk cId="1820610412" sldId="38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30:54.876" v="2801" actId="255"/>
        <pc:sldMkLst>
          <pc:docMk/>
          <pc:sldMk cId="1393113976" sldId="381"/>
        </pc:sldMkLst>
        <pc:spChg chg="mod">
          <ac:chgData name="Anton Vasilyev" userId="c9a2c3308cbc88f4" providerId="LiveId" clId="{6D5E046A-04F7-433A-ADD0-CD3ABA317F40}" dt="2023-04-02T16:30:02.066" v="2779" actId="20577"/>
          <ac:spMkLst>
            <pc:docMk/>
            <pc:sldMk cId="1393113976" sldId="381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30:54.876" v="2801" actId="255"/>
          <ac:spMkLst>
            <pc:docMk/>
            <pc:sldMk cId="1393113976" sldId="381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32:31.611" v="3035" actId="20577"/>
        <pc:sldMkLst>
          <pc:docMk/>
          <pc:sldMk cId="4090296429" sldId="382"/>
        </pc:sldMkLst>
        <pc:spChg chg="mod">
          <ac:chgData name="Anton Vasilyev" userId="c9a2c3308cbc88f4" providerId="LiveId" clId="{6D5E046A-04F7-433A-ADD0-CD3ABA317F40}" dt="2023-04-02T16:31:13.554" v="2836" actId="20577"/>
          <ac:spMkLst>
            <pc:docMk/>
            <pc:sldMk cId="4090296429" sldId="382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32:31.611" v="3035" actId="20577"/>
          <ac:spMkLst>
            <pc:docMk/>
            <pc:sldMk cId="4090296429" sldId="38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39:39.730" v="3620" actId="20577"/>
        <pc:sldMkLst>
          <pc:docMk/>
          <pc:sldMk cId="3143999468" sldId="383"/>
        </pc:sldMkLst>
        <pc:spChg chg="mod">
          <ac:chgData name="Anton Vasilyev" userId="c9a2c3308cbc88f4" providerId="LiveId" clId="{6D5E046A-04F7-433A-ADD0-CD3ABA317F40}" dt="2023-04-02T16:36:51.586" v="3042" actId="20577"/>
          <ac:spMkLst>
            <pc:docMk/>
            <pc:sldMk cId="3143999468" sldId="383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39:39.730" v="3620" actId="20577"/>
          <ac:spMkLst>
            <pc:docMk/>
            <pc:sldMk cId="3143999468" sldId="38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6D5E046A-04F7-433A-ADD0-CD3ABA317F40}" dt="2023-04-02T16:40:03.682" v="3661" actId="20577"/>
        <pc:sldMkLst>
          <pc:docMk/>
          <pc:sldMk cId="3188800661" sldId="384"/>
        </pc:sldMkLst>
        <pc:spChg chg="mod">
          <ac:chgData name="Anton Vasilyev" userId="c9a2c3308cbc88f4" providerId="LiveId" clId="{6D5E046A-04F7-433A-ADD0-CD3ABA317F40}" dt="2023-04-02T16:39:48.722" v="3628" actId="20577"/>
          <ac:spMkLst>
            <pc:docMk/>
            <pc:sldMk cId="3188800661" sldId="384"/>
            <ac:spMk id="2" creationId="{4454E273-1BD3-4886-B183-8EA0CD8AA0F5}"/>
          </ac:spMkLst>
        </pc:spChg>
        <pc:spChg chg="mod">
          <ac:chgData name="Anton Vasilyev" userId="c9a2c3308cbc88f4" providerId="LiveId" clId="{6D5E046A-04F7-433A-ADD0-CD3ABA317F40}" dt="2023-04-02T16:40:03.682" v="3661" actId="20577"/>
          <ac:spMkLst>
            <pc:docMk/>
            <pc:sldMk cId="3188800661" sldId="384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EBC27831-55DA-468E-AA76-4A0BB687AF9E}"/>
    <pc:docChg chg="undo custSel addSld delSld modSld sldOrd">
      <pc:chgData name="Anton Vasilyev" userId="c9a2c3308cbc88f4" providerId="LiveId" clId="{EBC27831-55DA-468E-AA76-4A0BB687AF9E}" dt="2023-03-19T14:05:54" v="2007" actId="20577"/>
      <pc:docMkLst>
        <pc:docMk/>
      </pc:docMkLst>
      <pc:sldChg chg="modSp mod">
        <pc:chgData name="Anton Vasilyev" userId="c9a2c3308cbc88f4" providerId="LiveId" clId="{EBC27831-55DA-468E-AA76-4A0BB687AF9E}" dt="2023-03-19T12:00:32.835" v="16" actId="20577"/>
        <pc:sldMkLst>
          <pc:docMk/>
          <pc:sldMk cId="109857222" sldId="256"/>
        </pc:sldMkLst>
        <pc:spChg chg="mod">
          <ac:chgData name="Anton Vasilyev" userId="c9a2c3308cbc88f4" providerId="LiveId" clId="{EBC27831-55DA-468E-AA76-4A0BB687AF9E}" dt="2023-03-19T12:00:32.835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nton Vasilyev" userId="c9a2c3308cbc88f4" providerId="LiveId" clId="{EBC27831-55DA-468E-AA76-4A0BB687AF9E}" dt="2023-03-19T12:02:38.483" v="299" actId="20577"/>
        <pc:sldMkLst>
          <pc:docMk/>
          <pc:sldMk cId="1765748564" sldId="365"/>
        </pc:sldMkLst>
        <pc:spChg chg="mod">
          <ac:chgData name="Anton Vasilyev" userId="c9a2c3308cbc88f4" providerId="LiveId" clId="{EBC27831-55DA-468E-AA76-4A0BB687AF9E}" dt="2023-03-19T12:01:22.338" v="63" actId="20577"/>
          <ac:spMkLst>
            <pc:docMk/>
            <pc:sldMk cId="1765748564" sldId="365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02:38.483" v="299" actId="20577"/>
          <ac:spMkLst>
            <pc:docMk/>
            <pc:sldMk cId="1765748564" sldId="365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EBC27831-55DA-468E-AA76-4A0BB687AF9E}" dt="2023-03-19T12:17:08.996" v="622" actId="20577"/>
        <pc:sldMkLst>
          <pc:docMk/>
          <pc:sldMk cId="1724256310" sldId="366"/>
        </pc:sldMkLst>
        <pc:spChg chg="mod">
          <ac:chgData name="Anton Vasilyev" userId="c9a2c3308cbc88f4" providerId="LiveId" clId="{EBC27831-55DA-468E-AA76-4A0BB687AF9E}" dt="2023-03-19T12:14:57.714" v="329" actId="20577"/>
          <ac:spMkLst>
            <pc:docMk/>
            <pc:sldMk cId="1724256310" sldId="366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17:08.996" v="622" actId="20577"/>
          <ac:spMkLst>
            <pc:docMk/>
            <pc:sldMk cId="1724256310" sldId="366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000133818" sldId="366"/>
        </pc:sldMkLst>
      </pc:sldChg>
      <pc:sldChg chg="modSp add mod modNotesTx">
        <pc:chgData name="Anton Vasilyev" userId="c9a2c3308cbc88f4" providerId="LiveId" clId="{EBC27831-55DA-468E-AA76-4A0BB687AF9E}" dt="2023-03-19T12:19:12.335" v="656" actId="6549"/>
        <pc:sldMkLst>
          <pc:docMk/>
          <pc:sldMk cId="2963616243" sldId="367"/>
        </pc:sldMkLst>
        <pc:spChg chg="mod">
          <ac:chgData name="Anton Vasilyev" userId="c9a2c3308cbc88f4" providerId="LiveId" clId="{EBC27831-55DA-468E-AA76-4A0BB687AF9E}" dt="2023-03-19T12:17:58.475" v="638" actId="20577"/>
          <ac:spMkLst>
            <pc:docMk/>
            <pc:sldMk cId="2963616243" sldId="367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18:28.365" v="646" actId="12"/>
          <ac:spMkLst>
            <pc:docMk/>
            <pc:sldMk cId="2963616243" sldId="367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4136213232" sldId="367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8565969" sldId="368"/>
        </pc:sldMkLst>
      </pc:sldChg>
      <pc:sldChg chg="modSp add del mod modNotesTx">
        <pc:chgData name="Anton Vasilyev" userId="c9a2c3308cbc88f4" providerId="LiveId" clId="{EBC27831-55DA-468E-AA76-4A0BB687AF9E}" dt="2023-03-19T12:19:17.356" v="657" actId="2696"/>
        <pc:sldMkLst>
          <pc:docMk/>
          <pc:sldMk cId="978905705" sldId="368"/>
        </pc:sldMkLst>
        <pc:spChg chg="mod">
          <ac:chgData name="Anton Vasilyev" userId="c9a2c3308cbc88f4" providerId="LiveId" clId="{EBC27831-55DA-468E-AA76-4A0BB687AF9E}" dt="2023-03-19T12:19:04.113" v="654"/>
          <ac:spMkLst>
            <pc:docMk/>
            <pc:sldMk cId="978905705" sldId="368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EBC27831-55DA-468E-AA76-4A0BB687AF9E}" dt="2023-03-19T12:20:54.964" v="877" actId="20577"/>
        <pc:sldMkLst>
          <pc:docMk/>
          <pc:sldMk cId="1299268354" sldId="368"/>
        </pc:sldMkLst>
        <pc:spChg chg="mod">
          <ac:chgData name="Anton Vasilyev" userId="c9a2c3308cbc88f4" providerId="LiveId" clId="{EBC27831-55DA-468E-AA76-4A0BB687AF9E}" dt="2023-03-19T12:19:37.003" v="677" actId="20577"/>
          <ac:spMkLst>
            <pc:docMk/>
            <pc:sldMk cId="1299268354" sldId="368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20:54.964" v="877" actId="20577"/>
          <ac:spMkLst>
            <pc:docMk/>
            <pc:sldMk cId="1299268354" sldId="36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EBC27831-55DA-468E-AA76-4A0BB687AF9E}" dt="2023-03-19T13:49:35.330" v="997" actId="113"/>
        <pc:sldMkLst>
          <pc:docMk/>
          <pc:sldMk cId="1387540536" sldId="369"/>
        </pc:sldMkLst>
        <pc:spChg chg="mod">
          <ac:chgData name="Anton Vasilyev" userId="c9a2c3308cbc88f4" providerId="LiveId" clId="{EBC27831-55DA-468E-AA76-4A0BB687AF9E}" dt="2023-03-19T13:49:01.712" v="988" actId="20577"/>
          <ac:spMkLst>
            <pc:docMk/>
            <pc:sldMk cId="1387540536" sldId="369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49:35.330" v="997" actId="113"/>
          <ac:spMkLst>
            <pc:docMk/>
            <pc:sldMk cId="1387540536" sldId="369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887320005" sldId="369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9277199" sldId="370"/>
        </pc:sldMkLst>
      </pc:sldChg>
      <pc:sldChg chg="modSp add mod">
        <pc:chgData name="Anton Vasilyev" userId="c9a2c3308cbc88f4" providerId="LiveId" clId="{EBC27831-55DA-468E-AA76-4A0BB687AF9E}" dt="2023-03-19T13:49:10.031" v="992" actId="20577"/>
        <pc:sldMkLst>
          <pc:docMk/>
          <pc:sldMk cId="2559788592" sldId="370"/>
        </pc:sldMkLst>
        <pc:spChg chg="mod">
          <ac:chgData name="Anton Vasilyev" userId="c9a2c3308cbc88f4" providerId="LiveId" clId="{EBC27831-55DA-468E-AA76-4A0BB687AF9E}" dt="2023-03-19T13:49:10.031" v="992" actId="20577"/>
          <ac:spMkLst>
            <pc:docMk/>
            <pc:sldMk cId="2559788592" sldId="370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48:30.672" v="967" actId="27636"/>
          <ac:spMkLst>
            <pc:docMk/>
            <pc:sldMk cId="2559788592" sldId="37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EBC27831-55DA-468E-AA76-4A0BB687AF9E}" dt="2023-03-19T13:49:17.631" v="996" actId="20577"/>
        <pc:sldMkLst>
          <pc:docMk/>
          <pc:sldMk cId="1969352801" sldId="371"/>
        </pc:sldMkLst>
        <pc:spChg chg="mod">
          <ac:chgData name="Anton Vasilyev" userId="c9a2c3308cbc88f4" providerId="LiveId" clId="{EBC27831-55DA-468E-AA76-4A0BB687AF9E}" dt="2023-03-19T13:49:17.631" v="996" actId="20577"/>
          <ac:spMkLst>
            <pc:docMk/>
            <pc:sldMk cId="1969352801" sldId="371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48:48.537" v="978" actId="255"/>
          <ac:spMkLst>
            <pc:docMk/>
            <pc:sldMk cId="1969352801" sldId="371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699317316" sldId="371"/>
        </pc:sldMkLst>
      </pc:sldChg>
      <pc:sldChg chg="modSp add mod ord">
        <pc:chgData name="Anton Vasilyev" userId="c9a2c3308cbc88f4" providerId="LiveId" clId="{EBC27831-55DA-468E-AA76-4A0BB687AF9E}" dt="2023-03-19T13:53:36.312" v="1126" actId="20577"/>
        <pc:sldMkLst>
          <pc:docMk/>
          <pc:sldMk cId="598982636" sldId="372"/>
        </pc:sldMkLst>
        <pc:spChg chg="mod">
          <ac:chgData name="Anton Vasilyev" userId="c9a2c3308cbc88f4" providerId="LiveId" clId="{EBC27831-55DA-468E-AA76-4A0BB687AF9E}" dt="2023-03-19T13:52:30.192" v="1070" actId="20577"/>
          <ac:spMkLst>
            <pc:docMk/>
            <pc:sldMk cId="598982636" sldId="372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53:36.312" v="1126" actId="20577"/>
          <ac:spMkLst>
            <pc:docMk/>
            <pc:sldMk cId="598982636" sldId="372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13796637" sldId="372"/>
        </pc:sldMkLst>
      </pc:sldChg>
      <pc:sldChg chg="modSp add mod modNotesTx">
        <pc:chgData name="Anton Vasilyev" userId="c9a2c3308cbc88f4" providerId="LiveId" clId="{EBC27831-55DA-468E-AA76-4A0BB687AF9E}" dt="2023-03-19T13:55:28.032" v="1212" actId="20577"/>
        <pc:sldMkLst>
          <pc:docMk/>
          <pc:sldMk cId="1441571990" sldId="373"/>
        </pc:sldMkLst>
        <pc:spChg chg="mod">
          <ac:chgData name="Anton Vasilyev" userId="c9a2c3308cbc88f4" providerId="LiveId" clId="{EBC27831-55DA-468E-AA76-4A0BB687AF9E}" dt="2023-03-19T13:54:01.305" v="1161" actId="20577"/>
          <ac:spMkLst>
            <pc:docMk/>
            <pc:sldMk cId="1441571990" sldId="373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55:10.079" v="1178" actId="27636"/>
          <ac:spMkLst>
            <pc:docMk/>
            <pc:sldMk cId="1441571990" sldId="373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163168893" sldId="373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789936371" sldId="374"/>
        </pc:sldMkLst>
      </pc:sldChg>
      <pc:sldChg chg="addSp delSp modSp add mod">
        <pc:chgData name="Anton Vasilyev" userId="c9a2c3308cbc88f4" providerId="LiveId" clId="{EBC27831-55DA-468E-AA76-4A0BB687AF9E}" dt="2023-03-19T13:56:30.664" v="1238" actId="1076"/>
        <pc:sldMkLst>
          <pc:docMk/>
          <pc:sldMk cId="4161706211" sldId="374"/>
        </pc:sldMkLst>
        <pc:spChg chg="mod">
          <ac:chgData name="Anton Vasilyev" userId="c9a2c3308cbc88f4" providerId="LiveId" clId="{EBC27831-55DA-468E-AA76-4A0BB687AF9E}" dt="2023-03-19T13:55:45.632" v="1233" actId="20577"/>
          <ac:spMkLst>
            <pc:docMk/>
            <pc:sldMk cId="4161706211" sldId="374"/>
            <ac:spMk id="2" creationId="{4454E273-1BD3-4886-B183-8EA0CD8AA0F5}"/>
          </ac:spMkLst>
        </pc:spChg>
        <pc:spChg chg="del">
          <ac:chgData name="Anton Vasilyev" userId="c9a2c3308cbc88f4" providerId="LiveId" clId="{EBC27831-55DA-468E-AA76-4A0BB687AF9E}" dt="2023-03-19T13:55:50.450" v="1234" actId="478"/>
          <ac:spMkLst>
            <pc:docMk/>
            <pc:sldMk cId="4161706211" sldId="374"/>
            <ac:spMk id="3" creationId="{6EB5EA79-2747-4663-9DD7-388DB5EDF6F6}"/>
          </ac:spMkLst>
        </pc:spChg>
        <pc:spChg chg="add del mod">
          <ac:chgData name="Anton Vasilyev" userId="c9a2c3308cbc88f4" providerId="LiveId" clId="{EBC27831-55DA-468E-AA76-4A0BB687AF9E}" dt="2023-03-19T13:55:53.544" v="1235" actId="478"/>
          <ac:spMkLst>
            <pc:docMk/>
            <pc:sldMk cId="4161706211" sldId="374"/>
            <ac:spMk id="6" creationId="{6AE9290E-60C1-101F-2DA1-4FB22E76F55A}"/>
          </ac:spMkLst>
        </pc:spChg>
        <pc:picChg chg="add mod">
          <ac:chgData name="Anton Vasilyev" userId="c9a2c3308cbc88f4" providerId="LiveId" clId="{EBC27831-55DA-468E-AA76-4A0BB687AF9E}" dt="2023-03-19T13:56:30.664" v="1238" actId="1076"/>
          <ac:picMkLst>
            <pc:docMk/>
            <pc:sldMk cId="4161706211" sldId="374"/>
            <ac:picMk id="9" creationId="{65B2BE2B-8CDC-A685-EECD-B6B45AE1C827}"/>
          </ac:picMkLst>
        </pc:picChg>
      </pc:sldChg>
      <pc:sldChg chg="addSp delSp modSp add mod ord">
        <pc:chgData name="Anton Vasilyev" userId="c9a2c3308cbc88f4" providerId="LiveId" clId="{EBC27831-55DA-468E-AA76-4A0BB687AF9E}" dt="2023-03-19T14:02:18.609" v="1492" actId="1076"/>
        <pc:sldMkLst>
          <pc:docMk/>
          <pc:sldMk cId="1509728908" sldId="375"/>
        </pc:sldMkLst>
        <pc:spChg chg="mod">
          <ac:chgData name="Anton Vasilyev" userId="c9a2c3308cbc88f4" providerId="LiveId" clId="{EBC27831-55DA-468E-AA76-4A0BB687AF9E}" dt="2023-03-19T13:57:38.497" v="1281" actId="20577"/>
          <ac:spMkLst>
            <pc:docMk/>
            <pc:sldMk cId="1509728908" sldId="375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58:34.768" v="1443" actId="20577"/>
          <ac:spMkLst>
            <pc:docMk/>
            <pc:sldMk cId="1509728908" sldId="375"/>
            <ac:spMk id="3" creationId="{6EB5EA79-2747-4663-9DD7-388DB5EDF6F6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5" creationId="{29A3F370-A09F-1C5D-1237-BAF2CBBA9908}"/>
          </ac:spMkLst>
        </pc:spChg>
        <pc:spChg chg="add del mod">
          <ac:chgData name="Anton Vasilyev" userId="c9a2c3308cbc88f4" providerId="LiveId" clId="{EBC27831-55DA-468E-AA76-4A0BB687AF9E}" dt="2023-03-19T13:59:53.768" v="1452" actId="478"/>
          <ac:spMkLst>
            <pc:docMk/>
            <pc:sldMk cId="1509728908" sldId="375"/>
            <ac:spMk id="6" creationId="{1979F6FF-C349-713A-BB2D-7A3683118B92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7" creationId="{8D23703A-731D-C527-A3F0-C1277373DA03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9" creationId="{7536A54C-41D5-F09B-E9FE-753421175AFB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1" creationId="{536841E9-82DA-D148-04EE-94C4BA6B3442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3" creationId="{7D99A90C-1DB6-CD91-E456-A9D307AB46F7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4" creationId="{42070CA1-4485-A0CD-14FB-4BD0DFB78194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5" creationId="{1AE4DF8B-8EFD-9768-02F8-4B048D544F54}"/>
          </ac:spMkLst>
        </pc:spChg>
        <pc:grpChg chg="add mod">
          <ac:chgData name="Anton Vasilyev" userId="c9a2c3308cbc88f4" providerId="LiveId" clId="{EBC27831-55DA-468E-AA76-4A0BB687AF9E}" dt="2023-03-19T14:02:18.609" v="1492" actId="1076"/>
          <ac:grpSpMkLst>
            <pc:docMk/>
            <pc:sldMk cId="1509728908" sldId="375"/>
            <ac:grpSpMk id="16" creationId="{FF2170DE-39A3-3BCD-CEBC-C1D2ABBD67ED}"/>
          </ac:grpSpMkLst>
        </pc:gr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889362813" sldId="375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68288603" sldId="376"/>
        </pc:sldMkLst>
      </pc:sldChg>
      <pc:sldChg chg="modSp add mod ord">
        <pc:chgData name="Anton Vasilyev" userId="c9a2c3308cbc88f4" providerId="LiveId" clId="{EBC27831-55DA-468E-AA76-4A0BB687AF9E}" dt="2023-03-19T14:04:51.369" v="1866" actId="20577"/>
        <pc:sldMkLst>
          <pc:docMk/>
          <pc:sldMk cId="3608757269" sldId="376"/>
        </pc:sldMkLst>
        <pc:spChg chg="mod">
          <ac:chgData name="Anton Vasilyev" userId="c9a2c3308cbc88f4" providerId="LiveId" clId="{EBC27831-55DA-468E-AA76-4A0BB687AF9E}" dt="2023-03-19T14:02:56.520" v="1501" actId="20577"/>
          <ac:spMkLst>
            <pc:docMk/>
            <pc:sldMk cId="3608757269" sldId="376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4:04:51.369" v="1866" actId="20577"/>
          <ac:spMkLst>
            <pc:docMk/>
            <pc:sldMk cId="3608757269" sldId="376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0476350" sldId="377"/>
        </pc:sldMkLst>
      </pc:sldChg>
      <pc:sldChg chg="modSp add mod">
        <pc:chgData name="Anton Vasilyev" userId="c9a2c3308cbc88f4" providerId="LiveId" clId="{EBC27831-55DA-468E-AA76-4A0BB687AF9E}" dt="2023-03-19T14:05:54" v="2007" actId="20577"/>
        <pc:sldMkLst>
          <pc:docMk/>
          <pc:sldMk cId="1385800387" sldId="377"/>
        </pc:sldMkLst>
        <pc:spChg chg="mod">
          <ac:chgData name="Anton Vasilyev" userId="c9a2c3308cbc88f4" providerId="LiveId" clId="{EBC27831-55DA-468E-AA76-4A0BB687AF9E}" dt="2023-03-19T14:05:00.584" v="1875" actId="20577"/>
          <ac:spMkLst>
            <pc:docMk/>
            <pc:sldMk cId="1385800387" sldId="377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4:05:54" v="2007" actId="20577"/>
          <ac:spMkLst>
            <pc:docMk/>
            <pc:sldMk cId="1385800387" sldId="377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127036779" sldId="378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494441781" sldId="379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315815793" sldId="380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392948301" sldId="381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311273662" sldId="382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427291131" sldId="383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754463751" sldId="384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43252561" sldId="385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53039612" sldId="386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631332456" sldId="387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832722941" sldId="388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794722971" sldId="389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000751368" sldId="390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654320632" sldId="391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418818378" sldId="392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832063597" sldId="393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667254630" sldId="394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392380107" sldId="395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587514125" sldId="396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4050513838" sldId="397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320368179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Передаем </a:t>
            </a:r>
            <a:r>
              <a:rPr lang="en-US" dirty="0"/>
              <a:t>frustum </a:t>
            </a:r>
            <a:r>
              <a:rPr lang="ru-RU" dirty="0"/>
              <a:t>плоскости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0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Типизированные буферы для записи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проверки </a:t>
            </a:r>
            <a:r>
              <a:rPr lang="en-US" dirty="0"/>
              <a:t>AABB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Размер группы, проверка номера потока, атомарное увеличение счетчика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Возможно, просто у меня не получилось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8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11. </a:t>
            </a:r>
            <a:r>
              <a:rPr lang="ru-RU" sz="4800" dirty="0">
                <a:ea typeface="+mj-lt"/>
                <a:cs typeface="+mj-lt"/>
              </a:rPr>
              <a:t>Вычислительные шейдеры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Frustum culling </a:t>
            </a:r>
            <a:r>
              <a:rPr lang="ru-RU" dirty="0"/>
              <a:t>шейдер, код (4/4)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numthreads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(64, 1, 1)]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(uint3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globalThreadId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SV_DispatchThreadID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globalThreadId</a:t>
            </a:r>
            <a:r>
              <a:rPr lang="en-US" sz="1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numShapes</a:t>
            </a:r>
            <a:r>
              <a:rPr lang="en-US" sz="1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IsBoxInside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frustum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globalThreadId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bbMax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globalThreadId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InterlockedAdd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indirectArgs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Corresponds to </a:t>
            </a:r>
            <a:r>
              <a:rPr lang="en-US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instanceCount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in </a:t>
            </a:r>
            <a:r>
              <a:rPr lang="en-US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DrawIndexedIndirect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objectIds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 = uint4(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globalThreadId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0, 0);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67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Ресурсы для </a:t>
            </a:r>
            <a:r>
              <a:rPr lang="en-US" dirty="0"/>
              <a:t>frustum culling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Константный буфер с </a:t>
            </a:r>
            <a:r>
              <a:rPr lang="en-US" sz="2400" dirty="0">
                <a:solidFill>
                  <a:srgbClr val="333333"/>
                </a:solidFill>
              </a:rPr>
              <a:t>AABB </a:t>
            </a:r>
            <a:r>
              <a:rPr lang="ru-RU" sz="2400" dirty="0">
                <a:solidFill>
                  <a:srgbClr val="333333"/>
                </a:solidFill>
              </a:rPr>
              <a:t>для проверок и их количеством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Буфер с произвольным доступом – для записи </a:t>
            </a:r>
            <a:r>
              <a:rPr lang="en-US" sz="2400" dirty="0">
                <a:solidFill>
                  <a:srgbClr val="333333"/>
                </a:solidFill>
              </a:rPr>
              <a:t>id </a:t>
            </a:r>
            <a:r>
              <a:rPr lang="ru-RU" sz="2400" dirty="0">
                <a:solidFill>
                  <a:srgbClr val="333333"/>
                </a:solidFill>
              </a:rPr>
              <a:t>видимых объектов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Буфер с произвольным доступом – для записи структуры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D3D11_DRAW_INDEXED_INSTANCED_INDIRECT_ARGS</a:t>
            </a:r>
            <a:r>
              <a:rPr lang="ru-RU" sz="2400" dirty="0">
                <a:solidFill>
                  <a:srgbClr val="333333"/>
                </a:solidFill>
              </a:rPr>
              <a:t>, туда запишем количество видимых экземпляров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Для двух последних нужны копии, поскольку в </a:t>
            </a:r>
            <a:r>
              <a:rPr lang="en-US" sz="2400" dirty="0">
                <a:solidFill>
                  <a:srgbClr val="333333"/>
                </a:solidFill>
              </a:rPr>
              <a:t>DirectX 11 </a:t>
            </a:r>
            <a:r>
              <a:rPr lang="ru-RU" sz="2400" dirty="0">
                <a:solidFill>
                  <a:srgbClr val="333333"/>
                </a:solidFill>
              </a:rPr>
              <a:t>невозможно совместить нужные флаги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45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команды для </a:t>
            </a:r>
            <a:r>
              <a:rPr lang="en-US" dirty="0"/>
              <a:t>indirect </a:t>
            </a:r>
            <a:r>
              <a:rPr lang="ru-RU" dirty="0"/>
              <a:t>отрисовки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998884"/>
            <a:ext cx="9367204" cy="3219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D3D11_DRAW_INDEXED_INSTANCED_INDIRECT_ARGS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IndexCountPerInstance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InstanceCount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StartIndexLocation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BaseVertexLocation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StartInstanceLocation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57934-1D73-BC43-2621-FD31F55FC80F}"/>
              </a:ext>
            </a:extLst>
          </p:cNvPr>
          <p:cNvSpPr txBox="1"/>
          <p:nvPr/>
        </p:nvSpPr>
        <p:spPr>
          <a:xfrm>
            <a:off x="1653362" y="1920240"/>
            <a:ext cx="936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Все параметры – такие же, как и для обычного вызов </a:t>
            </a:r>
            <a:r>
              <a:rPr lang="en-US" sz="2400" dirty="0" err="1"/>
              <a:t>DrawIndexedInstanced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801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Буфер для </a:t>
            </a:r>
            <a:r>
              <a:rPr lang="en-US" dirty="0"/>
              <a:t>indirect </a:t>
            </a:r>
            <a:r>
              <a:rPr lang="ru-RU" dirty="0"/>
              <a:t>параметров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D3D11_BUFFER_DESC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D3D11_DRAW_INDEXED_INSTANCED_INDIRECT_ARGS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D3D11_USAGE_DEFAULT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D3D11_BIND_UNORDERED_ACCESS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D3D11_RESOURCE_MISC_BUFFER_STRUCTURED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StructureByteStride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m_pIndirectArgsSrc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CreateUnorderedAccessView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m_pIndirectArgsSrc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m_pIndirectArgsUAV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Буфер для </a:t>
            </a:r>
            <a:r>
              <a:rPr lang="en-US" dirty="0"/>
              <a:t>indirect </a:t>
            </a:r>
            <a:r>
              <a:rPr lang="ru-RU" dirty="0"/>
              <a:t>параметров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D3D11_BUFFER_DESC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ByteWidth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D3D11_DRAW_INDEXED_INSTANCED_INDIRECT_ARGS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7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7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7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D3D11_USAGE_DEFAULT</a:t>
            </a:r>
            <a:r>
              <a:rPr lang="fr-FR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D3D11_RESOURCE_MISC_DRAWINDIRECT_ARGS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StructureByteStride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ru-RU" sz="17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CreateBuffer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7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7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19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Буфер для индексов видимых объектов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D3D11_BUFFER_DESC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Point4i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MaxInst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D3D11_USAGE_DEFAULT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D3D11_BIND_UNORDERED_ACCESS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D3D11_RESOURCE_MISC_BUFFER_STRUCTURED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StructureByteStride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Point4i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m_pGeomBufferInstVisGPU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CreateUnorderedAccessView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m_pGeomBufferInstVisGPU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m_pGeomBufferInstVisGPU_UAV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76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Вызов </a:t>
            </a:r>
            <a:r>
              <a:rPr lang="en-US" dirty="0"/>
              <a:t>frustum culling</a:t>
            </a:r>
            <a:r>
              <a:rPr lang="ru-RU" dirty="0"/>
              <a:t>, код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D3D11_DRAW_INDEXED_INSTANCED_INDIRECT_ARGS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IndexCountPerInstance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36;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InstanceCount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StartIndexLocation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BaseVertexLocation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StartInstanceLocation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UpdateSubresource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m_pIndirectArgsSrc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groupNumber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DivUp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m_instCount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64u);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31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Вызов </a:t>
            </a:r>
            <a:r>
              <a:rPr lang="en-US" dirty="0"/>
              <a:t>frustum culling</a:t>
            </a:r>
            <a:r>
              <a:rPr lang="ru-RU" dirty="0"/>
              <a:t>, код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constBuffers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[2] = {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m_pSceneBuffer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m_pCullParams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CSSetConstantBuffers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(0, 2,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constBuffers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ID3D11UnorderedAccessView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uavBuffers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[2] = {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m_pIndirectArgsUAV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m_pGeomBufferInstVisGPU_UAV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CSSetUnorderedAccessViews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(0, 2,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uavBuffers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CSSetShader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m_pCullShader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Dispatch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groupNumber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1, 1);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CopyResource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m_pGeomBufferInstVis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m_pGeomBufferInstVisGPU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CopyResource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m_pIndirectArgsSrc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7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1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m_computeCull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DrawIndexedInstancedIndirect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m_pIndirectArgs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ru-RU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7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7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DrawIndexedInstanced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(36, </a:t>
            </a:r>
            <a:r>
              <a:rPr lang="en-US" sz="17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m_visibleInstances</a:t>
            </a:r>
            <a:r>
              <a:rPr lang="en-US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0, 0);</a:t>
            </a:r>
          </a:p>
          <a:p>
            <a:pPr marL="0" indent="0">
              <a:buNone/>
            </a:pPr>
            <a:r>
              <a:rPr lang="ru-RU" sz="17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1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Как понять, что лишнее отсеклось?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333333"/>
                </a:solidFill>
              </a:rPr>
              <a:t>RenderDoc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отображает результаты работы вычислительных шейдеров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Но, если информация нужна в самом коде, нужно использовать механизм запросов к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Об этом в следующей главе =)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29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Суть проблемы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Определяя видимость объектов по пирамиде видимости мы повторяем много (для каждого объекта) раз один и тот же алгоритм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Эти данные нам нужны только 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Логично на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их и считать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Используем для этого </a:t>
            </a:r>
            <a:r>
              <a:rPr lang="en-US" sz="2400" dirty="0" err="1">
                <a:solidFill>
                  <a:srgbClr val="333333"/>
                </a:solidFill>
              </a:rPr>
              <a:t>DrawIndexedInstancedIndirect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и вычислительные (</a:t>
            </a:r>
            <a:r>
              <a:rPr lang="en-US" sz="2400" dirty="0">
                <a:solidFill>
                  <a:srgbClr val="333333"/>
                </a:solidFill>
              </a:rPr>
              <a:t>compute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шейдеры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4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Некоторые алгоритмы, которые хорошо параллелятся можно переносить 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r>
              <a:rPr lang="ru-RU" sz="2400" dirty="0">
                <a:solidFill>
                  <a:srgbClr val="333333"/>
                </a:solidFill>
              </a:rPr>
              <a:t>, даже если они заключаются не в рисовании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Особенно, если результат на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же и используется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Для этого применяются вычислительные шейдеры (</a:t>
            </a:r>
            <a:r>
              <a:rPr lang="en-US" sz="2400" dirty="0">
                <a:solidFill>
                  <a:srgbClr val="333333"/>
                </a:solidFill>
              </a:rPr>
              <a:t>compute shaders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r>
              <a:rPr lang="ru-RU" sz="2400" dirty="0">
                <a:solidFill>
                  <a:srgbClr val="333333"/>
                </a:solidFill>
              </a:rPr>
              <a:t>Для запуска вычислительного шейдера нужно указать топологию запуска – размер и количество групп выполнения, эта схема отражает аппаратное устройство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Для вычислительных шейдеров полезно использовать </a:t>
            </a:r>
            <a:r>
              <a:rPr lang="en-US" sz="2400" dirty="0">
                <a:solidFill>
                  <a:srgbClr val="333333"/>
                </a:solidFill>
              </a:rPr>
              <a:t>unordered access </a:t>
            </a:r>
            <a:r>
              <a:rPr lang="ru-RU" sz="2400" dirty="0">
                <a:solidFill>
                  <a:srgbClr val="333333"/>
                </a:solidFill>
              </a:rPr>
              <a:t>ресурсы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99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Поддержать </a:t>
            </a:r>
            <a:r>
              <a:rPr lang="en-US" sz="2400" dirty="0">
                <a:solidFill>
                  <a:srgbClr val="333333"/>
                </a:solidFill>
              </a:rPr>
              <a:t>frustum culling </a:t>
            </a:r>
            <a:r>
              <a:rPr lang="ru-RU" sz="2400" dirty="0">
                <a:solidFill>
                  <a:srgbClr val="333333"/>
                </a:solidFill>
              </a:rPr>
              <a:t>на </a:t>
            </a:r>
            <a:r>
              <a:rPr lang="en-US" sz="2400">
                <a:solidFill>
                  <a:srgbClr val="333333"/>
                </a:solidFill>
              </a:rPr>
              <a:t>GPU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DrawIndexedInstancedIndirect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То же самое, что </a:t>
            </a:r>
            <a:r>
              <a:rPr lang="en-US" sz="2400" dirty="0" err="1">
                <a:solidFill>
                  <a:srgbClr val="333333"/>
                </a:solidFill>
              </a:rPr>
              <a:t>DrawIndexedInstanced</a:t>
            </a:r>
            <a:r>
              <a:rPr lang="ru-RU" sz="2400" dirty="0">
                <a:solidFill>
                  <a:srgbClr val="333333"/>
                </a:solidFill>
              </a:rPr>
              <a:t>, но параметры передаются через буфер 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заполнить на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и сделать </a:t>
            </a:r>
            <a:r>
              <a:rPr lang="en-US" sz="2400" dirty="0" err="1">
                <a:solidFill>
                  <a:srgbClr val="333333"/>
                </a:solidFill>
              </a:rPr>
              <a:t>UpdateSubresource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сразу посчитать 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31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Выполнение вычислительного шейдера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dirty="0">
                <a:solidFill>
                  <a:srgbClr val="333333"/>
                </a:solidFill>
              </a:rPr>
              <a:t>GPU – </a:t>
            </a:r>
            <a:r>
              <a:rPr lang="ru-RU" sz="2400" dirty="0">
                <a:solidFill>
                  <a:srgbClr val="333333"/>
                </a:solidFill>
              </a:rPr>
              <a:t>множество </a:t>
            </a:r>
            <a:r>
              <a:rPr lang="en-US" sz="2400" dirty="0">
                <a:solidFill>
                  <a:srgbClr val="333333"/>
                </a:solidFill>
              </a:rPr>
              <a:t>ALU</a:t>
            </a:r>
            <a:r>
              <a:rPr lang="ru-RU" sz="2400" dirty="0">
                <a:solidFill>
                  <a:srgbClr val="333333"/>
                </a:solidFill>
              </a:rPr>
              <a:t> блоков, каждый из которых выполняет одновременно 32 или 64 потока выполнения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Выполняются группами с заранее заданным трехмерным размером (если не нужно 3 измерений, то ставим размер 1)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За выполнение каждой группы отвечает свой </a:t>
            </a:r>
            <a:r>
              <a:rPr lang="en-US" sz="2400" dirty="0">
                <a:solidFill>
                  <a:srgbClr val="333333"/>
                </a:solidFill>
              </a:rPr>
              <a:t>ALU </a:t>
            </a:r>
            <a:r>
              <a:rPr lang="ru-RU" sz="2400" dirty="0">
                <a:solidFill>
                  <a:srgbClr val="333333"/>
                </a:solidFill>
              </a:rPr>
              <a:t>блок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При запуске шейдера указываем, сколько групп хотим запустить (тоже трехмерный вектор)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Оптимальная нагрузка – при размере группы кратном 64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60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Выполнение вычислительного шейдера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96A8C-0E65-C8F3-9C85-B1586978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53" y="1727616"/>
            <a:ext cx="4973621" cy="4592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75954-8D02-DDA3-C8D8-A87948A240F8}"/>
              </a:ext>
            </a:extLst>
          </p:cNvPr>
          <p:cNvSpPr txBox="1"/>
          <p:nvPr/>
        </p:nvSpPr>
        <p:spPr>
          <a:xfrm>
            <a:off x="55101" y="640119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Изображение с сайта: </a:t>
            </a:r>
            <a:r>
              <a:rPr lang="en-US" sz="1800" i="1" dirty="0"/>
              <a:t>https://learn.microsoft.com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15799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Unordered access </a:t>
            </a:r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Позволяют писать и читать значения в/из текстуры или буфера в произвольном месте</a:t>
            </a:r>
          </a:p>
          <a:p>
            <a:pPr marR="0"/>
            <a:r>
              <a:rPr lang="ru-RU" sz="2400" b="1" dirty="0">
                <a:solidFill>
                  <a:srgbClr val="333333"/>
                </a:solidFill>
              </a:rPr>
              <a:t>Очень важно:</a:t>
            </a:r>
            <a:r>
              <a:rPr lang="ru-RU" sz="2400" dirty="0">
                <a:solidFill>
                  <a:srgbClr val="333333"/>
                </a:solidFill>
              </a:rPr>
              <a:t> учесть возможность записи в одно и то же место из разных потоков шейдера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6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Frustum culling </a:t>
            </a:r>
            <a:r>
              <a:rPr lang="ru-RU" dirty="0"/>
              <a:t>шейдер, код (1/4)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SceneBuffer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register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(b0)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float4x4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Camera position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lightCount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x - light count (max 10), y - use normal maps, z - show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normals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instead of color, w - use culling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postProcess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x - use sepia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lights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ambientColor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frustum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Frustum culling </a:t>
            </a:r>
            <a:r>
              <a:rPr lang="ru-RU" dirty="0"/>
              <a:t>шейдер, код (2/4)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SceneCB.h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cbuffer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CullParams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: register(b1)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uint4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numShapes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x - objects count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bbMin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bbMax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RWStructuredBuffer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7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indirectArgs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: register(u0);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RWStructuredBuffer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&lt;uint4&gt; </a:t>
            </a:r>
            <a:r>
              <a:rPr lang="en-US" sz="17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objectIds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: register(</a:t>
            </a:r>
            <a:r>
              <a:rPr lang="en-US" sz="1700" b="1" i="1" dirty="0">
                <a:solidFill>
                  <a:srgbClr val="000080"/>
                </a:solidFill>
                <a:latin typeface="Consolas" panose="020B0609020204030204" pitchFamily="49" charset="0"/>
              </a:rPr>
              <a:t>u1</a:t>
            </a:r>
            <a:r>
              <a:rPr lang="en-US" sz="17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7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Frustum culling </a:t>
            </a:r>
            <a:r>
              <a:rPr lang="ru-RU" dirty="0"/>
              <a:t>шейдер, код (3/4)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IsBoxInside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frustum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[6],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bbMax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6; </a:t>
            </a:r>
            <a:r>
              <a:rPr lang="nn-NO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norm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frustum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norm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0 ?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bbMin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bbMax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norm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0 ?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bbMin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bbMax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norm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0 ?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bbMin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bbMax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1.0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dot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frustum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0.0f)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9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21085</TotalTime>
  <Words>1463</Words>
  <Application>Microsoft Office PowerPoint</Application>
  <PresentationFormat>Widescreen</PresentationFormat>
  <Paragraphs>197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Глава 11. Вычислительные шейдеры</vt:lpstr>
      <vt:lpstr>Суть проблемы</vt:lpstr>
      <vt:lpstr>DrawIndexedInstancedIndirect</vt:lpstr>
      <vt:lpstr>Выполнение вычислительного шейдера (1/2)</vt:lpstr>
      <vt:lpstr>Выполнение вычислительного шейдера (2/2)</vt:lpstr>
      <vt:lpstr>Unordered access ресурсы</vt:lpstr>
      <vt:lpstr>Frustum culling шейдер, код (1/4)</vt:lpstr>
      <vt:lpstr>Frustum culling шейдер, код (2/4)</vt:lpstr>
      <vt:lpstr>Frustum culling шейдер, код (3/4)</vt:lpstr>
      <vt:lpstr>Frustum culling шейдер, код (4/4)</vt:lpstr>
      <vt:lpstr>Ресурсы для frustum culling</vt:lpstr>
      <vt:lpstr>Структура команды для indirect отрисовки</vt:lpstr>
      <vt:lpstr>Буфер для indirect параметров (1/2)</vt:lpstr>
      <vt:lpstr>Буфер для indirect параметров (2/2)</vt:lpstr>
      <vt:lpstr>Буфер для индексов видимых объектов</vt:lpstr>
      <vt:lpstr>Вызов frustum culling, код (1/2)</vt:lpstr>
      <vt:lpstr>Вызов frustum culling, код (2/2)</vt:lpstr>
      <vt:lpstr>Отрисовка</vt:lpstr>
      <vt:lpstr>Как понять, что лишнее отсеклось?</vt:lpstr>
      <vt:lpstr>Итоги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174</cp:revision>
  <dcterms:created xsi:type="dcterms:W3CDTF">2020-11-03T09:20:39Z</dcterms:created>
  <dcterms:modified xsi:type="dcterms:W3CDTF">2023-04-02T16:40:04Z</dcterms:modified>
</cp:coreProperties>
</file>