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3108"/>
    <a:srgbClr val="ED030F"/>
    <a:srgbClr val="6F840C"/>
    <a:srgbClr val="826D0F"/>
    <a:srgbClr val="965613"/>
    <a:srgbClr val="A93F17"/>
    <a:srgbClr val="BC281B"/>
    <a:srgbClr val="D3D3D3"/>
    <a:srgbClr val="B34804"/>
    <a:srgbClr val="48B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3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Vasilyev" userId="c9a2c3308cbc88f4" providerId="LiveId" clId="{C2173BB4-0032-4CC7-B30C-934DF99E0D66}"/>
    <pc:docChg chg="undo custSel addSld delSld modSld sldOrd">
      <pc:chgData name="Anton Vasilyev" userId="c9a2c3308cbc88f4" providerId="LiveId" clId="{C2173BB4-0032-4CC7-B30C-934DF99E0D66}" dt="2023-04-02T18:53:09.183" v="2887" actId="6549"/>
      <pc:docMkLst>
        <pc:docMk/>
      </pc:docMkLst>
      <pc:sldChg chg="modSp mod">
        <pc:chgData name="Anton Vasilyev" userId="c9a2c3308cbc88f4" providerId="LiveId" clId="{C2173BB4-0032-4CC7-B30C-934DF99E0D66}" dt="2023-04-02T16:40:37.939" v="34" actId="20577"/>
        <pc:sldMkLst>
          <pc:docMk/>
          <pc:sldMk cId="109857222" sldId="256"/>
        </pc:sldMkLst>
        <pc:spChg chg="mod">
          <ac:chgData name="Anton Vasilyev" userId="c9a2c3308cbc88f4" providerId="LiveId" clId="{C2173BB4-0032-4CC7-B30C-934DF99E0D66}" dt="2023-04-02T16:40:37.939" v="3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mod">
        <pc:chgData name="Anton Vasilyev" userId="c9a2c3308cbc88f4" providerId="LiveId" clId="{C2173BB4-0032-4CC7-B30C-934DF99E0D66}" dt="2023-04-02T16:42:49.118" v="435" actId="113"/>
        <pc:sldMkLst>
          <pc:docMk/>
          <pc:sldMk cId="1765748564" sldId="365"/>
        </pc:sldMkLst>
        <pc:spChg chg="mod">
          <ac:chgData name="Anton Vasilyev" userId="c9a2c3308cbc88f4" providerId="LiveId" clId="{C2173BB4-0032-4CC7-B30C-934DF99E0D66}" dt="2023-04-02T16:42:49.118" v="435" actId="113"/>
          <ac:spMkLst>
            <pc:docMk/>
            <pc:sldMk cId="1765748564" sldId="365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C2173BB4-0032-4CC7-B30C-934DF99E0D66}" dt="2023-04-02T17:52:59.324" v="765" actId="20577"/>
        <pc:sldMkLst>
          <pc:docMk/>
          <pc:sldMk cId="1143398484" sldId="366"/>
        </pc:sldMkLst>
        <pc:spChg chg="mod">
          <ac:chgData name="Anton Vasilyev" userId="c9a2c3308cbc88f4" providerId="LiveId" clId="{C2173BB4-0032-4CC7-B30C-934DF99E0D66}" dt="2023-04-02T16:43:06.315" v="450" actId="20577"/>
          <ac:spMkLst>
            <pc:docMk/>
            <pc:sldMk cId="1143398484" sldId="366"/>
            <ac:spMk id="2" creationId="{4454E273-1BD3-4886-B183-8EA0CD8AA0F5}"/>
          </ac:spMkLst>
        </pc:spChg>
        <pc:spChg chg="mod">
          <ac:chgData name="Anton Vasilyev" userId="c9a2c3308cbc88f4" providerId="LiveId" clId="{C2173BB4-0032-4CC7-B30C-934DF99E0D66}" dt="2023-04-02T17:52:59.324" v="765" actId="20577"/>
          <ac:spMkLst>
            <pc:docMk/>
            <pc:sldMk cId="1143398484" sldId="366"/>
            <ac:spMk id="3" creationId="{6EB5EA79-2747-4663-9DD7-388DB5EDF6F6}"/>
          </ac:spMkLst>
        </pc:spChg>
      </pc:sldChg>
      <pc:sldChg chg="del">
        <pc:chgData name="Anton Vasilyev" userId="c9a2c3308cbc88f4" providerId="LiveId" clId="{C2173BB4-0032-4CC7-B30C-934DF99E0D66}" dt="2023-04-02T16:40:45.434" v="35" actId="47"/>
        <pc:sldMkLst>
          <pc:docMk/>
          <pc:sldMk cId="1161315946" sldId="366"/>
        </pc:sldMkLst>
      </pc:sldChg>
      <pc:sldChg chg="addSp delSp modSp add mod">
        <pc:chgData name="Anton Vasilyev" userId="c9a2c3308cbc88f4" providerId="LiveId" clId="{C2173BB4-0032-4CC7-B30C-934DF99E0D66}" dt="2023-04-02T17:58:22.196" v="1219" actId="20577"/>
        <pc:sldMkLst>
          <pc:docMk/>
          <pc:sldMk cId="1074704762" sldId="367"/>
        </pc:sldMkLst>
        <pc:spChg chg="mod">
          <ac:chgData name="Anton Vasilyev" userId="c9a2c3308cbc88f4" providerId="LiveId" clId="{C2173BB4-0032-4CC7-B30C-934DF99E0D66}" dt="2023-04-02T17:55:05.351" v="768"/>
          <ac:spMkLst>
            <pc:docMk/>
            <pc:sldMk cId="1074704762" sldId="367"/>
            <ac:spMk id="2" creationId="{4454E273-1BD3-4886-B183-8EA0CD8AA0F5}"/>
          </ac:spMkLst>
        </pc:spChg>
        <pc:spChg chg="mod">
          <ac:chgData name="Anton Vasilyev" userId="c9a2c3308cbc88f4" providerId="LiveId" clId="{C2173BB4-0032-4CC7-B30C-934DF99E0D66}" dt="2023-04-02T17:58:22.196" v="1219" actId="20577"/>
          <ac:spMkLst>
            <pc:docMk/>
            <pc:sldMk cId="1074704762" sldId="367"/>
            <ac:spMk id="3" creationId="{6EB5EA79-2747-4663-9DD7-388DB5EDF6F6}"/>
          </ac:spMkLst>
        </pc:spChg>
        <pc:spChg chg="add del">
          <ac:chgData name="Anton Vasilyev" userId="c9a2c3308cbc88f4" providerId="LiveId" clId="{C2173BB4-0032-4CC7-B30C-934DF99E0D66}" dt="2023-04-02T17:56:21.951" v="954"/>
          <ac:spMkLst>
            <pc:docMk/>
            <pc:sldMk cId="1074704762" sldId="367"/>
            <ac:spMk id="5" creationId="{72326FF3-EA31-2D18-C30B-6A67AAFC5116}"/>
          </ac:spMkLst>
        </pc:spChg>
        <pc:spChg chg="add del">
          <ac:chgData name="Anton Vasilyev" userId="c9a2c3308cbc88f4" providerId="LiveId" clId="{C2173BB4-0032-4CC7-B30C-934DF99E0D66}" dt="2023-04-02T17:56:35.446" v="956"/>
          <ac:spMkLst>
            <pc:docMk/>
            <pc:sldMk cId="1074704762" sldId="367"/>
            <ac:spMk id="6" creationId="{971E0755-2096-5713-9980-AA86327C6B55}"/>
          </ac:spMkLst>
        </pc:spChg>
      </pc:sldChg>
      <pc:sldChg chg="del">
        <pc:chgData name="Anton Vasilyev" userId="c9a2c3308cbc88f4" providerId="LiveId" clId="{C2173BB4-0032-4CC7-B30C-934DF99E0D66}" dt="2023-04-02T16:40:45.434" v="35" actId="47"/>
        <pc:sldMkLst>
          <pc:docMk/>
          <pc:sldMk cId="3864608905" sldId="367"/>
        </pc:sldMkLst>
      </pc:sldChg>
      <pc:sldChg chg="del">
        <pc:chgData name="Anton Vasilyev" userId="c9a2c3308cbc88f4" providerId="LiveId" clId="{C2173BB4-0032-4CC7-B30C-934DF99E0D66}" dt="2023-04-02T16:40:45.434" v="35" actId="47"/>
        <pc:sldMkLst>
          <pc:docMk/>
          <pc:sldMk cId="3157994583" sldId="368"/>
        </pc:sldMkLst>
      </pc:sldChg>
      <pc:sldChg chg="modSp add mod">
        <pc:chgData name="Anton Vasilyev" userId="c9a2c3308cbc88f4" providerId="LiveId" clId="{C2173BB4-0032-4CC7-B30C-934DF99E0D66}" dt="2023-04-02T18:02:26.622" v="1743" actId="114"/>
        <pc:sldMkLst>
          <pc:docMk/>
          <pc:sldMk cId="3933641033" sldId="368"/>
        </pc:sldMkLst>
        <pc:spChg chg="mod">
          <ac:chgData name="Anton Vasilyev" userId="c9a2c3308cbc88f4" providerId="LiveId" clId="{C2173BB4-0032-4CC7-B30C-934DF99E0D66}" dt="2023-04-02T17:58:38.235" v="1248" actId="20577"/>
          <ac:spMkLst>
            <pc:docMk/>
            <pc:sldMk cId="3933641033" sldId="368"/>
            <ac:spMk id="2" creationId="{4454E273-1BD3-4886-B183-8EA0CD8AA0F5}"/>
          </ac:spMkLst>
        </pc:spChg>
        <pc:spChg chg="mod">
          <ac:chgData name="Anton Vasilyev" userId="c9a2c3308cbc88f4" providerId="LiveId" clId="{C2173BB4-0032-4CC7-B30C-934DF99E0D66}" dt="2023-04-02T18:02:26.622" v="1743" actId="114"/>
          <ac:spMkLst>
            <pc:docMk/>
            <pc:sldMk cId="3933641033" sldId="368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C2173BB4-0032-4CC7-B30C-934DF99E0D66}" dt="2023-04-02T18:53:09.183" v="2887" actId="6549"/>
        <pc:sldMkLst>
          <pc:docMk/>
          <pc:sldMk cId="727481431" sldId="369"/>
        </pc:sldMkLst>
        <pc:spChg chg="mod">
          <ac:chgData name="Anton Vasilyev" userId="c9a2c3308cbc88f4" providerId="LiveId" clId="{C2173BB4-0032-4CC7-B30C-934DF99E0D66}" dt="2023-04-02T18:02:54.491" v="1771" actId="20577"/>
          <ac:spMkLst>
            <pc:docMk/>
            <pc:sldMk cId="727481431" sldId="369"/>
            <ac:spMk id="2" creationId="{4454E273-1BD3-4886-B183-8EA0CD8AA0F5}"/>
          </ac:spMkLst>
        </pc:spChg>
        <pc:spChg chg="mod">
          <ac:chgData name="Anton Vasilyev" userId="c9a2c3308cbc88f4" providerId="LiveId" clId="{C2173BB4-0032-4CC7-B30C-934DF99E0D66}" dt="2023-04-02T18:53:09.183" v="2887" actId="6549"/>
          <ac:spMkLst>
            <pc:docMk/>
            <pc:sldMk cId="727481431" sldId="369"/>
            <ac:spMk id="3" creationId="{6EB5EA79-2747-4663-9DD7-388DB5EDF6F6}"/>
          </ac:spMkLst>
        </pc:spChg>
      </pc:sldChg>
      <pc:sldChg chg="del">
        <pc:chgData name="Anton Vasilyev" userId="c9a2c3308cbc88f4" providerId="LiveId" clId="{C2173BB4-0032-4CC7-B30C-934DF99E0D66}" dt="2023-04-02T16:40:45.434" v="35" actId="47"/>
        <pc:sldMkLst>
          <pc:docMk/>
          <pc:sldMk cId="1852266517" sldId="369"/>
        </pc:sldMkLst>
      </pc:sldChg>
      <pc:sldChg chg="del">
        <pc:chgData name="Anton Vasilyev" userId="c9a2c3308cbc88f4" providerId="LiveId" clId="{C2173BB4-0032-4CC7-B30C-934DF99E0D66}" dt="2023-04-02T16:40:45.434" v="35" actId="47"/>
        <pc:sldMkLst>
          <pc:docMk/>
          <pc:sldMk cId="220392995" sldId="370"/>
        </pc:sldMkLst>
      </pc:sldChg>
      <pc:sldChg chg="modSp add mod">
        <pc:chgData name="Anton Vasilyev" userId="c9a2c3308cbc88f4" providerId="LiveId" clId="{C2173BB4-0032-4CC7-B30C-934DF99E0D66}" dt="2023-04-02T18:47:24.540" v="2426" actId="12"/>
        <pc:sldMkLst>
          <pc:docMk/>
          <pc:sldMk cId="3938923669" sldId="370"/>
        </pc:sldMkLst>
        <pc:spChg chg="mod">
          <ac:chgData name="Anton Vasilyev" userId="c9a2c3308cbc88f4" providerId="LiveId" clId="{C2173BB4-0032-4CC7-B30C-934DF99E0D66}" dt="2023-04-02T18:47:16.924" v="2422" actId="20577"/>
          <ac:spMkLst>
            <pc:docMk/>
            <pc:sldMk cId="3938923669" sldId="370"/>
            <ac:spMk id="2" creationId="{4454E273-1BD3-4886-B183-8EA0CD8AA0F5}"/>
          </ac:spMkLst>
        </pc:spChg>
        <pc:spChg chg="mod">
          <ac:chgData name="Anton Vasilyev" userId="c9a2c3308cbc88f4" providerId="LiveId" clId="{C2173BB4-0032-4CC7-B30C-934DF99E0D66}" dt="2023-04-02T18:47:24.540" v="2426" actId="12"/>
          <ac:spMkLst>
            <pc:docMk/>
            <pc:sldMk cId="3938923669" sldId="370"/>
            <ac:spMk id="3" creationId="{6EB5EA79-2747-4663-9DD7-388DB5EDF6F6}"/>
          </ac:spMkLst>
        </pc:spChg>
      </pc:sldChg>
      <pc:sldChg chg="del">
        <pc:chgData name="Anton Vasilyev" userId="c9a2c3308cbc88f4" providerId="LiveId" clId="{C2173BB4-0032-4CC7-B30C-934DF99E0D66}" dt="2023-04-02T16:40:45.434" v="35" actId="47"/>
        <pc:sldMkLst>
          <pc:docMk/>
          <pc:sldMk cId="43052308" sldId="371"/>
        </pc:sldMkLst>
      </pc:sldChg>
      <pc:sldChg chg="modSp add mod">
        <pc:chgData name="Anton Vasilyev" userId="c9a2c3308cbc88f4" providerId="LiveId" clId="{C2173BB4-0032-4CC7-B30C-934DF99E0D66}" dt="2023-04-02T18:48:33.622" v="2441" actId="27636"/>
        <pc:sldMkLst>
          <pc:docMk/>
          <pc:sldMk cId="1103232019" sldId="371"/>
        </pc:sldMkLst>
        <pc:spChg chg="mod">
          <ac:chgData name="Anton Vasilyev" userId="c9a2c3308cbc88f4" providerId="LiveId" clId="{C2173BB4-0032-4CC7-B30C-934DF99E0D66}" dt="2023-04-02T18:47:39.084" v="2436" actId="20577"/>
          <ac:spMkLst>
            <pc:docMk/>
            <pc:sldMk cId="1103232019" sldId="371"/>
            <ac:spMk id="2" creationId="{4454E273-1BD3-4886-B183-8EA0CD8AA0F5}"/>
          </ac:spMkLst>
        </pc:spChg>
        <pc:spChg chg="mod">
          <ac:chgData name="Anton Vasilyev" userId="c9a2c3308cbc88f4" providerId="LiveId" clId="{C2173BB4-0032-4CC7-B30C-934DF99E0D66}" dt="2023-04-02T18:48:33.622" v="2441" actId="27636"/>
          <ac:spMkLst>
            <pc:docMk/>
            <pc:sldMk cId="1103232019" sldId="371"/>
            <ac:spMk id="3" creationId="{6EB5EA79-2747-4663-9DD7-388DB5EDF6F6}"/>
          </ac:spMkLst>
        </pc:spChg>
      </pc:sldChg>
      <pc:sldChg chg="del">
        <pc:chgData name="Anton Vasilyev" userId="c9a2c3308cbc88f4" providerId="LiveId" clId="{C2173BB4-0032-4CC7-B30C-934DF99E0D66}" dt="2023-04-02T16:40:45.434" v="35" actId="47"/>
        <pc:sldMkLst>
          <pc:docMk/>
          <pc:sldMk cId="1649974665" sldId="372"/>
        </pc:sldMkLst>
      </pc:sldChg>
      <pc:sldChg chg="modSp add mod">
        <pc:chgData name="Anton Vasilyev" userId="c9a2c3308cbc88f4" providerId="LiveId" clId="{C2173BB4-0032-4CC7-B30C-934DF99E0D66}" dt="2023-04-02T18:50:12.788" v="2521" actId="27636"/>
        <pc:sldMkLst>
          <pc:docMk/>
          <pc:sldMk cId="1972332255" sldId="372"/>
        </pc:sldMkLst>
        <pc:spChg chg="mod">
          <ac:chgData name="Anton Vasilyev" userId="c9a2c3308cbc88f4" providerId="LiveId" clId="{C2173BB4-0032-4CC7-B30C-934DF99E0D66}" dt="2023-04-02T18:48:53.076" v="2479" actId="20577"/>
          <ac:spMkLst>
            <pc:docMk/>
            <pc:sldMk cId="1972332255" sldId="372"/>
            <ac:spMk id="2" creationId="{4454E273-1BD3-4886-B183-8EA0CD8AA0F5}"/>
          </ac:spMkLst>
        </pc:spChg>
        <pc:spChg chg="mod">
          <ac:chgData name="Anton Vasilyev" userId="c9a2c3308cbc88f4" providerId="LiveId" clId="{C2173BB4-0032-4CC7-B30C-934DF99E0D66}" dt="2023-04-02T18:50:12.788" v="2521" actId="27636"/>
          <ac:spMkLst>
            <pc:docMk/>
            <pc:sldMk cId="1972332255" sldId="372"/>
            <ac:spMk id="3" creationId="{6EB5EA79-2747-4663-9DD7-388DB5EDF6F6}"/>
          </ac:spMkLst>
        </pc:spChg>
      </pc:sldChg>
      <pc:sldChg chg="del">
        <pc:chgData name="Anton Vasilyev" userId="c9a2c3308cbc88f4" providerId="LiveId" clId="{C2173BB4-0032-4CC7-B30C-934DF99E0D66}" dt="2023-04-02T16:40:45.434" v="35" actId="47"/>
        <pc:sldMkLst>
          <pc:docMk/>
          <pc:sldMk cId="3438674756" sldId="373"/>
        </pc:sldMkLst>
      </pc:sldChg>
      <pc:sldChg chg="modSp add mod ord">
        <pc:chgData name="Anton Vasilyev" userId="c9a2c3308cbc88f4" providerId="LiveId" clId="{C2173BB4-0032-4CC7-B30C-934DF99E0D66}" dt="2023-04-02T18:51:58.413" v="2756" actId="20577"/>
        <pc:sldMkLst>
          <pc:docMk/>
          <pc:sldMk cId="3806043493" sldId="373"/>
        </pc:sldMkLst>
        <pc:spChg chg="mod">
          <ac:chgData name="Anton Vasilyev" userId="c9a2c3308cbc88f4" providerId="LiveId" clId="{C2173BB4-0032-4CC7-B30C-934DF99E0D66}" dt="2023-04-02T18:50:45.588" v="2530" actId="20577"/>
          <ac:spMkLst>
            <pc:docMk/>
            <pc:sldMk cId="3806043493" sldId="373"/>
            <ac:spMk id="2" creationId="{4454E273-1BD3-4886-B183-8EA0CD8AA0F5}"/>
          </ac:spMkLst>
        </pc:spChg>
        <pc:spChg chg="mod">
          <ac:chgData name="Anton Vasilyev" userId="c9a2c3308cbc88f4" providerId="LiveId" clId="{C2173BB4-0032-4CC7-B30C-934DF99E0D66}" dt="2023-04-02T18:51:58.413" v="2756" actId="20577"/>
          <ac:spMkLst>
            <pc:docMk/>
            <pc:sldMk cId="3806043493" sldId="373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C2173BB4-0032-4CC7-B30C-934DF99E0D66}" dt="2023-04-02T18:52:47.261" v="2885" actId="20577"/>
        <pc:sldMkLst>
          <pc:docMk/>
          <pc:sldMk cId="1537815780" sldId="374"/>
        </pc:sldMkLst>
        <pc:spChg chg="mod">
          <ac:chgData name="Anton Vasilyev" userId="c9a2c3308cbc88f4" providerId="LiveId" clId="{C2173BB4-0032-4CC7-B30C-934DF99E0D66}" dt="2023-04-02T18:52:09.797" v="2778" actId="20577"/>
          <ac:spMkLst>
            <pc:docMk/>
            <pc:sldMk cId="1537815780" sldId="374"/>
            <ac:spMk id="2" creationId="{4454E273-1BD3-4886-B183-8EA0CD8AA0F5}"/>
          </ac:spMkLst>
        </pc:spChg>
        <pc:spChg chg="mod">
          <ac:chgData name="Anton Vasilyev" userId="c9a2c3308cbc88f4" providerId="LiveId" clId="{C2173BB4-0032-4CC7-B30C-934DF99E0D66}" dt="2023-04-02T18:52:47.261" v="2885" actId="20577"/>
          <ac:spMkLst>
            <pc:docMk/>
            <pc:sldMk cId="1537815780" sldId="374"/>
            <ac:spMk id="3" creationId="{6EB5EA79-2747-4663-9DD7-388DB5EDF6F6}"/>
          </ac:spMkLst>
        </pc:spChg>
      </pc:sldChg>
      <pc:sldChg chg="del">
        <pc:chgData name="Anton Vasilyev" userId="c9a2c3308cbc88f4" providerId="LiveId" clId="{C2173BB4-0032-4CC7-B30C-934DF99E0D66}" dt="2023-04-02T16:40:45.434" v="35" actId="47"/>
        <pc:sldMkLst>
          <pc:docMk/>
          <pc:sldMk cId="2156453414" sldId="374"/>
        </pc:sldMkLst>
      </pc:sldChg>
      <pc:sldChg chg="del">
        <pc:chgData name="Anton Vasilyev" userId="c9a2c3308cbc88f4" providerId="LiveId" clId="{C2173BB4-0032-4CC7-B30C-934DF99E0D66}" dt="2023-04-02T16:40:45.434" v="35" actId="47"/>
        <pc:sldMkLst>
          <pc:docMk/>
          <pc:sldMk cId="1788017179" sldId="375"/>
        </pc:sldMkLst>
      </pc:sldChg>
      <pc:sldChg chg="del">
        <pc:chgData name="Anton Vasilyev" userId="c9a2c3308cbc88f4" providerId="LiveId" clId="{C2173BB4-0032-4CC7-B30C-934DF99E0D66}" dt="2023-04-02T16:40:45.434" v="35" actId="47"/>
        <pc:sldMkLst>
          <pc:docMk/>
          <pc:sldMk cId="89892397" sldId="376"/>
        </pc:sldMkLst>
      </pc:sldChg>
      <pc:sldChg chg="del">
        <pc:chgData name="Anton Vasilyev" userId="c9a2c3308cbc88f4" providerId="LiveId" clId="{C2173BB4-0032-4CC7-B30C-934DF99E0D66}" dt="2023-04-02T16:40:45.434" v="35" actId="47"/>
        <pc:sldMkLst>
          <pc:docMk/>
          <pc:sldMk cId="2047192633" sldId="377"/>
        </pc:sldMkLst>
      </pc:sldChg>
      <pc:sldChg chg="del">
        <pc:chgData name="Anton Vasilyev" userId="c9a2c3308cbc88f4" providerId="LiveId" clId="{C2173BB4-0032-4CC7-B30C-934DF99E0D66}" dt="2023-04-02T16:40:45.434" v="35" actId="47"/>
        <pc:sldMkLst>
          <pc:docMk/>
          <pc:sldMk cId="4195764930" sldId="378"/>
        </pc:sldMkLst>
      </pc:sldChg>
      <pc:sldChg chg="del">
        <pc:chgData name="Anton Vasilyev" userId="c9a2c3308cbc88f4" providerId="LiveId" clId="{C2173BB4-0032-4CC7-B30C-934DF99E0D66}" dt="2023-04-02T16:40:45.434" v="35" actId="47"/>
        <pc:sldMkLst>
          <pc:docMk/>
          <pc:sldMk cId="3139317522" sldId="379"/>
        </pc:sldMkLst>
      </pc:sldChg>
      <pc:sldChg chg="del">
        <pc:chgData name="Anton Vasilyev" userId="c9a2c3308cbc88f4" providerId="LiveId" clId="{C2173BB4-0032-4CC7-B30C-934DF99E0D66}" dt="2023-04-02T16:40:45.434" v="35" actId="47"/>
        <pc:sldMkLst>
          <pc:docMk/>
          <pc:sldMk cId="1820610412" sldId="380"/>
        </pc:sldMkLst>
      </pc:sldChg>
      <pc:sldChg chg="del">
        <pc:chgData name="Anton Vasilyev" userId="c9a2c3308cbc88f4" providerId="LiveId" clId="{C2173BB4-0032-4CC7-B30C-934DF99E0D66}" dt="2023-04-02T16:40:45.434" v="35" actId="47"/>
        <pc:sldMkLst>
          <pc:docMk/>
          <pc:sldMk cId="1393113976" sldId="381"/>
        </pc:sldMkLst>
      </pc:sldChg>
      <pc:sldChg chg="del">
        <pc:chgData name="Anton Vasilyev" userId="c9a2c3308cbc88f4" providerId="LiveId" clId="{C2173BB4-0032-4CC7-B30C-934DF99E0D66}" dt="2023-04-02T16:40:45.434" v="35" actId="47"/>
        <pc:sldMkLst>
          <pc:docMk/>
          <pc:sldMk cId="4090296429" sldId="382"/>
        </pc:sldMkLst>
      </pc:sldChg>
      <pc:sldChg chg="del">
        <pc:chgData name="Anton Vasilyev" userId="c9a2c3308cbc88f4" providerId="LiveId" clId="{C2173BB4-0032-4CC7-B30C-934DF99E0D66}" dt="2023-04-02T16:40:45.434" v="35" actId="47"/>
        <pc:sldMkLst>
          <pc:docMk/>
          <pc:sldMk cId="3143999468" sldId="383"/>
        </pc:sldMkLst>
      </pc:sldChg>
      <pc:sldChg chg="del">
        <pc:chgData name="Anton Vasilyev" userId="c9a2c3308cbc88f4" providerId="LiveId" clId="{C2173BB4-0032-4CC7-B30C-934DF99E0D66}" dt="2023-04-02T16:40:45.434" v="35" actId="47"/>
        <pc:sldMkLst>
          <pc:docMk/>
          <pc:sldMk cId="3188800661" sldId="3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0CF44-DE88-4EFB-8C02-2B59DF863BD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A747-30AA-4EF0-91CB-8A379063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ircular_buff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>
                <a:ea typeface="+mj-lt"/>
                <a:cs typeface="+mj-lt"/>
              </a:rPr>
              <a:t>Глава</a:t>
            </a:r>
            <a:r>
              <a:rPr lang="en-US" sz="4800" dirty="0">
                <a:ea typeface="+mj-lt"/>
                <a:cs typeface="+mj-lt"/>
              </a:rPr>
              <a:t> 12. </a:t>
            </a:r>
            <a:r>
              <a:rPr lang="ru-RU" sz="4800" dirty="0">
                <a:ea typeface="+mj-lt"/>
                <a:cs typeface="+mj-lt"/>
              </a:rPr>
              <a:t>Запросы к </a:t>
            </a:r>
            <a:r>
              <a:rPr lang="en-US" sz="4800" dirty="0">
                <a:ea typeface="+mj-lt"/>
                <a:cs typeface="+mj-lt"/>
              </a:rPr>
              <a:t>GPU</a:t>
            </a:r>
            <a:endParaRPr lang="en-US" sz="4800" dirty="0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Итоги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solidFill>
                  <a:srgbClr val="333333"/>
                </a:solidFill>
              </a:rPr>
              <a:t>Для того, чтобы запросить статистику о работе </a:t>
            </a:r>
            <a:r>
              <a:rPr lang="en-US" sz="2400" dirty="0">
                <a:solidFill>
                  <a:srgbClr val="333333"/>
                </a:solidFill>
              </a:rPr>
              <a:t>GPU </a:t>
            </a:r>
            <a:r>
              <a:rPr lang="ru-RU" sz="2400" dirty="0">
                <a:solidFill>
                  <a:srgbClr val="333333"/>
                </a:solidFill>
              </a:rPr>
              <a:t>в </a:t>
            </a:r>
            <a:r>
              <a:rPr lang="en-US" sz="2400" dirty="0">
                <a:solidFill>
                  <a:srgbClr val="333333"/>
                </a:solidFill>
              </a:rPr>
              <a:t>DirectX 11 </a:t>
            </a:r>
            <a:r>
              <a:rPr lang="ru-RU" sz="2400" dirty="0">
                <a:solidFill>
                  <a:srgbClr val="333333"/>
                </a:solidFill>
              </a:rPr>
              <a:t>используется механизм асинхронных запросов</a:t>
            </a:r>
          </a:p>
          <a:p>
            <a:r>
              <a:rPr lang="ru-RU" sz="2400" dirty="0">
                <a:solidFill>
                  <a:srgbClr val="333333"/>
                </a:solidFill>
              </a:rPr>
              <a:t>Результаты рекомендуется читать с задержкой в несколько кадров, чтобы </a:t>
            </a:r>
            <a:r>
              <a:rPr lang="en-US" sz="2400" dirty="0">
                <a:solidFill>
                  <a:srgbClr val="333333"/>
                </a:solidFill>
              </a:rPr>
              <a:t>CPU </a:t>
            </a:r>
            <a:r>
              <a:rPr lang="ru-RU" sz="2400" dirty="0">
                <a:solidFill>
                  <a:srgbClr val="333333"/>
                </a:solidFill>
              </a:rPr>
              <a:t>не ждал </a:t>
            </a:r>
            <a:r>
              <a:rPr lang="en-US" sz="2400" dirty="0">
                <a:solidFill>
                  <a:srgbClr val="333333"/>
                </a:solidFill>
              </a:rPr>
              <a:t>GPU</a:t>
            </a:r>
            <a:endParaRPr lang="ru-RU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04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solidFill>
                  <a:srgbClr val="333333"/>
                </a:solidFill>
              </a:rPr>
              <a:t>Добавить информацию о количестве отрисованных экземпляров при использовании </a:t>
            </a:r>
            <a:r>
              <a:rPr lang="en-US" sz="2400" dirty="0">
                <a:solidFill>
                  <a:srgbClr val="333333"/>
                </a:solidFill>
              </a:rPr>
              <a:t>frustum culling </a:t>
            </a:r>
            <a:r>
              <a:rPr lang="ru-RU" sz="2400" dirty="0">
                <a:solidFill>
                  <a:srgbClr val="333333"/>
                </a:solidFill>
              </a:rPr>
              <a:t>на </a:t>
            </a:r>
            <a:r>
              <a:rPr lang="en-US" sz="2400" dirty="0">
                <a:solidFill>
                  <a:srgbClr val="333333"/>
                </a:solidFill>
              </a:rPr>
              <a:t>GPU</a:t>
            </a:r>
            <a:endParaRPr lang="ru-RU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81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Суть проблемы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400" dirty="0">
                <a:solidFill>
                  <a:srgbClr val="333333"/>
                </a:solidFill>
              </a:rPr>
              <a:t>GPU </a:t>
            </a:r>
            <a:r>
              <a:rPr lang="ru-RU" sz="2400" dirty="0">
                <a:solidFill>
                  <a:srgbClr val="333333"/>
                </a:solidFill>
              </a:rPr>
              <a:t>и </a:t>
            </a:r>
            <a:r>
              <a:rPr lang="en-US" sz="2400" dirty="0">
                <a:solidFill>
                  <a:srgbClr val="333333"/>
                </a:solidFill>
              </a:rPr>
              <a:t>CPU </a:t>
            </a:r>
            <a:r>
              <a:rPr lang="ru-RU" sz="2400" dirty="0">
                <a:solidFill>
                  <a:srgbClr val="333333"/>
                </a:solidFill>
              </a:rPr>
              <a:t>работают асинхронно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В момент вызова метода из </a:t>
            </a:r>
            <a:r>
              <a:rPr lang="en-US" sz="2400" dirty="0">
                <a:solidFill>
                  <a:srgbClr val="333333"/>
                </a:solidFill>
              </a:rPr>
              <a:t>ID3D11DeviceContext </a:t>
            </a:r>
            <a:r>
              <a:rPr lang="ru-RU" sz="2400" dirty="0">
                <a:solidFill>
                  <a:srgbClr val="333333"/>
                </a:solidFill>
              </a:rPr>
              <a:t>команда на </a:t>
            </a:r>
            <a:r>
              <a:rPr lang="en-US" sz="2400" dirty="0">
                <a:solidFill>
                  <a:srgbClr val="333333"/>
                </a:solidFill>
              </a:rPr>
              <a:t>GPU </a:t>
            </a:r>
            <a:r>
              <a:rPr lang="ru-RU" sz="2400" dirty="0">
                <a:solidFill>
                  <a:srgbClr val="333333"/>
                </a:solidFill>
              </a:rPr>
              <a:t>не выполняется, а выполняется значительно позже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Если нужно знать результат работы команды, то нужно дождаться, когда она выполниться</a:t>
            </a:r>
          </a:p>
          <a:p>
            <a:pPr marR="0"/>
            <a:r>
              <a:rPr lang="ru-RU" sz="2400" b="1" dirty="0">
                <a:solidFill>
                  <a:srgbClr val="333333"/>
                </a:solidFill>
              </a:rPr>
              <a:t>Но если сделать это сразу после вызова, получится бессмысленное ожидание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По факту </a:t>
            </a:r>
            <a:r>
              <a:rPr lang="en-US" sz="2400" dirty="0">
                <a:solidFill>
                  <a:srgbClr val="333333"/>
                </a:solidFill>
              </a:rPr>
              <a:t>CPU </a:t>
            </a:r>
            <a:r>
              <a:rPr lang="ru-RU" sz="2400" dirty="0">
                <a:solidFill>
                  <a:srgbClr val="333333"/>
                </a:solidFill>
              </a:rPr>
              <a:t>и </a:t>
            </a:r>
            <a:r>
              <a:rPr lang="en-US" sz="2400" dirty="0">
                <a:solidFill>
                  <a:srgbClr val="333333"/>
                </a:solidFill>
              </a:rPr>
              <a:t>GPU </a:t>
            </a:r>
            <a:r>
              <a:rPr lang="ru-RU" sz="2400" dirty="0">
                <a:solidFill>
                  <a:srgbClr val="333333"/>
                </a:solidFill>
              </a:rPr>
              <a:t>будут работать по очереди</a:t>
            </a:r>
          </a:p>
          <a:p>
            <a:pPr marR="0"/>
            <a:r>
              <a:rPr lang="en-US" sz="2400" dirty="0">
                <a:solidFill>
                  <a:srgbClr val="333333"/>
                </a:solidFill>
              </a:rPr>
              <a:t>GPU (CPU) bubbles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74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Запросы к </a:t>
            </a:r>
            <a:r>
              <a:rPr lang="en-US" dirty="0"/>
              <a:t>GPU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400" dirty="0">
                <a:solidFill>
                  <a:srgbClr val="333333"/>
                </a:solidFill>
              </a:rPr>
              <a:t>DirectX 11 </a:t>
            </a:r>
            <a:r>
              <a:rPr lang="ru-RU" sz="2400" dirty="0">
                <a:solidFill>
                  <a:srgbClr val="333333"/>
                </a:solidFill>
              </a:rPr>
              <a:t>поддерживает механизм запросов к </a:t>
            </a:r>
            <a:r>
              <a:rPr lang="en-US" sz="2400" dirty="0">
                <a:solidFill>
                  <a:srgbClr val="333333"/>
                </a:solidFill>
              </a:rPr>
              <a:t>GPU</a:t>
            </a:r>
          </a:p>
          <a:p>
            <a:pPr marR="0"/>
            <a:r>
              <a:rPr lang="en-US" sz="2400" dirty="0">
                <a:solidFill>
                  <a:srgbClr val="333333"/>
                </a:solidFill>
              </a:rPr>
              <a:t>ID3D11Query</a:t>
            </a:r>
            <a:r>
              <a:rPr lang="ru-RU" sz="2400" dirty="0">
                <a:solidFill>
                  <a:srgbClr val="333333"/>
                </a:solidFill>
              </a:rPr>
              <a:t>, разного типа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Вызовы </a:t>
            </a:r>
            <a:r>
              <a:rPr lang="en-US" sz="2400" dirty="0">
                <a:solidFill>
                  <a:srgbClr val="333333"/>
                </a:solidFill>
              </a:rPr>
              <a:t>ID3D11DeviceContext::Begin() </a:t>
            </a:r>
            <a:r>
              <a:rPr lang="ru-RU" sz="2400" dirty="0">
                <a:solidFill>
                  <a:srgbClr val="333333"/>
                </a:solidFill>
              </a:rPr>
              <a:t>и </a:t>
            </a:r>
            <a:r>
              <a:rPr lang="en-US" sz="2400" dirty="0">
                <a:solidFill>
                  <a:srgbClr val="333333"/>
                </a:solidFill>
              </a:rPr>
              <a:t>ID3D11DeviceContext::End()</a:t>
            </a:r>
            <a:r>
              <a:rPr lang="ru-RU" sz="2400" dirty="0">
                <a:solidFill>
                  <a:srgbClr val="333333"/>
                </a:solidFill>
              </a:rPr>
              <a:t> обозначают места в последовательности команд для </a:t>
            </a:r>
            <a:r>
              <a:rPr lang="en-US" sz="2400" dirty="0">
                <a:solidFill>
                  <a:srgbClr val="333333"/>
                </a:solidFill>
              </a:rPr>
              <a:t>GPU</a:t>
            </a:r>
            <a:r>
              <a:rPr lang="ru-RU" sz="2400" dirty="0">
                <a:solidFill>
                  <a:srgbClr val="333333"/>
                </a:solidFill>
              </a:rPr>
              <a:t>, где нужно начать и закончить сбор информации для этого запроса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Вызов </a:t>
            </a:r>
            <a:r>
              <a:rPr lang="en-US" sz="2400" dirty="0">
                <a:solidFill>
                  <a:srgbClr val="333333"/>
                </a:solidFill>
              </a:rPr>
              <a:t>ID3D11DeviceContext::</a:t>
            </a:r>
            <a:r>
              <a:rPr lang="en-US" sz="2400" dirty="0" err="1">
                <a:solidFill>
                  <a:srgbClr val="333333"/>
                </a:solidFill>
              </a:rPr>
              <a:t>GetData</a:t>
            </a:r>
            <a:r>
              <a:rPr lang="en-US" sz="2400" dirty="0">
                <a:solidFill>
                  <a:srgbClr val="333333"/>
                </a:solidFill>
              </a:rPr>
              <a:t>() </a:t>
            </a:r>
            <a:r>
              <a:rPr lang="ru-RU" sz="2400" dirty="0">
                <a:solidFill>
                  <a:srgbClr val="333333"/>
                </a:solidFill>
              </a:rPr>
              <a:t>позволяет получить результат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39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333333"/>
                </a:solidFill>
              </a:rPr>
              <a:t>ID3D11DeviceContext::</a:t>
            </a:r>
            <a:r>
              <a:rPr lang="en-US" sz="4400" dirty="0" err="1">
                <a:solidFill>
                  <a:srgbClr val="333333"/>
                </a:solidFill>
              </a:rPr>
              <a:t>GetData</a:t>
            </a:r>
            <a:r>
              <a:rPr lang="en-US" sz="4400" dirty="0">
                <a:solidFill>
                  <a:srgbClr val="333333"/>
                </a:solidFill>
              </a:rPr>
              <a:t>()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Не пишет команду для </a:t>
            </a:r>
            <a:r>
              <a:rPr lang="en-US" sz="2400" dirty="0">
                <a:solidFill>
                  <a:srgbClr val="333333"/>
                </a:solidFill>
              </a:rPr>
              <a:t>GPU</a:t>
            </a:r>
            <a:r>
              <a:rPr lang="ru-RU" sz="2400" dirty="0">
                <a:solidFill>
                  <a:srgbClr val="333333"/>
                </a:solidFill>
              </a:rPr>
              <a:t>, а сразу пытается получить результат из </a:t>
            </a:r>
            <a:r>
              <a:rPr lang="en-US" sz="2400" dirty="0">
                <a:solidFill>
                  <a:srgbClr val="333333"/>
                </a:solidFill>
              </a:rPr>
              <a:t>ID3D11Query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Может вернуть </a:t>
            </a:r>
            <a:r>
              <a:rPr lang="en-US" sz="2400" dirty="0">
                <a:solidFill>
                  <a:srgbClr val="333333"/>
                </a:solidFill>
              </a:rPr>
              <a:t>S_FALSE</a:t>
            </a:r>
            <a:r>
              <a:rPr lang="ru-RU" sz="2400" dirty="0">
                <a:solidFill>
                  <a:srgbClr val="333333"/>
                </a:solidFill>
              </a:rPr>
              <a:t> – это не ошибка, а признак того, что результат не готов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Можно вызвать с флагом </a:t>
            </a:r>
            <a:r>
              <a:rPr lang="en-US" sz="2400" dirty="0">
                <a:solidFill>
                  <a:srgbClr val="333333"/>
                </a:solidFill>
              </a:rPr>
              <a:t>D3D11_ASYNC_GETDATA_DONOTFLUSH</a:t>
            </a:r>
            <a:r>
              <a:rPr lang="ru-RU" sz="2400" dirty="0">
                <a:solidFill>
                  <a:srgbClr val="333333"/>
                </a:solidFill>
              </a:rPr>
              <a:t>, в этом случае команды не отправляются принудительно на </a:t>
            </a:r>
            <a:r>
              <a:rPr lang="en-US" sz="2400" dirty="0">
                <a:solidFill>
                  <a:srgbClr val="333333"/>
                </a:solidFill>
              </a:rPr>
              <a:t>GPU</a:t>
            </a:r>
            <a:r>
              <a:rPr lang="ru-RU" sz="2400" dirty="0">
                <a:solidFill>
                  <a:srgbClr val="333333"/>
                </a:solidFill>
              </a:rPr>
              <a:t>. Если сделать </a:t>
            </a:r>
            <a:r>
              <a:rPr lang="en-US" sz="2400" dirty="0">
                <a:solidFill>
                  <a:srgbClr val="333333"/>
                </a:solidFill>
              </a:rPr>
              <a:t>spinlock </a:t>
            </a:r>
            <a:r>
              <a:rPr lang="ru-RU" sz="2400" dirty="0">
                <a:solidFill>
                  <a:srgbClr val="333333"/>
                </a:solidFill>
              </a:rPr>
              <a:t>с таким флагом, можно получить бесконечный цикл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Возвращаемые данные зависят от типа </a:t>
            </a:r>
            <a:r>
              <a:rPr lang="en-US" sz="2400" dirty="0">
                <a:solidFill>
                  <a:srgbClr val="333333"/>
                </a:solidFill>
              </a:rPr>
              <a:t>query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70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Типы запросов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400" i="1" dirty="0">
                <a:solidFill>
                  <a:schemeClr val="accent1"/>
                </a:solidFill>
              </a:rPr>
              <a:t>D3D11_QUERY_EVENT </a:t>
            </a:r>
            <a:r>
              <a:rPr lang="en-US" sz="2400" dirty="0">
                <a:solidFill>
                  <a:srgbClr val="333333"/>
                </a:solidFill>
              </a:rPr>
              <a:t>– </a:t>
            </a:r>
            <a:r>
              <a:rPr lang="ru-RU" sz="2400" dirty="0">
                <a:solidFill>
                  <a:srgbClr val="333333"/>
                </a:solidFill>
              </a:rPr>
              <a:t>сам факт, что прошли указанное место, используется только </a:t>
            </a:r>
            <a:r>
              <a:rPr lang="en-US" sz="2400" dirty="0">
                <a:solidFill>
                  <a:srgbClr val="333333"/>
                </a:solidFill>
              </a:rPr>
              <a:t>ID3D11DeviceContext::End()</a:t>
            </a:r>
          </a:p>
          <a:p>
            <a:pPr marR="0"/>
            <a:r>
              <a:rPr lang="en-US" sz="2400" i="1" dirty="0">
                <a:solidFill>
                  <a:schemeClr val="accent1"/>
                </a:solidFill>
              </a:rPr>
              <a:t>D3D11_QUERY_OCCLUSION</a:t>
            </a:r>
            <a:r>
              <a:rPr lang="ru-RU" sz="2400" i="1" dirty="0">
                <a:solidFill>
                  <a:schemeClr val="accent1"/>
                </a:solidFill>
              </a:rPr>
              <a:t> </a:t>
            </a:r>
            <a:r>
              <a:rPr lang="ru-RU" sz="2400" dirty="0">
                <a:solidFill>
                  <a:srgbClr val="333333"/>
                </a:solidFill>
              </a:rPr>
              <a:t>– количество отрисованных пикселей</a:t>
            </a:r>
          </a:p>
          <a:p>
            <a:pPr marR="0"/>
            <a:r>
              <a:rPr lang="en-US" sz="2400" i="1" dirty="0">
                <a:solidFill>
                  <a:schemeClr val="accent1"/>
                </a:solidFill>
              </a:rPr>
              <a:t>D3D11_QUERY_TIMESTAMP </a:t>
            </a:r>
            <a:r>
              <a:rPr lang="en-US" sz="2400" dirty="0">
                <a:solidFill>
                  <a:srgbClr val="333333"/>
                </a:solidFill>
              </a:rPr>
              <a:t>– </a:t>
            </a:r>
            <a:r>
              <a:rPr lang="ru-RU" sz="2400" dirty="0">
                <a:solidFill>
                  <a:srgbClr val="333333"/>
                </a:solidFill>
              </a:rPr>
              <a:t>время на </a:t>
            </a:r>
            <a:r>
              <a:rPr lang="en-US" sz="2400" dirty="0">
                <a:solidFill>
                  <a:srgbClr val="333333"/>
                </a:solidFill>
              </a:rPr>
              <a:t>GPU </a:t>
            </a:r>
            <a:r>
              <a:rPr lang="ru-RU" sz="2400" dirty="0">
                <a:solidFill>
                  <a:srgbClr val="333333"/>
                </a:solidFill>
              </a:rPr>
              <a:t>в тиках</a:t>
            </a:r>
          </a:p>
          <a:p>
            <a:r>
              <a:rPr lang="en-US" sz="2400" i="1" dirty="0">
                <a:solidFill>
                  <a:schemeClr val="accent1"/>
                </a:solidFill>
              </a:rPr>
              <a:t>D3D11_QUERY_TIMESTAMP</a:t>
            </a:r>
            <a:r>
              <a:rPr lang="ru-RU" sz="2400" i="1" dirty="0">
                <a:solidFill>
                  <a:schemeClr val="accent1"/>
                </a:solidFill>
              </a:rPr>
              <a:t>_</a:t>
            </a:r>
            <a:r>
              <a:rPr lang="en-US" sz="2400" i="1" dirty="0">
                <a:solidFill>
                  <a:schemeClr val="accent1"/>
                </a:solidFill>
              </a:rPr>
              <a:t>DISJOINT </a:t>
            </a:r>
            <a:r>
              <a:rPr lang="en-US" sz="2400" dirty="0">
                <a:solidFill>
                  <a:srgbClr val="333333"/>
                </a:solidFill>
              </a:rPr>
              <a:t>– </a:t>
            </a:r>
            <a:r>
              <a:rPr lang="ru-RU" sz="2400" dirty="0">
                <a:solidFill>
                  <a:srgbClr val="333333"/>
                </a:solidFill>
              </a:rPr>
              <a:t>количество тиков в секунду и проверка, что </a:t>
            </a:r>
            <a:r>
              <a:rPr lang="en-US" sz="2400" dirty="0">
                <a:solidFill>
                  <a:srgbClr val="333333"/>
                </a:solidFill>
              </a:rPr>
              <a:t>timestamp </a:t>
            </a:r>
            <a:r>
              <a:rPr lang="ru-RU" sz="2400" dirty="0">
                <a:solidFill>
                  <a:srgbClr val="333333"/>
                </a:solidFill>
              </a:rPr>
              <a:t>валидный (из-за троттлинга или вытеснения процессов)</a:t>
            </a:r>
          </a:p>
          <a:p>
            <a:r>
              <a:rPr lang="en-US" sz="2400" i="1" dirty="0">
                <a:solidFill>
                  <a:schemeClr val="accent1"/>
                </a:solidFill>
              </a:rPr>
              <a:t>D3D11_QUERY_PIPELINE_STATISTICS </a:t>
            </a:r>
            <a:r>
              <a:rPr lang="en-US" sz="2400" dirty="0">
                <a:solidFill>
                  <a:srgbClr val="333333"/>
                </a:solidFill>
              </a:rPr>
              <a:t>– </a:t>
            </a:r>
            <a:r>
              <a:rPr lang="ru-RU" sz="2400" dirty="0">
                <a:solidFill>
                  <a:srgbClr val="333333"/>
                </a:solidFill>
              </a:rPr>
              <a:t>разная статистика по работе </a:t>
            </a:r>
            <a:r>
              <a:rPr lang="en-US" sz="2400" dirty="0">
                <a:solidFill>
                  <a:srgbClr val="333333"/>
                </a:solidFill>
              </a:rPr>
              <a:t>GPU</a:t>
            </a:r>
            <a:endParaRPr lang="ru-RU" sz="2400" dirty="0">
              <a:solidFill>
                <a:srgbClr val="333333"/>
              </a:solidFill>
            </a:endParaRPr>
          </a:p>
          <a:p>
            <a:pPr marR="0"/>
            <a:endParaRPr lang="ru-RU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64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Очередь запросов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Не хотим опрашивать результат на текущем кадре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Используем очередь. На каждом кадре: </a:t>
            </a:r>
          </a:p>
          <a:p>
            <a:pPr lvl="1"/>
            <a:r>
              <a:rPr lang="ru-RU" sz="2000" dirty="0">
                <a:solidFill>
                  <a:srgbClr val="333333"/>
                </a:solidFill>
              </a:rPr>
              <a:t>Задаем запрос, добавляем в конец очереди</a:t>
            </a:r>
          </a:p>
          <a:p>
            <a:pPr lvl="1"/>
            <a:r>
              <a:rPr lang="ru-RU" sz="2000" dirty="0">
                <a:solidFill>
                  <a:srgbClr val="333333"/>
                </a:solidFill>
              </a:rPr>
              <a:t>Проверям начало очереди, если запрос готов – читаем данные</a:t>
            </a:r>
          </a:p>
          <a:p>
            <a:pPr lvl="1"/>
            <a:r>
              <a:rPr lang="ru-RU" sz="2000" dirty="0">
                <a:solidFill>
                  <a:srgbClr val="333333"/>
                </a:solidFill>
              </a:rPr>
              <a:t>Повторяем проверку, пока не встретим не готовый запрос</a:t>
            </a:r>
          </a:p>
          <a:p>
            <a:r>
              <a:rPr lang="ru-RU" sz="2400" dirty="0">
                <a:solidFill>
                  <a:srgbClr val="333333"/>
                </a:solidFill>
              </a:rPr>
              <a:t>Чтобы не создавать новые запросы, используем массив уже готовых, как бегущее окно текущего состояния очереди</a:t>
            </a:r>
          </a:p>
          <a:p>
            <a:r>
              <a:rPr lang="ru-RU" sz="2400" dirty="0">
                <a:solidFill>
                  <a:srgbClr val="333333"/>
                </a:solidFill>
              </a:rPr>
              <a:t>Такая структура называется </a:t>
            </a:r>
            <a:r>
              <a:rPr lang="en-US" sz="2400" dirty="0">
                <a:solidFill>
                  <a:srgbClr val="333333"/>
                </a:solidFill>
                <a:hlinkClick r:id="rId2"/>
              </a:rPr>
              <a:t>ring buffer</a:t>
            </a:r>
            <a:endParaRPr lang="en-US" sz="2400" dirty="0">
              <a:solidFill>
                <a:srgbClr val="333333"/>
              </a:solidFill>
            </a:endParaRPr>
          </a:p>
          <a:p>
            <a:r>
              <a:rPr lang="ru-RU" sz="2400" dirty="0">
                <a:solidFill>
                  <a:srgbClr val="333333"/>
                </a:solidFill>
              </a:rPr>
              <a:t>Тип запроса, который нам нужен: </a:t>
            </a:r>
            <a:r>
              <a:rPr lang="en-US" sz="2400" dirty="0">
                <a:solidFill>
                  <a:srgbClr val="333333"/>
                </a:solidFill>
              </a:rPr>
              <a:t>D3D11_QUERY_PIPELINE_STATISTICS</a:t>
            </a:r>
            <a:r>
              <a:rPr lang="ru-RU" sz="2400" dirty="0">
                <a:solidFill>
                  <a:srgbClr val="333333"/>
                </a:solidFill>
              </a:rPr>
              <a:t>, там возьмем количество треугольников пришедших в </a:t>
            </a:r>
            <a:r>
              <a:rPr lang="en-US" sz="2400" dirty="0">
                <a:solidFill>
                  <a:srgbClr val="333333"/>
                </a:solidFill>
              </a:rPr>
              <a:t>input assembler</a:t>
            </a:r>
            <a:endParaRPr lang="ru-RU" sz="2400" dirty="0">
              <a:solidFill>
                <a:srgbClr val="333333"/>
              </a:solidFill>
            </a:endParaRPr>
          </a:p>
          <a:p>
            <a:pPr lvl="1"/>
            <a:endParaRPr lang="ru-RU" sz="20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48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запросов, код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D3D11_QUERY_DESC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Query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D3D11_QUERY_PIPELINE_STATISTICS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MiscFlags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&lt; 10 &amp;&amp;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CreateQuery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m_queries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92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Отрисовка, код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m_computeCull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m_queries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m_curFrame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% 10]);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DrawIndexedInstancedIndirect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m_pIndirectArgs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marL="0" indent="0">
              <a:buNone/>
            </a:pP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End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m_queries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m_curFrame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% 10]);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m_curFrame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DrawIndexedInstanced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(36,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m_visibleInstances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0, 0, 0);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ReadQueries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0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23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Проверка запросов, код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Renderer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ReadQueries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D3D11_QUERY_DATA_PIPELINE_STATISTICS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0" dirty="0">
                <a:solidFill>
                  <a:srgbClr val="000080"/>
                </a:solidFill>
                <a:latin typeface="Consolas" panose="020B0609020204030204" pitchFamily="49" charset="0"/>
              </a:rPr>
              <a:t>stats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i="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m_lastCompletedFrame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m_curFrame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HRESULT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GetData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m_queries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m_lastCompletedFrame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% 10], &amp;</a:t>
            </a:r>
            <a:r>
              <a:rPr lang="en-US" sz="1600" i="0" dirty="0">
                <a:solidFill>
                  <a:srgbClr val="000080"/>
                </a:solidFill>
                <a:latin typeface="Consolas" panose="020B0609020204030204" pitchFamily="49" charset="0"/>
              </a:rPr>
              <a:t>stats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D3D11_QUERY_DATA_PIPELINE_STATISTICS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), 0);</a:t>
            </a:r>
          </a:p>
          <a:p>
            <a:pPr marL="0" indent="0">
              <a:buNone/>
            </a:pP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i="1" dirty="0">
                <a:solidFill>
                  <a:srgbClr val="A000A0"/>
                </a:solidFill>
                <a:latin typeface="Consolas" panose="020B0609020204030204" pitchFamily="49" charset="0"/>
              </a:rPr>
              <a:t>S_OK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m_gpuVisibleInstances</a:t>
            </a:r>
            <a:r>
              <a:rPr lang="fr-FR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FR" sz="16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fr-FR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stats</a:t>
            </a:r>
            <a:r>
              <a:rPr lang="fr-FR" sz="16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IAPrimitives</a:t>
            </a:r>
            <a:r>
              <a:rPr lang="fr-FR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/ 12;</a:t>
            </a:r>
            <a:endParaRPr lang="ru-RU" sz="16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++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m_lastCompletedFrame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u-RU" sz="1600" i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i="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33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21218</TotalTime>
  <Words>677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Глава 12. Запросы к GPU</vt:lpstr>
      <vt:lpstr>Суть проблемы</vt:lpstr>
      <vt:lpstr>Запросы к GPU</vt:lpstr>
      <vt:lpstr>ID3D11DeviceContext::GetData()</vt:lpstr>
      <vt:lpstr>Типы запросов</vt:lpstr>
      <vt:lpstr>Очередь запросов</vt:lpstr>
      <vt:lpstr>Создание запросов, код</vt:lpstr>
      <vt:lpstr>Отрисовка, код</vt:lpstr>
      <vt:lpstr>Проверка запросов, код</vt:lpstr>
      <vt:lpstr>Итоги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1. Диагностика и устранение проблем</dc:title>
  <dc:creator>Anton</dc:creator>
  <cp:lastModifiedBy>Anton Vasilyev</cp:lastModifiedBy>
  <cp:revision>175</cp:revision>
  <dcterms:created xsi:type="dcterms:W3CDTF">2020-11-03T09:20:39Z</dcterms:created>
  <dcterms:modified xsi:type="dcterms:W3CDTF">2023-04-02T18:53:20Z</dcterms:modified>
</cp:coreProperties>
</file>