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11" r:id="rId3"/>
    <p:sldId id="312" r:id="rId4"/>
    <p:sldId id="313" r:id="rId5"/>
    <p:sldId id="314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71" r:id="rId18"/>
    <p:sldId id="272" r:id="rId19"/>
    <p:sldId id="327" r:id="rId20"/>
    <p:sldId id="269" r:id="rId21"/>
    <p:sldId id="273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03" r:id="rId32"/>
    <p:sldId id="337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A8F99119-FFFB-4347-9B94-A35508771FDA}"/>
    <pc:docChg chg="undo redo custSel addSld delSld modSld sldOrd">
      <pc:chgData name="Anton Vasilyev" userId="c9a2c3308cbc88f4" providerId="LiveId" clId="{A8F99119-FFFB-4347-9B94-A35508771FDA}" dt="2020-11-09T14:41:43.465" v="4256" actId="2711"/>
      <pc:docMkLst>
        <pc:docMk/>
      </pc:docMkLst>
      <pc:sldChg chg="modSp mod">
        <pc:chgData name="Anton Vasilyev" userId="c9a2c3308cbc88f4" providerId="LiveId" clId="{A8F99119-FFFB-4347-9B94-A35508771FDA}" dt="2020-11-09T11:34:18.527" v="72" actId="27636"/>
        <pc:sldMkLst>
          <pc:docMk/>
          <pc:sldMk cId="55206672" sldId="257"/>
        </pc:sldMkLst>
        <pc:spChg chg="mod">
          <ac:chgData name="Anton Vasilyev" userId="c9a2c3308cbc88f4" providerId="LiveId" clId="{A8F99119-FFFB-4347-9B94-A35508771FDA}" dt="2020-11-09T11:34:18.527" v="72" actId="27636"/>
          <ac:spMkLst>
            <pc:docMk/>
            <pc:sldMk cId="55206672" sldId="257"/>
            <ac:spMk id="2" creationId="{4454E273-1BD3-4886-B183-8EA0CD8AA0F5}"/>
          </ac:spMkLst>
        </pc:spChg>
      </pc:sldChg>
      <pc:sldChg chg="modSp mod">
        <pc:chgData name="Anton Vasilyev" userId="c9a2c3308cbc88f4" providerId="LiveId" clId="{A8F99119-FFFB-4347-9B94-A35508771FDA}" dt="2020-11-09T11:34:18.539" v="73" actId="27636"/>
        <pc:sldMkLst>
          <pc:docMk/>
          <pc:sldMk cId="2155980183" sldId="259"/>
        </pc:sldMkLst>
        <pc:spChg chg="mod">
          <ac:chgData name="Anton Vasilyev" userId="c9a2c3308cbc88f4" providerId="LiveId" clId="{A8F99119-FFFB-4347-9B94-A35508771FDA}" dt="2020-11-09T11:34:18.539" v="73" actId="27636"/>
          <ac:spMkLst>
            <pc:docMk/>
            <pc:sldMk cId="2155980183" sldId="259"/>
            <ac:spMk id="2" creationId="{4454E273-1BD3-4886-B183-8EA0CD8AA0F5}"/>
          </ac:spMkLst>
        </pc:spChg>
      </pc:sldChg>
      <pc:sldChg chg="modSp mod">
        <pc:chgData name="Anton Vasilyev" userId="c9a2c3308cbc88f4" providerId="LiveId" clId="{A8F99119-FFFB-4347-9B94-A35508771FDA}" dt="2020-11-09T12:31:31.587" v="855" actId="6549"/>
        <pc:sldMkLst>
          <pc:docMk/>
          <pc:sldMk cId="3718391097" sldId="262"/>
        </pc:sldMkLst>
        <pc:spChg chg="mod">
          <ac:chgData name="Anton Vasilyev" userId="c9a2c3308cbc88f4" providerId="LiveId" clId="{A8F99119-FFFB-4347-9B94-A35508771FDA}" dt="2020-11-09T12:31:31.587" v="855" actId="6549"/>
          <ac:spMkLst>
            <pc:docMk/>
            <pc:sldMk cId="3718391097" sldId="262"/>
            <ac:spMk id="3" creationId="{6EB5EA79-2747-4663-9DD7-388DB5EDF6F6}"/>
          </ac:spMkLst>
        </pc:spChg>
      </pc:sldChg>
      <pc:sldChg chg="modSp del mod">
        <pc:chgData name="Anton Vasilyev" userId="c9a2c3308cbc88f4" providerId="LiveId" clId="{A8F99119-FFFB-4347-9B94-A35508771FDA}" dt="2020-11-09T11:37:36.701" v="160" actId="2696"/>
        <pc:sldMkLst>
          <pc:docMk/>
          <pc:sldMk cId="2471483575" sldId="264"/>
        </pc:sldMkLst>
        <pc:spChg chg="mod">
          <ac:chgData name="Anton Vasilyev" userId="c9a2c3308cbc88f4" providerId="LiveId" clId="{A8F99119-FFFB-4347-9B94-A35508771FDA}" dt="2020-11-03T15:02:19.877" v="43" actId="5793"/>
          <ac:spMkLst>
            <pc:docMk/>
            <pc:sldMk cId="2471483575" sldId="264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1:57:47.190" v="267" actId="5793"/>
        <pc:sldMkLst>
          <pc:docMk/>
          <pc:sldMk cId="2126492656" sldId="265"/>
        </pc:sldMkLst>
        <pc:spChg chg="mod">
          <ac:chgData name="Anton Vasilyev" userId="c9a2c3308cbc88f4" providerId="LiveId" clId="{A8F99119-FFFB-4347-9B94-A35508771FDA}" dt="2020-11-09T11:38:18.847" v="218" actId="20577"/>
          <ac:spMkLst>
            <pc:docMk/>
            <pc:sldMk cId="2126492656" sldId="265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1:57:47.190" v="267" actId="5793"/>
          <ac:spMkLst>
            <pc:docMk/>
            <pc:sldMk cId="2126492656" sldId="26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31:53.002" v="858" actId="20577"/>
        <pc:sldMkLst>
          <pc:docMk/>
          <pc:sldMk cId="1919162327" sldId="266"/>
        </pc:sldMkLst>
        <pc:spChg chg="mod">
          <ac:chgData name="Anton Vasilyev" userId="c9a2c3308cbc88f4" providerId="LiveId" clId="{A8F99119-FFFB-4347-9B94-A35508771FDA}" dt="2020-11-09T11:59:27.774" v="324" actId="20577"/>
          <ac:spMkLst>
            <pc:docMk/>
            <pc:sldMk cId="1919162327" sldId="266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31:53.002" v="858" actId="20577"/>
          <ac:spMkLst>
            <pc:docMk/>
            <pc:sldMk cId="1919162327" sldId="266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2:24:22.461" v="825" actId="1076"/>
        <pc:sldMkLst>
          <pc:docMk/>
          <pc:sldMk cId="500289678" sldId="267"/>
        </pc:sldMkLst>
        <pc:spChg chg="del mod">
          <ac:chgData name="Anton Vasilyev" userId="c9a2c3308cbc88f4" providerId="LiveId" clId="{A8F99119-FFFB-4347-9B94-A35508771FDA}" dt="2020-11-09T12:00:54.645" v="387" actId="478"/>
          <ac:spMkLst>
            <pc:docMk/>
            <pc:sldMk cId="500289678" sldId="267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2:00:58.208" v="388" actId="478"/>
          <ac:spMkLst>
            <pc:docMk/>
            <pc:sldMk cId="500289678" sldId="267"/>
            <ac:spMk id="6" creationId="{70B0DAF3-B876-4300-80CC-2F181EE9CE3D}"/>
          </ac:spMkLst>
        </pc:spChg>
        <pc:picChg chg="add mod">
          <ac:chgData name="Anton Vasilyev" userId="c9a2c3308cbc88f4" providerId="LiveId" clId="{A8F99119-FFFB-4347-9B94-A35508771FDA}" dt="2020-11-09T12:24:22.461" v="825" actId="1076"/>
          <ac:picMkLst>
            <pc:docMk/>
            <pc:sldMk cId="500289678" sldId="267"/>
            <ac:picMk id="7" creationId="{7E9715F4-EAAB-41E9-ABAD-315A8C312243}"/>
          </ac:picMkLst>
        </pc:picChg>
      </pc:sldChg>
      <pc:sldChg chg="new del">
        <pc:chgData name="Anton Vasilyev" userId="c9a2c3308cbc88f4" providerId="LiveId" clId="{A8F99119-FFFB-4347-9B94-A35508771FDA}" dt="2020-11-09T12:05:11.181" v="395" actId="2696"/>
        <pc:sldMkLst>
          <pc:docMk/>
          <pc:sldMk cId="2783319270" sldId="268"/>
        </pc:sldMkLst>
      </pc:sldChg>
      <pc:sldChg chg="modSp add mod ord">
        <pc:chgData name="Anton Vasilyev" userId="c9a2c3308cbc88f4" providerId="LiveId" clId="{A8F99119-FFFB-4347-9B94-A35508771FDA}" dt="2020-11-09T12:08:25.891" v="510" actId="403"/>
        <pc:sldMkLst>
          <pc:docMk/>
          <pc:sldMk cId="4175550335" sldId="268"/>
        </pc:sldMkLst>
        <pc:spChg chg="mod">
          <ac:chgData name="Anton Vasilyev" userId="c9a2c3308cbc88f4" providerId="LiveId" clId="{A8F99119-FFFB-4347-9B94-A35508771FDA}" dt="2020-11-09T12:05:27.502" v="417" actId="20577"/>
          <ac:spMkLst>
            <pc:docMk/>
            <pc:sldMk cId="4175550335" sldId="268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08:25.891" v="510" actId="403"/>
          <ac:spMkLst>
            <pc:docMk/>
            <pc:sldMk cId="4175550335" sldId="26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32:09.427" v="862" actId="20577"/>
        <pc:sldMkLst>
          <pc:docMk/>
          <pc:sldMk cId="3945272560" sldId="269"/>
        </pc:sldMkLst>
        <pc:spChg chg="mod">
          <ac:chgData name="Anton Vasilyev" userId="c9a2c3308cbc88f4" providerId="LiveId" clId="{A8F99119-FFFB-4347-9B94-A35508771FDA}" dt="2020-11-09T12:32:09.427" v="862" actId="20577"/>
          <ac:spMkLst>
            <pc:docMk/>
            <pc:sldMk cId="3945272560" sldId="269"/>
            <ac:spMk id="3" creationId="{6EB5EA79-2747-4663-9DD7-388DB5EDF6F6}"/>
          </ac:spMkLst>
        </pc:spChg>
      </pc:sldChg>
      <pc:sldChg chg="addSp modSp add mod">
        <pc:chgData name="Anton Vasilyev" userId="c9a2c3308cbc88f4" providerId="LiveId" clId="{A8F99119-FFFB-4347-9B94-A35508771FDA}" dt="2020-11-09T12:14:06.271" v="643" actId="1076"/>
        <pc:sldMkLst>
          <pc:docMk/>
          <pc:sldMk cId="4044844545" sldId="270"/>
        </pc:sldMkLst>
        <pc:spChg chg="mod">
          <ac:chgData name="Anton Vasilyev" userId="c9a2c3308cbc88f4" providerId="LiveId" clId="{A8F99119-FFFB-4347-9B94-A35508771FDA}" dt="2020-11-09T12:13:49.500" v="641" actId="2711"/>
          <ac:spMkLst>
            <pc:docMk/>
            <pc:sldMk cId="4044844545" sldId="270"/>
            <ac:spMk id="3" creationId="{6EB5EA79-2747-4663-9DD7-388DB5EDF6F6}"/>
          </ac:spMkLst>
        </pc:spChg>
        <pc:picChg chg="add mod">
          <ac:chgData name="Anton Vasilyev" userId="c9a2c3308cbc88f4" providerId="LiveId" clId="{A8F99119-FFFB-4347-9B94-A35508771FDA}" dt="2020-11-09T12:14:06.271" v="643" actId="1076"/>
          <ac:picMkLst>
            <pc:docMk/>
            <pc:sldMk cId="4044844545" sldId="270"/>
            <ac:picMk id="5" creationId="{28BAD9D6-786F-4242-BCAC-515E0C7B615A}"/>
          </ac:picMkLst>
        </pc:picChg>
      </pc:sldChg>
      <pc:sldChg chg="delSp modSp add mod">
        <pc:chgData name="Anton Vasilyev" userId="c9a2c3308cbc88f4" providerId="LiveId" clId="{A8F99119-FFFB-4347-9B94-A35508771FDA}" dt="2020-11-09T12:14:59.112" v="662" actId="255"/>
        <pc:sldMkLst>
          <pc:docMk/>
          <pc:sldMk cId="3672457300" sldId="271"/>
        </pc:sldMkLst>
        <pc:spChg chg="mod">
          <ac:chgData name="Anton Vasilyev" userId="c9a2c3308cbc88f4" providerId="LiveId" clId="{A8F99119-FFFB-4347-9B94-A35508771FDA}" dt="2020-11-09T12:14:59.112" v="662" actId="255"/>
          <ac:spMkLst>
            <pc:docMk/>
            <pc:sldMk cId="3672457300" sldId="271"/>
            <ac:spMk id="3" creationId="{6EB5EA79-2747-4663-9DD7-388DB5EDF6F6}"/>
          </ac:spMkLst>
        </pc:spChg>
        <pc:picChg chg="del">
          <ac:chgData name="Anton Vasilyev" userId="c9a2c3308cbc88f4" providerId="LiveId" clId="{A8F99119-FFFB-4347-9B94-A35508771FDA}" dt="2020-11-09T12:14:33.759" v="645" actId="478"/>
          <ac:picMkLst>
            <pc:docMk/>
            <pc:sldMk cId="3672457300" sldId="271"/>
            <ac:picMk id="5" creationId="{28BAD9D6-786F-4242-BCAC-515E0C7B615A}"/>
          </ac:picMkLst>
        </pc:picChg>
      </pc:sldChg>
      <pc:sldChg chg="modSp add mod">
        <pc:chgData name="Anton Vasilyev" userId="c9a2c3308cbc88f4" providerId="LiveId" clId="{A8F99119-FFFB-4347-9B94-A35508771FDA}" dt="2020-11-09T12:21:46.280" v="759" actId="255"/>
        <pc:sldMkLst>
          <pc:docMk/>
          <pc:sldMk cId="2028285975" sldId="272"/>
        </pc:sldMkLst>
        <pc:spChg chg="mod">
          <ac:chgData name="Anton Vasilyev" userId="c9a2c3308cbc88f4" providerId="LiveId" clId="{A8F99119-FFFB-4347-9B94-A35508771FDA}" dt="2020-11-09T12:21:46.280" v="759" actId="255"/>
          <ac:spMkLst>
            <pc:docMk/>
            <pc:sldMk cId="2028285975" sldId="27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19:20.911" v="735" actId="20577"/>
        <pc:sldMkLst>
          <pc:docMk/>
          <pc:sldMk cId="3009522904" sldId="273"/>
        </pc:sldMkLst>
        <pc:spChg chg="mod">
          <ac:chgData name="Anton Vasilyev" userId="c9a2c3308cbc88f4" providerId="LiveId" clId="{A8F99119-FFFB-4347-9B94-A35508771FDA}" dt="2020-11-09T12:19:20.911" v="735" actId="20577"/>
          <ac:spMkLst>
            <pc:docMk/>
            <pc:sldMk cId="3009522904" sldId="273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22:28.150" v="769" actId="15"/>
        <pc:sldMkLst>
          <pc:docMk/>
          <pc:sldMk cId="74763592" sldId="274"/>
        </pc:sldMkLst>
        <pc:spChg chg="mod">
          <ac:chgData name="Anton Vasilyev" userId="c9a2c3308cbc88f4" providerId="LiveId" clId="{A8F99119-FFFB-4347-9B94-A35508771FDA}" dt="2020-11-09T12:19:59.261" v="738" actId="27636"/>
          <ac:spMkLst>
            <pc:docMk/>
            <pc:sldMk cId="74763592" sldId="274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22:28.150" v="769" actId="15"/>
          <ac:spMkLst>
            <pc:docMk/>
            <pc:sldMk cId="74763592" sldId="274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2:32:31.075" v="863" actId="1076"/>
        <pc:sldMkLst>
          <pc:docMk/>
          <pc:sldMk cId="2447925966" sldId="275"/>
        </pc:sldMkLst>
        <pc:spChg chg="mod">
          <ac:chgData name="Anton Vasilyev" userId="c9a2c3308cbc88f4" providerId="LiveId" clId="{A8F99119-FFFB-4347-9B94-A35508771FDA}" dt="2020-11-09T12:22:56.176" v="803" actId="20577"/>
          <ac:spMkLst>
            <pc:docMk/>
            <pc:sldMk cId="2447925966" sldId="275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2:23:00.338" v="804" actId="478"/>
          <ac:spMkLst>
            <pc:docMk/>
            <pc:sldMk cId="2447925966" sldId="275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2:23:03.077" v="805" actId="478"/>
          <ac:spMkLst>
            <pc:docMk/>
            <pc:sldMk cId="2447925966" sldId="275"/>
            <ac:spMk id="6" creationId="{E4032510-EF82-435C-A27F-6E314D61F581}"/>
          </ac:spMkLst>
        </pc:spChg>
        <pc:picChg chg="add mod">
          <ac:chgData name="Anton Vasilyev" userId="c9a2c3308cbc88f4" providerId="LiveId" clId="{A8F99119-FFFB-4347-9B94-A35508771FDA}" dt="2020-11-09T12:32:31.075" v="863" actId="1076"/>
          <ac:picMkLst>
            <pc:docMk/>
            <pc:sldMk cId="2447925966" sldId="275"/>
            <ac:picMk id="7" creationId="{B3D2EFF0-B9FF-4145-A4D4-8C54A44D6D37}"/>
          </ac:picMkLst>
        </pc:picChg>
      </pc:sldChg>
      <pc:sldChg chg="addSp delSp modSp add mod">
        <pc:chgData name="Anton Vasilyev" userId="c9a2c3308cbc88f4" providerId="LiveId" clId="{A8F99119-FFFB-4347-9B94-A35508771FDA}" dt="2020-11-09T12:24:00.861" v="824" actId="1076"/>
        <pc:sldMkLst>
          <pc:docMk/>
          <pc:sldMk cId="1934416503" sldId="276"/>
        </pc:sldMkLst>
        <pc:spChg chg="mod">
          <ac:chgData name="Anton Vasilyev" userId="c9a2c3308cbc88f4" providerId="LiveId" clId="{A8F99119-FFFB-4347-9B94-A35508771FDA}" dt="2020-11-09T12:23:47.744" v="822" actId="20577"/>
          <ac:spMkLst>
            <pc:docMk/>
            <pc:sldMk cId="1934416503" sldId="276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2:24:00.861" v="824" actId="1076"/>
          <ac:picMkLst>
            <pc:docMk/>
            <pc:sldMk cId="1934416503" sldId="276"/>
            <ac:picMk id="3" creationId="{DAC1B755-833B-469F-AD34-51EE0C9D952B}"/>
          </ac:picMkLst>
        </pc:picChg>
        <pc:picChg chg="del">
          <ac:chgData name="Anton Vasilyev" userId="c9a2c3308cbc88f4" providerId="LiveId" clId="{A8F99119-FFFB-4347-9B94-A35508771FDA}" dt="2020-11-09T12:23:40.717" v="810" actId="478"/>
          <ac:picMkLst>
            <pc:docMk/>
            <pc:sldMk cId="1934416503" sldId="276"/>
            <ac:picMk id="7" creationId="{B3D2EFF0-B9FF-4145-A4D4-8C54A44D6D37}"/>
          </ac:picMkLst>
        </pc:picChg>
      </pc:sldChg>
      <pc:sldChg chg="addSp delSp modSp add mod">
        <pc:chgData name="Anton Vasilyev" userId="c9a2c3308cbc88f4" providerId="LiveId" clId="{A8F99119-FFFB-4347-9B94-A35508771FDA}" dt="2020-11-09T12:25:03.620" v="842" actId="1076"/>
        <pc:sldMkLst>
          <pc:docMk/>
          <pc:sldMk cId="393434215" sldId="277"/>
        </pc:sldMkLst>
        <pc:spChg chg="mod">
          <ac:chgData name="Anton Vasilyev" userId="c9a2c3308cbc88f4" providerId="LiveId" clId="{A8F99119-FFFB-4347-9B94-A35508771FDA}" dt="2020-11-09T12:24:50.829" v="839" actId="20577"/>
          <ac:spMkLst>
            <pc:docMk/>
            <pc:sldMk cId="393434215" sldId="277"/>
            <ac:spMk id="2" creationId="{4454E273-1BD3-4886-B183-8EA0CD8AA0F5}"/>
          </ac:spMkLst>
        </pc:spChg>
        <pc:picChg chg="del">
          <ac:chgData name="Anton Vasilyev" userId="c9a2c3308cbc88f4" providerId="LiveId" clId="{A8F99119-FFFB-4347-9B94-A35508771FDA}" dt="2020-11-09T12:24:53.005" v="840" actId="478"/>
          <ac:picMkLst>
            <pc:docMk/>
            <pc:sldMk cId="393434215" sldId="277"/>
            <ac:picMk id="3" creationId="{DAC1B755-833B-469F-AD34-51EE0C9D952B}"/>
          </ac:picMkLst>
        </pc:picChg>
        <pc:picChg chg="add mod">
          <ac:chgData name="Anton Vasilyev" userId="c9a2c3308cbc88f4" providerId="LiveId" clId="{A8F99119-FFFB-4347-9B94-A35508771FDA}" dt="2020-11-09T12:25:03.620" v="842" actId="1076"/>
          <ac:picMkLst>
            <pc:docMk/>
            <pc:sldMk cId="393434215" sldId="277"/>
            <ac:picMk id="5" creationId="{ABF542A5-EFAD-41CB-B3D0-456E14BC5824}"/>
          </ac:picMkLst>
        </pc:picChg>
      </pc:sldChg>
      <pc:sldChg chg="addSp delSp modSp add mod">
        <pc:chgData name="Anton Vasilyev" userId="c9a2c3308cbc88f4" providerId="LiveId" clId="{A8F99119-FFFB-4347-9B94-A35508771FDA}" dt="2020-11-09T12:25:40.431" v="846" actId="1076"/>
        <pc:sldMkLst>
          <pc:docMk/>
          <pc:sldMk cId="2084164705" sldId="278"/>
        </pc:sldMkLst>
        <pc:picChg chg="add mod">
          <ac:chgData name="Anton Vasilyev" userId="c9a2c3308cbc88f4" providerId="LiveId" clId="{A8F99119-FFFB-4347-9B94-A35508771FDA}" dt="2020-11-09T12:25:40.431" v="846" actId="1076"/>
          <ac:picMkLst>
            <pc:docMk/>
            <pc:sldMk cId="2084164705" sldId="278"/>
            <ac:picMk id="3" creationId="{FD3D10FE-DD5B-42C5-A063-DE47DD14D84E}"/>
          </ac:picMkLst>
        </pc:picChg>
        <pc:picChg chg="del">
          <ac:chgData name="Anton Vasilyev" userId="c9a2c3308cbc88f4" providerId="LiveId" clId="{A8F99119-FFFB-4347-9B94-A35508771FDA}" dt="2020-11-09T12:25:29.597" v="844" actId="478"/>
          <ac:picMkLst>
            <pc:docMk/>
            <pc:sldMk cId="2084164705" sldId="278"/>
            <ac:picMk id="5" creationId="{ABF542A5-EFAD-41CB-B3D0-456E14BC5824}"/>
          </ac:picMkLst>
        </pc:picChg>
      </pc:sldChg>
      <pc:sldChg chg="addSp delSp modSp add mod">
        <pc:chgData name="Anton Vasilyev" userId="c9a2c3308cbc88f4" providerId="LiveId" clId="{A8F99119-FFFB-4347-9B94-A35508771FDA}" dt="2020-11-09T12:26:04.829" v="850" actId="1076"/>
        <pc:sldMkLst>
          <pc:docMk/>
          <pc:sldMk cId="1490020622" sldId="279"/>
        </pc:sldMkLst>
        <pc:picChg chg="del">
          <ac:chgData name="Anton Vasilyev" userId="c9a2c3308cbc88f4" providerId="LiveId" clId="{A8F99119-FFFB-4347-9B94-A35508771FDA}" dt="2020-11-09T12:25:56.174" v="848" actId="478"/>
          <ac:picMkLst>
            <pc:docMk/>
            <pc:sldMk cId="1490020622" sldId="279"/>
            <ac:picMk id="3" creationId="{FD3D10FE-DD5B-42C5-A063-DE47DD14D84E}"/>
          </ac:picMkLst>
        </pc:picChg>
        <pc:picChg chg="add mod">
          <ac:chgData name="Anton Vasilyev" userId="c9a2c3308cbc88f4" providerId="LiveId" clId="{A8F99119-FFFB-4347-9B94-A35508771FDA}" dt="2020-11-09T12:26:04.829" v="850" actId="1076"/>
          <ac:picMkLst>
            <pc:docMk/>
            <pc:sldMk cId="1490020622" sldId="279"/>
            <ac:picMk id="5" creationId="{CAE58F50-3AE2-487E-86FD-607BC3736AA6}"/>
          </ac:picMkLst>
        </pc:picChg>
      </pc:sldChg>
      <pc:sldChg chg="addSp delSp modSp add mod">
        <pc:chgData name="Anton Vasilyev" userId="c9a2c3308cbc88f4" providerId="LiveId" clId="{A8F99119-FFFB-4347-9B94-A35508771FDA}" dt="2020-11-09T12:26:31.807" v="854" actId="1076"/>
        <pc:sldMkLst>
          <pc:docMk/>
          <pc:sldMk cId="2559597942" sldId="280"/>
        </pc:sldMkLst>
        <pc:picChg chg="add mod">
          <ac:chgData name="Anton Vasilyev" userId="c9a2c3308cbc88f4" providerId="LiveId" clId="{A8F99119-FFFB-4347-9B94-A35508771FDA}" dt="2020-11-09T12:26:31.807" v="854" actId="1076"/>
          <ac:picMkLst>
            <pc:docMk/>
            <pc:sldMk cId="2559597942" sldId="280"/>
            <ac:picMk id="3" creationId="{C0A83B48-3BD6-48E0-A497-554843069C10}"/>
          </ac:picMkLst>
        </pc:picChg>
        <pc:picChg chg="del">
          <ac:chgData name="Anton Vasilyev" userId="c9a2c3308cbc88f4" providerId="LiveId" clId="{A8F99119-FFFB-4347-9B94-A35508771FDA}" dt="2020-11-09T12:26:25.198" v="852" actId="478"/>
          <ac:picMkLst>
            <pc:docMk/>
            <pc:sldMk cId="2559597942" sldId="280"/>
            <ac:picMk id="5" creationId="{CAE58F50-3AE2-487E-86FD-607BC3736AA6}"/>
          </ac:picMkLst>
        </pc:picChg>
      </pc:sldChg>
      <pc:sldChg chg="modSp add mod ord">
        <pc:chgData name="Anton Vasilyev" userId="c9a2c3308cbc88f4" providerId="LiveId" clId="{A8F99119-FFFB-4347-9B94-A35508771FDA}" dt="2020-11-09T13:22:04.566" v="896" actId="6549"/>
        <pc:sldMkLst>
          <pc:docMk/>
          <pc:sldMk cId="3425571670" sldId="281"/>
        </pc:sldMkLst>
        <pc:spChg chg="mod">
          <ac:chgData name="Anton Vasilyev" userId="c9a2c3308cbc88f4" providerId="LiveId" clId="{A8F99119-FFFB-4347-9B94-A35508771FDA}" dt="2020-11-09T13:20:22.226" v="867"/>
          <ac:spMkLst>
            <pc:docMk/>
            <pc:sldMk cId="3425571670" sldId="28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22:04.566" v="896" actId="6549"/>
          <ac:spMkLst>
            <pc:docMk/>
            <pc:sldMk cId="3425571670" sldId="281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3:23:07.108" v="947" actId="1076"/>
        <pc:sldMkLst>
          <pc:docMk/>
          <pc:sldMk cId="2225657827" sldId="282"/>
        </pc:sldMkLst>
        <pc:spChg chg="mod">
          <ac:chgData name="Anton Vasilyev" userId="c9a2c3308cbc88f4" providerId="LiveId" clId="{A8F99119-FFFB-4347-9B94-A35508771FDA}" dt="2020-11-09T13:22:46.067" v="943" actId="20577"/>
          <ac:spMkLst>
            <pc:docMk/>
            <pc:sldMk cId="2225657827" sldId="282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3:22:50.815" v="944" actId="478"/>
          <ac:spMkLst>
            <pc:docMk/>
            <pc:sldMk cId="2225657827" sldId="282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3:22:54.925" v="945" actId="478"/>
          <ac:spMkLst>
            <pc:docMk/>
            <pc:sldMk cId="2225657827" sldId="282"/>
            <ac:spMk id="6" creationId="{4B35852C-D291-45D1-BB3A-D2DE42AA08E9}"/>
          </ac:spMkLst>
        </pc:spChg>
        <pc:picChg chg="add mod">
          <ac:chgData name="Anton Vasilyev" userId="c9a2c3308cbc88f4" providerId="LiveId" clId="{A8F99119-FFFB-4347-9B94-A35508771FDA}" dt="2020-11-09T13:23:07.108" v="947" actId="1076"/>
          <ac:picMkLst>
            <pc:docMk/>
            <pc:sldMk cId="2225657827" sldId="282"/>
            <ac:picMk id="7" creationId="{161715BC-1C9C-4DFB-9525-FDDCE317A833}"/>
          </ac:picMkLst>
        </pc:picChg>
      </pc:sldChg>
      <pc:sldChg chg="addSp delSp modSp add mod">
        <pc:chgData name="Anton Vasilyev" userId="c9a2c3308cbc88f4" providerId="LiveId" clId="{A8F99119-FFFB-4347-9B94-A35508771FDA}" dt="2020-11-09T13:23:44.101" v="964" actId="1076"/>
        <pc:sldMkLst>
          <pc:docMk/>
          <pc:sldMk cId="2957237505" sldId="283"/>
        </pc:sldMkLst>
        <pc:spChg chg="mod">
          <ac:chgData name="Anton Vasilyev" userId="c9a2c3308cbc88f4" providerId="LiveId" clId="{A8F99119-FFFB-4347-9B94-A35508771FDA}" dt="2020-11-09T13:23:22.917" v="961" actId="20577"/>
          <ac:spMkLst>
            <pc:docMk/>
            <pc:sldMk cId="2957237505" sldId="283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3:23:44.101" v="964" actId="1076"/>
          <ac:picMkLst>
            <pc:docMk/>
            <pc:sldMk cId="2957237505" sldId="283"/>
            <ac:picMk id="3" creationId="{3175CF42-23AC-444B-8B69-EF1880C623C9}"/>
          </ac:picMkLst>
        </pc:picChg>
        <pc:picChg chg="del">
          <ac:chgData name="Anton Vasilyev" userId="c9a2c3308cbc88f4" providerId="LiveId" clId="{A8F99119-FFFB-4347-9B94-A35508771FDA}" dt="2020-11-09T13:23:26.293" v="962" actId="478"/>
          <ac:picMkLst>
            <pc:docMk/>
            <pc:sldMk cId="2957237505" sldId="283"/>
            <ac:picMk id="7" creationId="{161715BC-1C9C-4DFB-9525-FDDCE317A833}"/>
          </ac:picMkLst>
        </pc:picChg>
      </pc:sldChg>
      <pc:sldChg chg="addSp delSp modSp add mod">
        <pc:chgData name="Anton Vasilyev" userId="c9a2c3308cbc88f4" providerId="LiveId" clId="{A8F99119-FFFB-4347-9B94-A35508771FDA}" dt="2020-11-09T13:25:18.685" v="970" actId="1076"/>
        <pc:sldMkLst>
          <pc:docMk/>
          <pc:sldMk cId="3883675647" sldId="284"/>
        </pc:sldMkLst>
        <pc:spChg chg="mod">
          <ac:chgData name="Anton Vasilyev" userId="c9a2c3308cbc88f4" providerId="LiveId" clId="{A8F99119-FFFB-4347-9B94-A35508771FDA}" dt="2020-11-09T13:24:57.362" v="967" actId="27636"/>
          <ac:spMkLst>
            <pc:docMk/>
            <pc:sldMk cId="3883675647" sldId="284"/>
            <ac:spMk id="2" creationId="{4454E273-1BD3-4886-B183-8EA0CD8AA0F5}"/>
          </ac:spMkLst>
        </pc:spChg>
        <pc:picChg chg="del">
          <ac:chgData name="Anton Vasilyev" userId="c9a2c3308cbc88f4" providerId="LiveId" clId="{A8F99119-FFFB-4347-9B94-A35508771FDA}" dt="2020-11-09T13:25:00.004" v="968" actId="478"/>
          <ac:picMkLst>
            <pc:docMk/>
            <pc:sldMk cId="3883675647" sldId="284"/>
            <ac:picMk id="3" creationId="{3175CF42-23AC-444B-8B69-EF1880C623C9}"/>
          </ac:picMkLst>
        </pc:picChg>
        <pc:picChg chg="add mod">
          <ac:chgData name="Anton Vasilyev" userId="c9a2c3308cbc88f4" providerId="LiveId" clId="{A8F99119-FFFB-4347-9B94-A35508771FDA}" dt="2020-11-09T13:25:18.685" v="970" actId="1076"/>
          <ac:picMkLst>
            <pc:docMk/>
            <pc:sldMk cId="3883675647" sldId="284"/>
            <ac:picMk id="5" creationId="{48FD269E-362D-46FE-9DD9-B8B3893635BC}"/>
          </ac:picMkLst>
        </pc:picChg>
      </pc:sldChg>
      <pc:sldChg chg="modSp add mod ord">
        <pc:chgData name="Anton Vasilyev" userId="c9a2c3308cbc88f4" providerId="LiveId" clId="{A8F99119-FFFB-4347-9B94-A35508771FDA}" dt="2020-11-09T13:45:04.194" v="1318" actId="20577"/>
        <pc:sldMkLst>
          <pc:docMk/>
          <pc:sldMk cId="2667846834" sldId="285"/>
        </pc:sldMkLst>
        <pc:spChg chg="mod">
          <ac:chgData name="Anton Vasilyev" userId="c9a2c3308cbc88f4" providerId="LiveId" clId="{A8F99119-FFFB-4347-9B94-A35508771FDA}" dt="2020-11-09T13:26:01.252" v="1029" actId="20577"/>
          <ac:spMkLst>
            <pc:docMk/>
            <pc:sldMk cId="2667846834" sldId="285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45:04.194" v="1318" actId="20577"/>
          <ac:spMkLst>
            <pc:docMk/>
            <pc:sldMk cId="2667846834" sldId="28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3:49:50.387" v="1399" actId="20577"/>
        <pc:sldMkLst>
          <pc:docMk/>
          <pc:sldMk cId="39667180" sldId="286"/>
        </pc:sldMkLst>
        <pc:spChg chg="mod">
          <ac:chgData name="Anton Vasilyev" userId="c9a2c3308cbc88f4" providerId="LiveId" clId="{A8F99119-FFFB-4347-9B94-A35508771FDA}" dt="2020-11-09T13:49:50.387" v="1399" actId="20577"/>
          <ac:spMkLst>
            <pc:docMk/>
            <pc:sldMk cId="39667180" sldId="286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A8F99119-FFFB-4347-9B94-A35508771FDA}" dt="2020-11-09T13:53:34.812" v="1644" actId="255"/>
        <pc:sldMkLst>
          <pc:docMk/>
          <pc:sldMk cId="3293052585" sldId="287"/>
        </pc:sldMkLst>
        <pc:spChg chg="mod">
          <ac:chgData name="Anton Vasilyev" userId="c9a2c3308cbc88f4" providerId="LiveId" clId="{A8F99119-FFFB-4347-9B94-A35508771FDA}" dt="2020-11-09T13:53:34.812" v="1644" actId="255"/>
          <ac:spMkLst>
            <pc:docMk/>
            <pc:sldMk cId="3293052585" sldId="287"/>
            <ac:spMk id="3" creationId="{6EB5EA79-2747-4663-9DD7-388DB5EDF6F6}"/>
          </ac:spMkLst>
        </pc:spChg>
      </pc:sldChg>
      <pc:sldChg chg="addSp delSp modSp add mod ord">
        <pc:chgData name="Anton Vasilyev" userId="c9a2c3308cbc88f4" providerId="LiveId" clId="{A8F99119-FFFB-4347-9B94-A35508771FDA}" dt="2020-11-09T13:54:08.219" v="1650" actId="1076"/>
        <pc:sldMkLst>
          <pc:docMk/>
          <pc:sldMk cId="3057144070" sldId="288"/>
        </pc:sldMkLst>
        <pc:picChg chg="add mod">
          <ac:chgData name="Anton Vasilyev" userId="c9a2c3308cbc88f4" providerId="LiveId" clId="{A8F99119-FFFB-4347-9B94-A35508771FDA}" dt="2020-11-09T13:54:08.219" v="1650" actId="1076"/>
          <ac:picMkLst>
            <pc:docMk/>
            <pc:sldMk cId="3057144070" sldId="288"/>
            <ac:picMk id="3" creationId="{8D9B7BD1-3005-4089-A1F7-4A5C9822C196}"/>
          </ac:picMkLst>
        </pc:picChg>
        <pc:picChg chg="del">
          <ac:chgData name="Anton Vasilyev" userId="c9a2c3308cbc88f4" providerId="LiveId" clId="{A8F99119-FFFB-4347-9B94-A35508771FDA}" dt="2020-11-09T13:53:52.492" v="1648" actId="478"/>
          <ac:picMkLst>
            <pc:docMk/>
            <pc:sldMk cId="3057144070" sldId="288"/>
            <ac:picMk id="5" creationId="{48FD269E-362D-46FE-9DD9-B8B3893635BC}"/>
          </ac:picMkLst>
        </pc:picChg>
      </pc:sldChg>
      <pc:sldChg chg="modSp add mod ord">
        <pc:chgData name="Anton Vasilyev" userId="c9a2c3308cbc88f4" providerId="LiveId" clId="{A8F99119-FFFB-4347-9B94-A35508771FDA}" dt="2020-11-09T13:59:04.627" v="2096" actId="20577"/>
        <pc:sldMkLst>
          <pc:docMk/>
          <pc:sldMk cId="3519335592" sldId="289"/>
        </pc:sldMkLst>
        <pc:spChg chg="mod">
          <ac:chgData name="Anton Vasilyev" userId="c9a2c3308cbc88f4" providerId="LiveId" clId="{A8F99119-FFFB-4347-9B94-A35508771FDA}" dt="2020-11-09T13:54:44.667" v="1683" actId="20577"/>
          <ac:spMkLst>
            <pc:docMk/>
            <pc:sldMk cId="3519335592" sldId="289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59:04.627" v="2096" actId="20577"/>
          <ac:spMkLst>
            <pc:docMk/>
            <pc:sldMk cId="3519335592" sldId="28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01:32.340" v="2404" actId="6549"/>
        <pc:sldMkLst>
          <pc:docMk/>
          <pc:sldMk cId="2437596111" sldId="290"/>
        </pc:sldMkLst>
        <pc:spChg chg="mod">
          <ac:chgData name="Anton Vasilyev" userId="c9a2c3308cbc88f4" providerId="LiveId" clId="{A8F99119-FFFB-4347-9B94-A35508771FDA}" dt="2020-11-09T13:58:50.542" v="2090" actId="20577"/>
          <ac:spMkLst>
            <pc:docMk/>
            <pc:sldMk cId="2437596111" sldId="290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01:32.340" v="2404" actId="6549"/>
          <ac:spMkLst>
            <pc:docMk/>
            <pc:sldMk cId="2437596111" sldId="290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A8F99119-FFFB-4347-9B94-A35508771FDA}" dt="2020-11-09T14:17:46.541" v="2850"/>
        <pc:sldMkLst>
          <pc:docMk/>
          <pc:sldMk cId="3653755971" sldId="291"/>
        </pc:sldMkLst>
        <pc:spChg chg="mod">
          <ac:chgData name="Anton Vasilyev" userId="c9a2c3308cbc88f4" providerId="LiveId" clId="{A8F99119-FFFB-4347-9B94-A35508771FDA}" dt="2020-11-09T14:03:56.867" v="2415" actId="20577"/>
          <ac:spMkLst>
            <pc:docMk/>
            <pc:sldMk cId="3653755971" sldId="29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05:31.676" v="2623" actId="6549"/>
          <ac:spMkLst>
            <pc:docMk/>
            <pc:sldMk cId="3653755971" sldId="291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15:48.652" v="2778" actId="2711"/>
        <pc:sldMkLst>
          <pc:docMk/>
          <pc:sldMk cId="1847214258" sldId="292"/>
        </pc:sldMkLst>
        <pc:spChg chg="mod">
          <ac:chgData name="Anton Vasilyev" userId="c9a2c3308cbc88f4" providerId="LiveId" clId="{A8F99119-FFFB-4347-9B94-A35508771FDA}" dt="2020-11-09T14:07:42.235" v="2650" actId="20577"/>
          <ac:spMkLst>
            <pc:docMk/>
            <pc:sldMk cId="1847214258" sldId="292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15:48.652" v="2778" actId="2711"/>
          <ac:spMkLst>
            <pc:docMk/>
            <pc:sldMk cId="1847214258" sldId="29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15:27.133" v="2774" actId="2711"/>
        <pc:sldMkLst>
          <pc:docMk/>
          <pc:sldMk cId="2578945563" sldId="293"/>
        </pc:sldMkLst>
        <pc:spChg chg="mod">
          <ac:chgData name="Anton Vasilyev" userId="c9a2c3308cbc88f4" providerId="LiveId" clId="{A8F99119-FFFB-4347-9B94-A35508771FDA}" dt="2020-11-09T14:15:27.133" v="2774" actId="2711"/>
          <ac:spMkLst>
            <pc:docMk/>
            <pc:sldMk cId="2578945563" sldId="293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4:16:46.229" v="2819" actId="1076"/>
        <pc:sldMkLst>
          <pc:docMk/>
          <pc:sldMk cId="4187105725" sldId="294"/>
        </pc:sldMkLst>
        <pc:spChg chg="mod">
          <ac:chgData name="Anton Vasilyev" userId="c9a2c3308cbc88f4" providerId="LiveId" clId="{A8F99119-FFFB-4347-9B94-A35508771FDA}" dt="2020-11-09T14:16:16.979" v="2814" actId="20577"/>
          <ac:spMkLst>
            <pc:docMk/>
            <pc:sldMk cId="4187105725" sldId="294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4:16:23.333" v="2815" actId="478"/>
          <ac:spMkLst>
            <pc:docMk/>
            <pc:sldMk cId="4187105725" sldId="294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4:16:28.810" v="2816" actId="478"/>
          <ac:spMkLst>
            <pc:docMk/>
            <pc:sldMk cId="4187105725" sldId="294"/>
            <ac:spMk id="6" creationId="{79835990-1EB3-4C50-BA10-425BE24B375B}"/>
          </ac:spMkLst>
        </pc:spChg>
        <pc:picChg chg="add mod">
          <ac:chgData name="Anton Vasilyev" userId="c9a2c3308cbc88f4" providerId="LiveId" clId="{A8F99119-FFFB-4347-9B94-A35508771FDA}" dt="2020-11-09T14:16:46.229" v="2819" actId="1076"/>
          <ac:picMkLst>
            <pc:docMk/>
            <pc:sldMk cId="4187105725" sldId="294"/>
            <ac:picMk id="7" creationId="{D53AF1C8-E3A0-488A-BC0C-02EE1A7A7A07}"/>
          </ac:picMkLst>
        </pc:picChg>
      </pc:sldChg>
      <pc:sldChg chg="addSp delSp modSp add mod">
        <pc:chgData name="Anton Vasilyev" userId="c9a2c3308cbc88f4" providerId="LiveId" clId="{A8F99119-FFFB-4347-9B94-A35508771FDA}" dt="2020-11-09T14:17:37.443" v="2848" actId="1076"/>
        <pc:sldMkLst>
          <pc:docMk/>
          <pc:sldMk cId="3229664074" sldId="295"/>
        </pc:sldMkLst>
        <pc:spChg chg="mod">
          <ac:chgData name="Anton Vasilyev" userId="c9a2c3308cbc88f4" providerId="LiveId" clId="{A8F99119-FFFB-4347-9B94-A35508771FDA}" dt="2020-11-09T14:17:20.426" v="2845" actId="20577"/>
          <ac:spMkLst>
            <pc:docMk/>
            <pc:sldMk cId="3229664074" sldId="295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4:17:37.443" v="2848" actId="1076"/>
          <ac:picMkLst>
            <pc:docMk/>
            <pc:sldMk cId="3229664074" sldId="295"/>
            <ac:picMk id="3" creationId="{71E7A4D6-A4C1-4161-A4D6-07DBEAEA0AD0}"/>
          </ac:picMkLst>
        </pc:picChg>
        <pc:picChg chg="del">
          <ac:chgData name="Anton Vasilyev" userId="c9a2c3308cbc88f4" providerId="LiveId" clId="{A8F99119-FFFB-4347-9B94-A35508771FDA}" dt="2020-11-09T14:17:23.114" v="2846" actId="478"/>
          <ac:picMkLst>
            <pc:docMk/>
            <pc:sldMk cId="3229664074" sldId="295"/>
            <ac:picMk id="7" creationId="{D53AF1C8-E3A0-488A-BC0C-02EE1A7A7A07}"/>
          </ac:picMkLst>
        </pc:picChg>
      </pc:sldChg>
      <pc:sldChg chg="addSp delSp modSp add mod">
        <pc:chgData name="Anton Vasilyev" userId="c9a2c3308cbc88f4" providerId="LiveId" clId="{A8F99119-FFFB-4347-9B94-A35508771FDA}" dt="2020-11-09T14:18:50.506" v="2927" actId="1076"/>
        <pc:sldMkLst>
          <pc:docMk/>
          <pc:sldMk cId="3509179635" sldId="296"/>
        </pc:sldMkLst>
        <pc:spChg chg="mod">
          <ac:chgData name="Anton Vasilyev" userId="c9a2c3308cbc88f4" providerId="LiveId" clId="{A8F99119-FFFB-4347-9B94-A35508771FDA}" dt="2020-11-09T14:18:29.181" v="2923" actId="20577"/>
          <ac:spMkLst>
            <pc:docMk/>
            <pc:sldMk cId="3509179635" sldId="296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4:18:32.622" v="2924" actId="478"/>
          <ac:spMkLst>
            <pc:docMk/>
            <pc:sldMk cId="3509179635" sldId="296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4:18:34.874" v="2925" actId="478"/>
          <ac:spMkLst>
            <pc:docMk/>
            <pc:sldMk cId="3509179635" sldId="296"/>
            <ac:spMk id="6" creationId="{C692E63F-DCB1-4A98-8007-E002B0E899AA}"/>
          </ac:spMkLst>
        </pc:spChg>
        <pc:picChg chg="add mod">
          <ac:chgData name="Anton Vasilyev" userId="c9a2c3308cbc88f4" providerId="LiveId" clId="{A8F99119-FFFB-4347-9B94-A35508771FDA}" dt="2020-11-09T14:18:50.506" v="2927" actId="1076"/>
          <ac:picMkLst>
            <pc:docMk/>
            <pc:sldMk cId="3509179635" sldId="296"/>
            <ac:picMk id="7" creationId="{3CAC9A39-2961-4CA3-B06C-31C0D2115B65}"/>
          </ac:picMkLst>
        </pc:picChg>
      </pc:sldChg>
      <pc:sldChg chg="modSp add mod ord">
        <pc:chgData name="Anton Vasilyev" userId="c9a2c3308cbc88f4" providerId="LiveId" clId="{A8F99119-FFFB-4347-9B94-A35508771FDA}" dt="2020-11-09T14:22:18.187" v="3432" actId="20577"/>
        <pc:sldMkLst>
          <pc:docMk/>
          <pc:sldMk cId="3982922168" sldId="297"/>
        </pc:sldMkLst>
        <pc:spChg chg="mod">
          <ac:chgData name="Anton Vasilyev" userId="c9a2c3308cbc88f4" providerId="LiveId" clId="{A8F99119-FFFB-4347-9B94-A35508771FDA}" dt="2020-11-09T14:19:27.082" v="2963" actId="20577"/>
          <ac:spMkLst>
            <pc:docMk/>
            <pc:sldMk cId="3982922168" sldId="297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22:18.187" v="3432" actId="20577"/>
          <ac:spMkLst>
            <pc:docMk/>
            <pc:sldMk cId="3982922168" sldId="29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1:51.593" v="3938" actId="20577"/>
        <pc:sldMkLst>
          <pc:docMk/>
          <pc:sldMk cId="2273940692" sldId="298"/>
        </pc:sldMkLst>
        <pc:spChg chg="mod">
          <ac:chgData name="Anton Vasilyev" userId="c9a2c3308cbc88f4" providerId="LiveId" clId="{A8F99119-FFFB-4347-9B94-A35508771FDA}" dt="2020-11-09T14:31:51.593" v="3938" actId="20577"/>
          <ac:spMkLst>
            <pc:docMk/>
            <pc:sldMk cId="2273940692" sldId="29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3:16.185" v="3970" actId="20577"/>
        <pc:sldMkLst>
          <pc:docMk/>
          <pc:sldMk cId="995942259" sldId="299"/>
        </pc:sldMkLst>
        <pc:spChg chg="mod">
          <ac:chgData name="Anton Vasilyev" userId="c9a2c3308cbc88f4" providerId="LiveId" clId="{A8F99119-FFFB-4347-9B94-A35508771FDA}" dt="2020-11-09T14:32:16.165" v="3956" actId="20577"/>
          <ac:spMkLst>
            <pc:docMk/>
            <pc:sldMk cId="995942259" sldId="299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33:16.185" v="3970" actId="20577"/>
          <ac:spMkLst>
            <pc:docMk/>
            <pc:sldMk cId="995942259" sldId="29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5:37.407" v="4065" actId="20577"/>
        <pc:sldMkLst>
          <pc:docMk/>
          <pc:sldMk cId="144817910" sldId="300"/>
        </pc:sldMkLst>
        <pc:spChg chg="mod">
          <ac:chgData name="Anton Vasilyev" userId="c9a2c3308cbc88f4" providerId="LiveId" clId="{A8F99119-FFFB-4347-9B94-A35508771FDA}" dt="2020-11-09T14:35:37.407" v="4065" actId="20577"/>
          <ac:spMkLst>
            <pc:docMk/>
            <pc:sldMk cId="144817910" sldId="30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41:43.465" v="4256" actId="2711"/>
        <pc:sldMkLst>
          <pc:docMk/>
          <pc:sldMk cId="2265233872" sldId="301"/>
        </pc:sldMkLst>
        <pc:spChg chg="mod">
          <ac:chgData name="Anton Vasilyev" userId="c9a2c3308cbc88f4" providerId="LiveId" clId="{A8F99119-FFFB-4347-9B94-A35508771FDA}" dt="2020-11-09T14:36:38.641" v="4068" actId="27636"/>
          <ac:spMkLst>
            <pc:docMk/>
            <pc:sldMk cId="2265233872" sldId="30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41:43.465" v="4256" actId="2711"/>
          <ac:spMkLst>
            <pc:docMk/>
            <pc:sldMk cId="2265233872" sldId="301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8D35AC86-1FE2-4F53-A760-8706143394CF}"/>
    <pc:docChg chg="undo custSel addSld delSld modSld sldOrd">
      <pc:chgData name="Anton Vasilyev" userId="c9a2c3308cbc88f4" providerId="LiveId" clId="{8D35AC86-1FE2-4F53-A760-8706143394CF}" dt="2023-02-05T20:03:13.812" v="5758" actId="6549"/>
      <pc:docMkLst>
        <pc:docMk/>
      </pc:docMkLst>
      <pc:sldChg chg="modSp mod">
        <pc:chgData name="Anton Vasilyev" userId="c9a2c3308cbc88f4" providerId="LiveId" clId="{8D35AC86-1FE2-4F53-A760-8706143394CF}" dt="2023-02-04T16:42:38.611" v="5706" actId="20577"/>
        <pc:sldMkLst>
          <pc:docMk/>
          <pc:sldMk cId="109857222" sldId="256"/>
        </pc:sldMkLst>
        <pc:spChg chg="mod">
          <ac:chgData name="Anton Vasilyev" userId="c9a2c3308cbc88f4" providerId="LiveId" clId="{8D35AC86-1FE2-4F53-A760-8706143394CF}" dt="2023-02-04T16:42:38.611" v="570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781270823" sldId="259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2323276434" sldId="260"/>
        </pc:sldMkLst>
      </pc:sldChg>
      <pc:sldChg chg="addSp delSp modSp add del mod setBg delDesignElem">
        <pc:chgData name="Anton Vasilyev" userId="c9a2c3308cbc88f4" providerId="LiveId" clId="{8D35AC86-1FE2-4F53-A760-8706143394CF}" dt="2023-02-05T19:59:36.891" v="5755" actId="6549"/>
        <pc:sldMkLst>
          <pc:docMk/>
          <pc:sldMk cId="462382713" sldId="261"/>
        </pc:sldMkLst>
        <pc:spChg chg="mod">
          <ac:chgData name="Anton Vasilyev" userId="c9a2c3308cbc88f4" providerId="LiveId" clId="{8D35AC86-1FE2-4F53-A760-8706143394CF}" dt="2023-02-04T16:37:54.219" v="5686" actId="20577"/>
          <ac:spMkLst>
            <pc:docMk/>
            <pc:sldMk cId="462382713" sldId="261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5T19:59:36.891" v="5755" actId="6549"/>
          <ac:spMkLst>
            <pc:docMk/>
            <pc:sldMk cId="462382713" sldId="261"/>
            <ac:spMk id="3" creationId="{6EB5EA79-2747-4663-9DD7-388DB5EDF6F6}"/>
          </ac:spMkLst>
        </pc:spChg>
        <pc:spChg chg="add del">
          <ac:chgData name="Anton Vasilyev" userId="c9a2c3308cbc88f4" providerId="LiveId" clId="{8D35AC86-1FE2-4F53-A760-8706143394CF}" dt="2023-02-04T16:37:44.701" v="5684"/>
          <ac:spMkLst>
            <pc:docMk/>
            <pc:sldMk cId="462382713" sldId="261"/>
            <ac:spMk id="8" creationId="{7CB4857B-ED7C-444D-9F04-2F885114A1C2}"/>
          </ac:spMkLst>
        </pc:spChg>
        <pc:spChg chg="add del">
          <ac:chgData name="Anton Vasilyev" userId="c9a2c3308cbc88f4" providerId="LiveId" clId="{8D35AC86-1FE2-4F53-A760-8706143394CF}" dt="2023-02-04T16:37:44.701" v="5684"/>
          <ac:spMkLst>
            <pc:docMk/>
            <pc:sldMk cId="462382713" sldId="261"/>
            <ac:spMk id="10" creationId="{D18046FB-44EA-4FD8-A585-EA09A319B2D0}"/>
          </ac:spMkLst>
        </pc:spChg>
        <pc:spChg chg="add del">
          <ac:chgData name="Anton Vasilyev" userId="c9a2c3308cbc88f4" providerId="LiveId" clId="{8D35AC86-1FE2-4F53-A760-8706143394CF}" dt="2023-02-04T16:37:44.701" v="5684"/>
          <ac:spMkLst>
            <pc:docMk/>
            <pc:sldMk cId="462382713" sldId="261"/>
            <ac:spMk id="12" creationId="{479F5F2B-8B58-4140-AE6A-51F6C67B18D9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094037597" sldId="262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668734427" sldId="263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54565668" sldId="264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793964662" sldId="265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030394170" sldId="266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2024789541" sldId="267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085063955" sldId="268"/>
        </pc:sldMkLst>
      </pc:sldChg>
      <pc:sldChg chg="modSp add mod ord">
        <pc:chgData name="Anton Vasilyev" userId="c9a2c3308cbc88f4" providerId="LiveId" clId="{8D35AC86-1FE2-4F53-A760-8706143394CF}" dt="2023-02-04T15:22:07.030" v="1217"/>
        <pc:sldMkLst>
          <pc:docMk/>
          <pc:sldMk cId="3945272560" sldId="269"/>
        </pc:sldMkLst>
        <pc:spChg chg="mod">
          <ac:chgData name="Anton Vasilyev" userId="c9a2c3308cbc88f4" providerId="LiveId" clId="{8D35AC86-1FE2-4F53-A760-8706143394CF}" dt="2023-02-04T15:21:56.868" v="1215" actId="20577"/>
          <ac:spMkLst>
            <pc:docMk/>
            <pc:sldMk cId="3945272560" sldId="269"/>
            <ac:spMk id="2" creationId="{4454E273-1BD3-4886-B183-8EA0CD8AA0F5}"/>
          </ac:spMkLst>
        </pc:spChg>
      </pc:sldChg>
      <pc:sldChg chg="modSp add del mod">
        <pc:chgData name="Anton Vasilyev" userId="c9a2c3308cbc88f4" providerId="LiveId" clId="{8D35AC86-1FE2-4F53-A760-8706143394CF}" dt="2023-02-04T15:22:28.074" v="1238" actId="2696"/>
        <pc:sldMkLst>
          <pc:docMk/>
          <pc:sldMk cId="4044844545" sldId="270"/>
        </pc:sldMkLst>
        <pc:spChg chg="mod">
          <ac:chgData name="Anton Vasilyev" userId="c9a2c3308cbc88f4" providerId="LiveId" clId="{8D35AC86-1FE2-4F53-A760-8706143394CF}" dt="2023-02-04T15:22:19.747" v="1237" actId="20577"/>
          <ac:spMkLst>
            <pc:docMk/>
            <pc:sldMk cId="4044844545" sldId="270"/>
            <ac:spMk id="2" creationId="{4454E273-1BD3-4886-B183-8EA0CD8AA0F5}"/>
          </ac:spMkLst>
        </pc:spChg>
      </pc:sldChg>
      <pc:sldChg chg="modSp add mod">
        <pc:chgData name="Anton Vasilyev" userId="c9a2c3308cbc88f4" providerId="LiveId" clId="{8D35AC86-1FE2-4F53-A760-8706143394CF}" dt="2023-02-04T15:22:39.499" v="1251" actId="20577"/>
        <pc:sldMkLst>
          <pc:docMk/>
          <pc:sldMk cId="3672457300" sldId="271"/>
        </pc:sldMkLst>
        <pc:spChg chg="mod">
          <ac:chgData name="Anton Vasilyev" userId="c9a2c3308cbc88f4" providerId="LiveId" clId="{8D35AC86-1FE2-4F53-A760-8706143394CF}" dt="2023-02-04T15:22:39.499" v="1251" actId="20577"/>
          <ac:spMkLst>
            <pc:docMk/>
            <pc:sldMk cId="3672457300" sldId="271"/>
            <ac:spMk id="2" creationId="{4454E273-1BD3-4886-B183-8EA0CD8AA0F5}"/>
          </ac:spMkLst>
        </pc:spChg>
      </pc:sldChg>
      <pc:sldChg chg="modSp add mod">
        <pc:chgData name="Anton Vasilyev" userId="c9a2c3308cbc88f4" providerId="LiveId" clId="{8D35AC86-1FE2-4F53-A760-8706143394CF}" dt="2023-02-04T15:22:58.596" v="1284" actId="27636"/>
        <pc:sldMkLst>
          <pc:docMk/>
          <pc:sldMk cId="2028285975" sldId="272"/>
        </pc:sldMkLst>
        <pc:spChg chg="mod">
          <ac:chgData name="Anton Vasilyev" userId="c9a2c3308cbc88f4" providerId="LiveId" clId="{8D35AC86-1FE2-4F53-A760-8706143394CF}" dt="2023-02-04T15:22:58.596" v="1284" actId="27636"/>
          <ac:spMkLst>
            <pc:docMk/>
            <pc:sldMk cId="2028285975" sldId="272"/>
            <ac:spMk id="2" creationId="{4454E273-1BD3-4886-B183-8EA0CD8AA0F5}"/>
          </ac:spMkLst>
        </pc:spChg>
      </pc:sldChg>
      <pc:sldChg chg="modSp add mod ord modNotesTx">
        <pc:chgData name="Anton Vasilyev" userId="c9a2c3308cbc88f4" providerId="LiveId" clId="{8D35AC86-1FE2-4F53-A760-8706143394CF}" dt="2023-02-04T16:08:58.725" v="2820" actId="113"/>
        <pc:sldMkLst>
          <pc:docMk/>
          <pc:sldMk cId="3009522904" sldId="273"/>
        </pc:sldMkLst>
        <pc:spChg chg="mod">
          <ac:chgData name="Anton Vasilyev" userId="c9a2c3308cbc88f4" providerId="LiveId" clId="{8D35AC86-1FE2-4F53-A760-8706143394CF}" dt="2023-02-04T15:40:22.331" v="1639" actId="20577"/>
          <ac:spMkLst>
            <pc:docMk/>
            <pc:sldMk cId="3009522904" sldId="27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08:58.725" v="2820" actId="113"/>
          <ac:spMkLst>
            <pc:docMk/>
            <pc:sldMk cId="3009522904" sldId="273"/>
            <ac:spMk id="3" creationId="{6EB5EA79-2747-4663-9DD7-388DB5EDF6F6}"/>
          </ac:spMkLst>
        </pc:spChg>
      </pc:sldChg>
      <pc:sldChg chg="del">
        <pc:chgData name="Anton Vasilyev" userId="c9a2c3308cbc88f4" providerId="LiveId" clId="{8D35AC86-1FE2-4F53-A760-8706143394CF}" dt="2023-02-04T16:28:57.722" v="4707" actId="2696"/>
        <pc:sldMkLst>
          <pc:docMk/>
          <pc:sldMk cId="2265233872" sldId="301"/>
        </pc:sldMkLst>
      </pc:sldChg>
      <pc:sldChg chg="modSp mod">
        <pc:chgData name="Anton Vasilyev" userId="c9a2c3308cbc88f4" providerId="LiveId" clId="{8D35AC86-1FE2-4F53-A760-8706143394CF}" dt="2023-02-04T16:43:30.275" v="5753" actId="6549"/>
        <pc:sldMkLst>
          <pc:docMk/>
          <pc:sldMk cId="3234011780" sldId="303"/>
        </pc:sldMkLst>
        <pc:spChg chg="mod">
          <ac:chgData name="Anton Vasilyev" userId="c9a2c3308cbc88f4" providerId="LiveId" clId="{8D35AC86-1FE2-4F53-A760-8706143394CF}" dt="2023-02-04T16:31:58.467" v="5080" actId="20577"/>
          <ac:spMkLst>
            <pc:docMk/>
            <pc:sldMk cId="3234011780" sldId="30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43:30.275" v="5753" actId="6549"/>
          <ac:spMkLst>
            <pc:docMk/>
            <pc:sldMk cId="3234011780" sldId="303"/>
            <ac:spMk id="3" creationId="{6EB5EA79-2747-4663-9DD7-388DB5EDF6F6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621353742" sldId="304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2534972340" sldId="305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09133310" sldId="306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815415688" sldId="307"/>
        </pc:sldMkLst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1582738488" sldId="308"/>
        </pc:sldMkLst>
      </pc:sldChg>
      <pc:sldChg chg="modSp del mod">
        <pc:chgData name="Anton Vasilyev" userId="c9a2c3308cbc88f4" providerId="LiveId" clId="{8D35AC86-1FE2-4F53-A760-8706143394CF}" dt="2023-02-04T16:42:46.060" v="5707" actId="47"/>
        <pc:sldMkLst>
          <pc:docMk/>
          <pc:sldMk cId="3660104045" sldId="309"/>
        </pc:sldMkLst>
        <pc:spChg chg="mod">
          <ac:chgData name="Anton Vasilyev" userId="c9a2c3308cbc88f4" providerId="LiveId" clId="{8D35AC86-1FE2-4F53-A760-8706143394CF}" dt="2023-02-04T16:38:34.546" v="5704" actId="20577"/>
          <ac:spMkLst>
            <pc:docMk/>
            <pc:sldMk cId="3660104045" sldId="309"/>
            <ac:spMk id="3" creationId="{6EB5EA79-2747-4663-9DD7-388DB5EDF6F6}"/>
          </ac:spMkLst>
        </pc:spChg>
      </pc:sldChg>
      <pc:sldChg chg="del">
        <pc:chgData name="Anton Vasilyev" userId="c9a2c3308cbc88f4" providerId="LiveId" clId="{8D35AC86-1FE2-4F53-A760-8706143394CF}" dt="2023-02-04T16:42:46.060" v="5707" actId="47"/>
        <pc:sldMkLst>
          <pc:docMk/>
          <pc:sldMk cId="3183563235" sldId="310"/>
        </pc:sldMkLst>
      </pc:sldChg>
      <pc:sldChg chg="del">
        <pc:chgData name="Anton Vasilyev" userId="c9a2c3308cbc88f4" providerId="LiveId" clId="{8D35AC86-1FE2-4F53-A760-8706143394CF}" dt="2023-02-04T16:42:53.338" v="5708" actId="47"/>
        <pc:sldMkLst>
          <pc:docMk/>
          <pc:sldMk cId="1110677521" sldId="316"/>
        </pc:sldMkLst>
      </pc:sldChg>
      <pc:sldChg chg="modSp mod modNotesTx">
        <pc:chgData name="Anton Vasilyev" userId="c9a2c3308cbc88f4" providerId="LiveId" clId="{8D35AC86-1FE2-4F53-A760-8706143394CF}" dt="2023-02-04T16:43:16.259" v="5751" actId="20577"/>
        <pc:sldMkLst>
          <pc:docMk/>
          <pc:sldMk cId="919062890" sldId="317"/>
        </pc:sldMkLst>
        <pc:spChg chg="mod">
          <ac:chgData name="Anton Vasilyev" userId="c9a2c3308cbc88f4" providerId="LiveId" clId="{8D35AC86-1FE2-4F53-A760-8706143394CF}" dt="2023-02-04T16:43:16.259" v="5751" actId="20577"/>
          <ac:spMkLst>
            <pc:docMk/>
            <pc:sldMk cId="919062890" sldId="317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39:18.563" v="1569" actId="20577"/>
          <ac:spMkLst>
            <pc:docMk/>
            <pc:sldMk cId="919062890" sldId="317"/>
            <ac:spMk id="3" creationId="{6EB5EA79-2747-4663-9DD7-388DB5EDF6F6}"/>
          </ac:spMkLst>
        </pc:spChg>
      </pc:sldChg>
      <pc:sldChg chg="modSp mod">
        <pc:chgData name="Anton Vasilyev" userId="c9a2c3308cbc88f4" providerId="LiveId" clId="{8D35AC86-1FE2-4F53-A760-8706143394CF}" dt="2023-02-04T15:06:58.171" v="357" actId="20577"/>
        <pc:sldMkLst>
          <pc:docMk/>
          <pc:sldMk cId="1196236977" sldId="318"/>
        </pc:sldMkLst>
        <pc:spChg chg="mod">
          <ac:chgData name="Anton Vasilyev" userId="c9a2c3308cbc88f4" providerId="LiveId" clId="{8D35AC86-1FE2-4F53-A760-8706143394CF}" dt="2023-02-04T15:06:58.171" v="357" actId="20577"/>
          <ac:spMkLst>
            <pc:docMk/>
            <pc:sldMk cId="1196236977" sldId="318"/>
            <ac:spMk id="3" creationId="{6EB5EA79-2747-4663-9DD7-388DB5EDF6F6}"/>
          </ac:spMkLst>
        </pc:spChg>
      </pc:sldChg>
      <pc:sldChg chg="modSp mod modNotesTx">
        <pc:chgData name="Anton Vasilyev" userId="c9a2c3308cbc88f4" providerId="LiveId" clId="{8D35AC86-1FE2-4F53-A760-8706143394CF}" dt="2023-02-05T20:03:13.812" v="5758" actId="6549"/>
        <pc:sldMkLst>
          <pc:docMk/>
          <pc:sldMk cId="2919403923" sldId="319"/>
        </pc:sldMkLst>
        <pc:spChg chg="mod">
          <ac:chgData name="Anton Vasilyev" userId="c9a2c3308cbc88f4" providerId="LiveId" clId="{8D35AC86-1FE2-4F53-A760-8706143394CF}" dt="2023-02-05T20:03:13.812" v="5758" actId="6549"/>
          <ac:spMkLst>
            <pc:docMk/>
            <pc:sldMk cId="2919403923" sldId="319"/>
            <ac:spMk id="3" creationId="{6EB5EA79-2747-4663-9DD7-388DB5EDF6F6}"/>
          </ac:spMkLst>
        </pc:spChg>
      </pc:sldChg>
      <pc:sldChg chg="modSp mod modNotesTx">
        <pc:chgData name="Anton Vasilyev" userId="c9a2c3308cbc88f4" providerId="LiveId" clId="{8D35AC86-1FE2-4F53-A760-8706143394CF}" dt="2023-02-04T15:26:13.501" v="1565" actId="6549"/>
        <pc:sldMkLst>
          <pc:docMk/>
          <pc:sldMk cId="1080387400" sldId="320"/>
        </pc:sldMkLst>
        <pc:spChg chg="mod">
          <ac:chgData name="Anton Vasilyev" userId="c9a2c3308cbc88f4" providerId="LiveId" clId="{8D35AC86-1FE2-4F53-A760-8706143394CF}" dt="2023-02-04T15:06:23.563" v="342" actId="20577"/>
          <ac:spMkLst>
            <pc:docMk/>
            <pc:sldMk cId="1080387400" sldId="320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06:33.196" v="345" actId="20577"/>
          <ac:spMkLst>
            <pc:docMk/>
            <pc:sldMk cId="1080387400" sldId="320"/>
            <ac:spMk id="3" creationId="{6EB5EA79-2747-4663-9DD7-388DB5EDF6F6}"/>
          </ac:spMkLst>
        </pc:spChg>
      </pc:sldChg>
      <pc:sldChg chg="modSp mod">
        <pc:chgData name="Anton Vasilyev" userId="c9a2c3308cbc88f4" providerId="LiveId" clId="{8D35AC86-1FE2-4F53-A760-8706143394CF}" dt="2023-02-04T15:06:38.635" v="348" actId="20577"/>
        <pc:sldMkLst>
          <pc:docMk/>
          <pc:sldMk cId="21201633" sldId="321"/>
        </pc:sldMkLst>
        <pc:spChg chg="mod">
          <ac:chgData name="Anton Vasilyev" userId="c9a2c3308cbc88f4" providerId="LiveId" clId="{8D35AC86-1FE2-4F53-A760-8706143394CF}" dt="2023-02-04T15:06:38.635" v="348" actId="20577"/>
          <ac:spMkLst>
            <pc:docMk/>
            <pc:sldMk cId="21201633" sldId="321"/>
            <ac:spMk id="2" creationId="{4454E273-1BD3-4886-B183-8EA0CD8AA0F5}"/>
          </ac:spMkLst>
        </pc:spChg>
      </pc:sldChg>
      <pc:sldChg chg="modSp mod">
        <pc:chgData name="Anton Vasilyev" userId="c9a2c3308cbc88f4" providerId="LiveId" clId="{8D35AC86-1FE2-4F53-A760-8706143394CF}" dt="2023-02-04T15:06:42.692" v="351" actId="20577"/>
        <pc:sldMkLst>
          <pc:docMk/>
          <pc:sldMk cId="3984271710" sldId="322"/>
        </pc:sldMkLst>
        <pc:spChg chg="mod">
          <ac:chgData name="Anton Vasilyev" userId="c9a2c3308cbc88f4" providerId="LiveId" clId="{8D35AC86-1FE2-4F53-A760-8706143394CF}" dt="2023-02-04T15:06:42.692" v="351" actId="20577"/>
          <ac:spMkLst>
            <pc:docMk/>
            <pc:sldMk cId="3984271710" sldId="322"/>
            <ac:spMk id="2" creationId="{4454E273-1BD3-4886-B183-8EA0CD8AA0F5}"/>
          </ac:spMkLst>
        </pc:spChg>
      </pc:sldChg>
      <pc:sldChg chg="addSp delSp modSp add mod ord modNotesTx">
        <pc:chgData name="Anton Vasilyev" userId="c9a2c3308cbc88f4" providerId="LiveId" clId="{8D35AC86-1FE2-4F53-A760-8706143394CF}" dt="2023-02-04T15:25:49.565" v="1563" actId="6549"/>
        <pc:sldMkLst>
          <pc:docMk/>
          <pc:sldMk cId="1373405479" sldId="323"/>
        </pc:sldMkLst>
        <pc:spChg chg="mod">
          <ac:chgData name="Anton Vasilyev" userId="c9a2c3308cbc88f4" providerId="LiveId" clId="{8D35AC86-1FE2-4F53-A760-8706143394CF}" dt="2023-02-04T14:58:40.811" v="23" actId="20577"/>
          <ac:spMkLst>
            <pc:docMk/>
            <pc:sldMk cId="1373405479" sldId="32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08:40.943" v="454" actId="113"/>
          <ac:spMkLst>
            <pc:docMk/>
            <pc:sldMk cId="1373405479" sldId="323"/>
            <ac:spMk id="3" creationId="{6EB5EA79-2747-4663-9DD7-388DB5EDF6F6}"/>
          </ac:spMkLst>
        </pc:spChg>
        <pc:spChg chg="add del">
          <ac:chgData name="Anton Vasilyev" userId="c9a2c3308cbc88f4" providerId="LiveId" clId="{8D35AC86-1FE2-4F53-A760-8706143394CF}" dt="2023-02-04T15:04:40.487" v="241"/>
          <ac:spMkLst>
            <pc:docMk/>
            <pc:sldMk cId="1373405479" sldId="323"/>
            <ac:spMk id="5" creationId="{ADA3B61D-CF25-2B52-F9C0-598D4E23565D}"/>
          </ac:spMkLst>
        </pc:spChg>
        <pc:spChg chg="add del">
          <ac:chgData name="Anton Vasilyev" userId="c9a2c3308cbc88f4" providerId="LiveId" clId="{8D35AC86-1FE2-4F53-A760-8706143394CF}" dt="2023-02-04T15:04:43.485" v="243"/>
          <ac:spMkLst>
            <pc:docMk/>
            <pc:sldMk cId="1373405479" sldId="323"/>
            <ac:spMk id="6" creationId="{78E3F868-F538-0BF5-D3CB-9280F856D5E9}"/>
          </ac:spMkLst>
        </pc:spChg>
        <pc:spChg chg="add del">
          <ac:chgData name="Anton Vasilyev" userId="c9a2c3308cbc88f4" providerId="LiveId" clId="{8D35AC86-1FE2-4F53-A760-8706143394CF}" dt="2023-02-04T15:06:00.317" v="338"/>
          <ac:spMkLst>
            <pc:docMk/>
            <pc:sldMk cId="1373405479" sldId="323"/>
            <ac:spMk id="7" creationId="{E18F3CAF-7293-D586-7FDA-B97982024D1F}"/>
          </ac:spMkLst>
        </pc:spChg>
      </pc:sldChg>
      <pc:sldChg chg="modSp add mod modNotesTx">
        <pc:chgData name="Anton Vasilyev" userId="c9a2c3308cbc88f4" providerId="LiveId" clId="{8D35AC86-1FE2-4F53-A760-8706143394CF}" dt="2023-02-04T15:25:52.677" v="1564" actId="6549"/>
        <pc:sldMkLst>
          <pc:docMk/>
          <pc:sldMk cId="1310179085" sldId="324"/>
        </pc:sldMkLst>
        <pc:spChg chg="mod">
          <ac:chgData name="Anton Vasilyev" userId="c9a2c3308cbc88f4" providerId="LiveId" clId="{8D35AC86-1FE2-4F53-A760-8706143394CF}" dt="2023-02-04T15:09:00.195" v="471" actId="20577"/>
          <ac:spMkLst>
            <pc:docMk/>
            <pc:sldMk cId="1310179085" sldId="324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14:48.276" v="829" actId="27636"/>
          <ac:spMkLst>
            <pc:docMk/>
            <pc:sldMk cId="1310179085" sldId="324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5:16:18.932" v="918" actId="6549"/>
        <pc:sldMkLst>
          <pc:docMk/>
          <pc:sldMk cId="422144707" sldId="325"/>
        </pc:sldMkLst>
        <pc:spChg chg="mod">
          <ac:chgData name="Anton Vasilyev" userId="c9a2c3308cbc88f4" providerId="LiveId" clId="{8D35AC86-1FE2-4F53-A760-8706143394CF}" dt="2023-02-04T15:16:18.932" v="918" actId="6549"/>
          <ac:spMkLst>
            <pc:docMk/>
            <pc:sldMk cId="422144707" sldId="325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16:08.411" v="917" actId="6549"/>
          <ac:spMkLst>
            <pc:docMk/>
            <pc:sldMk cId="422144707" sldId="325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8D35AC86-1FE2-4F53-A760-8706143394CF}" dt="2023-02-04T15:24:36.331" v="1478" actId="20577"/>
        <pc:sldMkLst>
          <pc:docMk/>
          <pc:sldMk cId="3770868458" sldId="326"/>
        </pc:sldMkLst>
        <pc:spChg chg="mod">
          <ac:chgData name="Anton Vasilyev" userId="c9a2c3308cbc88f4" providerId="LiveId" clId="{8D35AC86-1FE2-4F53-A760-8706143394CF}" dt="2023-02-04T15:17:31.187" v="954" actId="20577"/>
          <ac:spMkLst>
            <pc:docMk/>
            <pc:sldMk cId="3770868458" sldId="326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23:57.115" v="1390" actId="20577"/>
          <ac:spMkLst>
            <pc:docMk/>
            <pc:sldMk cId="3770868458" sldId="32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5:25:33.532" v="1562" actId="20577"/>
        <pc:sldMkLst>
          <pc:docMk/>
          <pc:sldMk cId="3519347594" sldId="327"/>
        </pc:sldMkLst>
        <pc:spChg chg="mod">
          <ac:chgData name="Anton Vasilyev" userId="c9a2c3308cbc88f4" providerId="LiveId" clId="{8D35AC86-1FE2-4F53-A760-8706143394CF}" dt="2023-02-04T15:25:33.532" v="1562" actId="20577"/>
          <ac:spMkLst>
            <pc:docMk/>
            <pc:sldMk cId="3519347594" sldId="327"/>
            <ac:spMk id="2" creationId="{4454E273-1BD3-4886-B183-8EA0CD8AA0F5}"/>
          </ac:spMkLst>
        </pc:spChg>
      </pc:sldChg>
      <pc:sldChg chg="modSp add del mod ord">
        <pc:chgData name="Anton Vasilyev" userId="c9a2c3308cbc88f4" providerId="LiveId" clId="{8D35AC86-1FE2-4F53-A760-8706143394CF}" dt="2023-02-04T15:40:09.155" v="1616" actId="47"/>
        <pc:sldMkLst>
          <pc:docMk/>
          <pc:sldMk cId="444298884" sldId="328"/>
        </pc:sldMkLst>
        <pc:spChg chg="mod">
          <ac:chgData name="Anton Vasilyev" userId="c9a2c3308cbc88f4" providerId="LiveId" clId="{8D35AC86-1FE2-4F53-A760-8706143394CF}" dt="2023-02-04T15:39:44.699" v="1592" actId="20577"/>
          <ac:spMkLst>
            <pc:docMk/>
            <pc:sldMk cId="444298884" sldId="328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5:39:54.683" v="1615" actId="20577"/>
          <ac:spMkLst>
            <pc:docMk/>
            <pc:sldMk cId="444298884" sldId="32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06:13.384" v="2744" actId="27636"/>
        <pc:sldMkLst>
          <pc:docMk/>
          <pc:sldMk cId="1704717991" sldId="328"/>
        </pc:sldMkLst>
        <pc:spChg chg="mod">
          <ac:chgData name="Anton Vasilyev" userId="c9a2c3308cbc88f4" providerId="LiveId" clId="{8D35AC86-1FE2-4F53-A760-8706143394CF}" dt="2023-02-04T15:57:30.963" v="2427" actId="20577"/>
          <ac:spMkLst>
            <pc:docMk/>
            <pc:sldMk cId="1704717991" sldId="328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06:13.384" v="2744" actId="27636"/>
          <ac:spMkLst>
            <pc:docMk/>
            <pc:sldMk cId="1704717991" sldId="32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07:52.507" v="2754" actId="255"/>
        <pc:sldMkLst>
          <pc:docMk/>
          <pc:sldMk cId="3113330323" sldId="329"/>
        </pc:sldMkLst>
        <pc:spChg chg="mod">
          <ac:chgData name="Anton Vasilyev" userId="c9a2c3308cbc88f4" providerId="LiveId" clId="{8D35AC86-1FE2-4F53-A760-8706143394CF}" dt="2023-02-04T15:57:42.403" v="2430" actId="20577"/>
          <ac:spMkLst>
            <pc:docMk/>
            <pc:sldMk cId="3113330323" sldId="329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07:52.507" v="2754" actId="255"/>
          <ac:spMkLst>
            <pc:docMk/>
            <pc:sldMk cId="3113330323" sldId="329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6:13:12.635" v="3282" actId="20577"/>
        <pc:sldMkLst>
          <pc:docMk/>
          <pc:sldMk cId="2515457032" sldId="330"/>
        </pc:sldMkLst>
        <pc:spChg chg="mod">
          <ac:chgData name="Anton Vasilyev" userId="c9a2c3308cbc88f4" providerId="LiveId" clId="{8D35AC86-1FE2-4F53-A760-8706143394CF}" dt="2023-02-04T16:13:12.635" v="3282" actId="20577"/>
          <ac:spMkLst>
            <pc:docMk/>
            <pc:sldMk cId="2515457032" sldId="330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12:55.835" v="3274" actId="20577"/>
          <ac:spMkLst>
            <pc:docMk/>
            <pc:sldMk cId="2515457032" sldId="33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17:16.939" v="3776" actId="20577"/>
        <pc:sldMkLst>
          <pc:docMk/>
          <pc:sldMk cId="4189737549" sldId="331"/>
        </pc:sldMkLst>
        <pc:spChg chg="mod">
          <ac:chgData name="Anton Vasilyev" userId="c9a2c3308cbc88f4" providerId="LiveId" clId="{8D35AC86-1FE2-4F53-A760-8706143394CF}" dt="2023-02-04T16:13:20.074" v="3285" actId="20577"/>
          <ac:spMkLst>
            <pc:docMk/>
            <pc:sldMk cId="4189737549" sldId="331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17:16.939" v="3776" actId="20577"/>
          <ac:spMkLst>
            <pc:docMk/>
            <pc:sldMk cId="4189737549" sldId="331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6:20:05.123" v="3953" actId="6549"/>
        <pc:sldMkLst>
          <pc:docMk/>
          <pc:sldMk cId="3166477713" sldId="332"/>
        </pc:sldMkLst>
        <pc:spChg chg="mod">
          <ac:chgData name="Anton Vasilyev" userId="c9a2c3308cbc88f4" providerId="LiveId" clId="{8D35AC86-1FE2-4F53-A760-8706143394CF}" dt="2023-02-04T16:18:10.059" v="3793" actId="20577"/>
          <ac:spMkLst>
            <pc:docMk/>
            <pc:sldMk cId="3166477713" sldId="332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20:05.123" v="3953" actId="6549"/>
          <ac:spMkLst>
            <pc:docMk/>
            <pc:sldMk cId="3166477713" sldId="332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8D35AC86-1FE2-4F53-A760-8706143394CF}" dt="2023-02-04T16:21:53.867" v="4054" actId="20577"/>
        <pc:sldMkLst>
          <pc:docMk/>
          <pc:sldMk cId="1464958213" sldId="333"/>
        </pc:sldMkLst>
        <pc:spChg chg="mod">
          <ac:chgData name="Anton Vasilyev" userId="c9a2c3308cbc88f4" providerId="LiveId" clId="{8D35AC86-1FE2-4F53-A760-8706143394CF}" dt="2023-02-04T16:19:21.154" v="3865" actId="20577"/>
          <ac:spMkLst>
            <pc:docMk/>
            <pc:sldMk cId="1464958213" sldId="333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19:49.643" v="3909" actId="20577"/>
          <ac:spMkLst>
            <pc:docMk/>
            <pc:sldMk cId="1464958213" sldId="333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8D35AC86-1FE2-4F53-A760-8706143394CF}" dt="2023-02-04T16:31:04.957" v="4981" actId="27636"/>
        <pc:sldMkLst>
          <pc:docMk/>
          <pc:sldMk cId="1722468750" sldId="334"/>
        </pc:sldMkLst>
        <pc:spChg chg="mod">
          <ac:chgData name="Anton Vasilyev" userId="c9a2c3308cbc88f4" providerId="LiveId" clId="{8D35AC86-1FE2-4F53-A760-8706143394CF}" dt="2023-02-04T16:22:00.683" v="4065" actId="20577"/>
          <ac:spMkLst>
            <pc:docMk/>
            <pc:sldMk cId="1722468750" sldId="334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31:04.957" v="4981" actId="27636"/>
          <ac:spMkLst>
            <pc:docMk/>
            <pc:sldMk cId="1722468750" sldId="334"/>
            <ac:spMk id="3" creationId="{6EB5EA79-2747-4663-9DD7-388DB5EDF6F6}"/>
          </ac:spMkLst>
        </pc:spChg>
      </pc:sldChg>
      <pc:sldChg chg="modSp add mod ord modNotesTx">
        <pc:chgData name="Anton Vasilyev" userId="c9a2c3308cbc88f4" providerId="LiveId" clId="{8D35AC86-1FE2-4F53-A760-8706143394CF}" dt="2023-02-04T16:28:07.156" v="4678" actId="27636"/>
        <pc:sldMkLst>
          <pc:docMk/>
          <pc:sldMk cId="3010912533" sldId="335"/>
        </pc:sldMkLst>
        <pc:spChg chg="mod">
          <ac:chgData name="Anton Vasilyev" userId="c9a2c3308cbc88f4" providerId="LiveId" clId="{8D35AC86-1FE2-4F53-A760-8706143394CF}" dt="2023-02-04T16:25:40.035" v="4574" actId="20577"/>
          <ac:spMkLst>
            <pc:docMk/>
            <pc:sldMk cId="3010912533" sldId="335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28:07.156" v="4678" actId="27636"/>
          <ac:spMkLst>
            <pc:docMk/>
            <pc:sldMk cId="3010912533" sldId="33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28:35.659" v="4706" actId="6549"/>
        <pc:sldMkLst>
          <pc:docMk/>
          <pc:sldMk cId="1555568497" sldId="336"/>
        </pc:sldMkLst>
        <pc:spChg chg="mod">
          <ac:chgData name="Anton Vasilyev" userId="c9a2c3308cbc88f4" providerId="LiveId" clId="{8D35AC86-1FE2-4F53-A760-8706143394CF}" dt="2023-02-04T16:27:56.523" v="4676" actId="20577"/>
          <ac:spMkLst>
            <pc:docMk/>
            <pc:sldMk cId="1555568497" sldId="336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28:35.659" v="4706" actId="6549"/>
          <ac:spMkLst>
            <pc:docMk/>
            <pc:sldMk cId="1555568497" sldId="336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8D35AC86-1FE2-4F53-A760-8706143394CF}" dt="2023-02-04T16:36:23.608" v="5673" actId="255"/>
        <pc:sldMkLst>
          <pc:docMk/>
          <pc:sldMk cId="1765748564" sldId="337"/>
        </pc:sldMkLst>
        <pc:spChg chg="mod">
          <ac:chgData name="Anton Vasilyev" userId="c9a2c3308cbc88f4" providerId="LiveId" clId="{8D35AC86-1FE2-4F53-A760-8706143394CF}" dt="2023-02-04T16:36:23.608" v="5673" actId="255"/>
          <ac:spMkLst>
            <pc:docMk/>
            <pc:sldMk cId="1765748564" sldId="337"/>
            <ac:spMk id="3" creationId="{6EB5EA79-2747-4663-9DD7-388DB5EDF6F6}"/>
          </ac:spMkLst>
        </pc:spChg>
      </pc:sldChg>
      <pc:sldChg chg="modSp add del mod">
        <pc:chgData name="Anton Vasilyev" userId="c9a2c3308cbc88f4" providerId="LiveId" clId="{8D35AC86-1FE2-4F53-A760-8706143394CF}" dt="2023-02-04T16:37:57.394" v="5687" actId="47"/>
        <pc:sldMkLst>
          <pc:docMk/>
          <pc:sldMk cId="3949704441" sldId="338"/>
        </pc:sldMkLst>
        <pc:spChg chg="mod">
          <ac:chgData name="Anton Vasilyev" userId="c9a2c3308cbc88f4" providerId="LiveId" clId="{8D35AC86-1FE2-4F53-A760-8706143394CF}" dt="2023-02-04T16:36:39.019" v="5680" actId="20577"/>
          <ac:spMkLst>
            <pc:docMk/>
            <pc:sldMk cId="3949704441" sldId="338"/>
            <ac:spMk id="2" creationId="{4454E273-1BD3-4886-B183-8EA0CD8AA0F5}"/>
          </ac:spMkLst>
        </pc:spChg>
        <pc:spChg chg="mod">
          <ac:chgData name="Anton Vasilyev" userId="c9a2c3308cbc88f4" providerId="LiveId" clId="{8D35AC86-1FE2-4F53-A760-8706143394CF}" dt="2023-02-04T16:36:43.250" v="5681" actId="6549"/>
          <ac:spMkLst>
            <pc:docMk/>
            <pc:sldMk cId="3949704441" sldId="338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97318E94-913A-4968-9B42-FAD2D3407C3D}"/>
    <pc:docChg chg="addSld modSld">
      <pc:chgData name="Anton Vasilyev" userId="c9a2c3308cbc88f4" providerId="LiveId" clId="{97318E94-913A-4968-9B42-FAD2D3407C3D}" dt="2021-01-11T14:00:46.790" v="357" actId="20577"/>
      <pc:docMkLst>
        <pc:docMk/>
      </pc:docMkLst>
      <pc:sldChg chg="modSp mod">
        <pc:chgData name="Anton Vasilyev" userId="c9a2c3308cbc88f4" providerId="LiveId" clId="{97318E94-913A-4968-9B42-FAD2D3407C3D}" dt="2021-01-11T13:59:27.246" v="148" actId="20577"/>
        <pc:sldMkLst>
          <pc:docMk/>
          <pc:sldMk cId="3982922168" sldId="297"/>
        </pc:sldMkLst>
        <pc:spChg chg="mod">
          <ac:chgData name="Anton Vasilyev" userId="c9a2c3308cbc88f4" providerId="LiveId" clId="{97318E94-913A-4968-9B42-FAD2D3407C3D}" dt="2021-01-11T13:59:27.246" v="148" actId="20577"/>
          <ac:spMkLst>
            <pc:docMk/>
            <pc:sldMk cId="3982922168" sldId="29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97318E94-913A-4968-9B42-FAD2D3407C3D}" dt="2021-01-11T14:00:46.790" v="357" actId="20577"/>
        <pc:sldMkLst>
          <pc:docMk/>
          <pc:sldMk cId="1092731328" sldId="302"/>
        </pc:sldMkLst>
        <pc:spChg chg="mod">
          <ac:chgData name="Anton Vasilyev" userId="c9a2c3308cbc88f4" providerId="LiveId" clId="{97318E94-913A-4968-9B42-FAD2D3407C3D}" dt="2021-01-11T14:00:46.790" v="357" actId="20577"/>
          <ac:spMkLst>
            <pc:docMk/>
            <pc:sldMk cId="1092731328" sldId="302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C18AAF8D-9BE0-4290-90B1-2DF34026586A}"/>
    <pc:docChg chg="custSel modSld">
      <pc:chgData name="Anton Vasilyev" userId="c9a2c3308cbc88f4" providerId="LiveId" clId="{C18AAF8D-9BE0-4290-90B1-2DF34026586A}" dt="2020-12-01T14:37:56.905" v="340" actId="14826"/>
      <pc:docMkLst>
        <pc:docMk/>
      </pc:docMkLst>
      <pc:sldChg chg="modSp mod">
        <pc:chgData name="Anton Vasilyev" userId="c9a2c3308cbc88f4" providerId="LiveId" clId="{C18AAF8D-9BE0-4290-90B1-2DF34026586A}" dt="2020-12-01T14:31:41.931" v="11" actId="20577"/>
        <pc:sldMkLst>
          <pc:docMk/>
          <pc:sldMk cId="3672457300" sldId="271"/>
        </pc:sldMkLst>
        <pc:spChg chg="mod">
          <ac:chgData name="Anton Vasilyev" userId="c9a2c3308cbc88f4" providerId="LiveId" clId="{C18AAF8D-9BE0-4290-90B1-2DF34026586A}" dt="2020-12-01T14:31:41.931" v="11" actId="20577"/>
          <ac:spMkLst>
            <pc:docMk/>
            <pc:sldMk cId="3672457300" sldId="271"/>
            <ac:spMk id="2" creationId="{4454E273-1BD3-4886-B183-8EA0CD8AA0F5}"/>
          </ac:spMkLst>
        </pc:spChg>
      </pc:sldChg>
      <pc:sldChg chg="modSp mod">
        <pc:chgData name="Anton Vasilyev" userId="c9a2c3308cbc88f4" providerId="LiveId" clId="{C18AAF8D-9BE0-4290-90B1-2DF34026586A}" dt="2020-12-01T14:34:09.260" v="339"/>
        <pc:sldMkLst>
          <pc:docMk/>
          <pc:sldMk cId="3425571670" sldId="281"/>
        </pc:sldMkLst>
        <pc:spChg chg="mod">
          <ac:chgData name="Anton Vasilyev" userId="c9a2c3308cbc88f4" providerId="LiveId" clId="{C18AAF8D-9BE0-4290-90B1-2DF34026586A}" dt="2020-12-01T14:34:09.260" v="339"/>
          <ac:spMkLst>
            <pc:docMk/>
            <pc:sldMk cId="3425571670" sldId="281"/>
            <ac:spMk id="3" creationId="{6EB5EA79-2747-4663-9DD7-388DB5EDF6F6}"/>
          </ac:spMkLst>
        </pc:spChg>
      </pc:sldChg>
      <pc:sldChg chg="modSp">
        <pc:chgData name="Anton Vasilyev" userId="c9a2c3308cbc88f4" providerId="LiveId" clId="{C18AAF8D-9BE0-4290-90B1-2DF34026586A}" dt="2020-12-01T14:37:56.905" v="340" actId="14826"/>
        <pc:sldMkLst>
          <pc:docMk/>
          <pc:sldMk cId="3229664074" sldId="295"/>
        </pc:sldMkLst>
        <pc:picChg chg="mod">
          <ac:chgData name="Anton Vasilyev" userId="c9a2c3308cbc88f4" providerId="LiveId" clId="{C18AAF8D-9BE0-4290-90B1-2DF34026586A}" dt="2020-12-01T14:37:56.905" v="340" actId="14826"/>
          <ac:picMkLst>
            <pc:docMk/>
            <pc:sldMk cId="3229664074" sldId="295"/>
            <ac:picMk id="3" creationId="{71E7A4D6-A4C1-4161-A4D6-07DBEAEA0AD0}"/>
          </ac:picMkLst>
        </pc:picChg>
      </pc:sldChg>
    </pc:docChg>
  </pc:docChgLst>
  <pc:docChgLst>
    <pc:chgData name="Anton Vasilyev" userId="c9a2c3308cbc88f4" providerId="Windows Live" clId="Web-{12298936-F568-43B8-9D28-3BFC2EB8E404}"/>
    <pc:docChg chg="mod addSld delSld modSld sldOrd modMainMaster">
      <pc:chgData name="Anton Vasilyev" userId="c9a2c3308cbc88f4" providerId="Windows Live" clId="Web-{12298936-F568-43B8-9D28-3BFC2EB8E404}" dt="2020-11-03T14:40:21.612" v="455" actId="20577"/>
      <pc:docMkLst>
        <pc:docMk/>
      </pc:docMkLst>
      <pc:sldChg chg="addSp modSp">
        <pc:chgData name="Anton Vasilyev" userId="c9a2c3308cbc88f4" providerId="Windows Live" clId="Web-{12298936-F568-43B8-9D28-3BFC2EB8E404}" dt="2020-11-03T09:25:32.601" v="21" actId="20577"/>
        <pc:sldMkLst>
          <pc:docMk/>
          <pc:sldMk cId="55206672" sldId="257"/>
        </pc:sldMkLst>
        <pc:spChg chg="mod">
          <ac:chgData name="Anton Vasilyev" userId="c9a2c3308cbc88f4" providerId="Windows Live" clId="Web-{12298936-F568-43B8-9D28-3BFC2EB8E404}" dt="2020-11-03T09:25:32.601" v="21" actId="20577"/>
          <ac:spMkLst>
            <pc:docMk/>
            <pc:sldMk cId="55206672" sldId="257"/>
            <ac:spMk id="3" creationId="{6EB5EA79-2747-4663-9DD7-388DB5EDF6F6}"/>
          </ac:spMkLst>
        </pc:spChg>
        <pc:spChg chg="add mod">
          <ac:chgData name="Anton Vasilyev" userId="c9a2c3308cbc88f4" providerId="Windows Live" clId="Web-{12298936-F568-43B8-9D28-3BFC2EB8E404}" dt="2020-11-03T09:23:56.849" v="0"/>
          <ac:spMkLst>
            <pc:docMk/>
            <pc:sldMk cId="55206672" sldId="257"/>
            <ac:spMk id="4" creationId="{0F07E3BD-4BED-4A42-A9AA-CF4336A07C81}"/>
          </ac:spMkLst>
        </pc:spChg>
      </pc:sldChg>
      <pc:sldChg chg="new del">
        <pc:chgData name="Anton Vasilyev" userId="c9a2c3308cbc88f4" providerId="Windows Live" clId="Web-{12298936-F568-43B8-9D28-3BFC2EB8E404}" dt="2020-11-03T09:24:14.349" v="4"/>
        <pc:sldMkLst>
          <pc:docMk/>
          <pc:sldMk cId="1519225674" sldId="258"/>
        </pc:sldMkLst>
      </pc:sldChg>
      <pc:sldChg chg="modSp add del replId">
        <pc:chgData name="Anton Vasilyev" userId="c9a2c3308cbc88f4" providerId="Windows Live" clId="Web-{12298936-F568-43B8-9D28-3BFC2EB8E404}" dt="2020-11-03T09:26:43.540" v="45"/>
        <pc:sldMkLst>
          <pc:docMk/>
          <pc:sldMk cId="2118211259" sldId="258"/>
        </pc:sldMkLst>
        <pc:spChg chg="mod">
          <ac:chgData name="Anton Vasilyev" userId="c9a2c3308cbc88f4" providerId="Windows Live" clId="Web-{12298936-F568-43B8-9D28-3BFC2EB8E404}" dt="2020-11-03T09:24:37.193" v="8" actId="20577"/>
          <ac:spMkLst>
            <pc:docMk/>
            <pc:sldMk cId="2118211259" sldId="258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09:24:41.037" v="14" actId="20577"/>
          <ac:spMkLst>
            <pc:docMk/>
            <pc:sldMk cId="2118211259" sldId="258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09:26:39.915" v="43" actId="20577"/>
        <pc:sldMkLst>
          <pc:docMk/>
          <pc:sldMk cId="2155980183" sldId="259"/>
        </pc:sldMkLst>
        <pc:spChg chg="mod">
          <ac:chgData name="Anton Vasilyev" userId="c9a2c3308cbc88f4" providerId="Windows Live" clId="Web-{12298936-F568-43B8-9D28-3BFC2EB8E404}" dt="2020-11-03T09:26:39.915" v="43" actId="20577"/>
          <ac:spMkLst>
            <pc:docMk/>
            <pc:sldMk cId="2155980183" sldId="259"/>
            <ac:spMk id="3" creationId="{6EB5EA79-2747-4663-9DD7-388DB5EDF6F6}"/>
          </ac:spMkLst>
        </pc:spChg>
      </pc:sldChg>
      <pc:sldChg chg="addSp delSp modSp add replId">
        <pc:chgData name="Anton Vasilyev" userId="c9a2c3308cbc88f4" providerId="Windows Live" clId="Web-{12298936-F568-43B8-9D28-3BFC2EB8E404}" dt="2020-11-03T13:41:59.048" v="78"/>
        <pc:sldMkLst>
          <pc:docMk/>
          <pc:sldMk cId="1290449785" sldId="260"/>
        </pc:sldMkLst>
        <pc:spChg chg="mod">
          <ac:chgData name="Anton Vasilyev" userId="c9a2c3308cbc88f4" providerId="Windows Live" clId="Web-{12298936-F568-43B8-9D28-3BFC2EB8E404}" dt="2020-11-03T13:40:38.749" v="74" actId="20577"/>
          <ac:spMkLst>
            <pc:docMk/>
            <pc:sldMk cId="1290449785" sldId="260"/>
            <ac:spMk id="2" creationId="{4454E273-1BD3-4886-B183-8EA0CD8AA0F5}"/>
          </ac:spMkLst>
        </pc:spChg>
        <pc:spChg chg="del">
          <ac:chgData name="Anton Vasilyev" userId="c9a2c3308cbc88f4" providerId="Windows Live" clId="Web-{12298936-F568-43B8-9D28-3BFC2EB8E404}" dt="2020-11-03T13:40:47.686" v="77"/>
          <ac:spMkLst>
            <pc:docMk/>
            <pc:sldMk cId="1290449785" sldId="260"/>
            <ac:spMk id="3" creationId="{6EB5EA79-2747-4663-9DD7-388DB5EDF6F6}"/>
          </ac:spMkLst>
        </pc:spChg>
        <pc:spChg chg="add del mod">
          <ac:chgData name="Anton Vasilyev" userId="c9a2c3308cbc88f4" providerId="Windows Live" clId="Web-{12298936-F568-43B8-9D28-3BFC2EB8E404}" dt="2020-11-03T13:41:59.048" v="78"/>
          <ac:spMkLst>
            <pc:docMk/>
            <pc:sldMk cId="1290449785" sldId="260"/>
            <ac:spMk id="6" creationId="{9A6914D7-71BA-4786-8349-02B6817D267D}"/>
          </ac:spMkLst>
        </pc:spChg>
        <pc:picChg chg="add mod ord">
          <ac:chgData name="Anton Vasilyev" userId="c9a2c3308cbc88f4" providerId="Windows Live" clId="Web-{12298936-F568-43B8-9D28-3BFC2EB8E404}" dt="2020-11-03T13:41:59.048" v="78"/>
          <ac:picMkLst>
            <pc:docMk/>
            <pc:sldMk cId="1290449785" sldId="260"/>
            <ac:picMk id="7" creationId="{CFDC9054-9B0D-46DD-908B-68B2057D38A8}"/>
          </ac:picMkLst>
        </pc:picChg>
      </pc:sldChg>
      <pc:sldChg chg="modSp add ord replId">
        <pc:chgData name="Anton Vasilyev" userId="c9a2c3308cbc88f4" providerId="Windows Live" clId="Web-{12298936-F568-43B8-9D28-3BFC2EB8E404}" dt="2020-11-03T13:43:39.066" v="219" actId="20577"/>
        <pc:sldMkLst>
          <pc:docMk/>
          <pc:sldMk cId="3091900579" sldId="261"/>
        </pc:sldMkLst>
        <pc:spChg chg="mod">
          <ac:chgData name="Anton Vasilyev" userId="c9a2c3308cbc88f4" providerId="Windows Live" clId="Web-{12298936-F568-43B8-9D28-3BFC2EB8E404}" dt="2020-11-03T13:42:34.720" v="95" actId="20577"/>
          <ac:spMkLst>
            <pc:docMk/>
            <pc:sldMk cId="3091900579" sldId="261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43:39.066" v="219" actId="20577"/>
          <ac:spMkLst>
            <pc:docMk/>
            <pc:sldMk cId="3091900579" sldId="261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13:54:47.676" v="312" actId="20577"/>
        <pc:sldMkLst>
          <pc:docMk/>
          <pc:sldMk cId="3718391097" sldId="262"/>
        </pc:sldMkLst>
        <pc:spChg chg="mod">
          <ac:chgData name="Anton Vasilyev" userId="c9a2c3308cbc88f4" providerId="Windows Live" clId="Web-{12298936-F568-43B8-9D28-3BFC2EB8E404}" dt="2020-11-03T13:44:03.082" v="225" actId="20577"/>
          <ac:spMkLst>
            <pc:docMk/>
            <pc:sldMk cId="3718391097" sldId="262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54:47.676" v="312" actId="20577"/>
          <ac:spMkLst>
            <pc:docMk/>
            <pc:sldMk cId="3718391097" sldId="262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13:56:44.085" v="342" actId="20577"/>
        <pc:sldMkLst>
          <pc:docMk/>
          <pc:sldMk cId="965635153" sldId="263"/>
        </pc:sldMkLst>
        <pc:spChg chg="mod">
          <ac:chgData name="Anton Vasilyev" userId="c9a2c3308cbc88f4" providerId="Windows Live" clId="Web-{12298936-F568-43B8-9D28-3BFC2EB8E404}" dt="2020-11-03T13:55:14.020" v="317" actId="20577"/>
          <ac:spMkLst>
            <pc:docMk/>
            <pc:sldMk cId="965635153" sldId="263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56:44.085" v="342" actId="20577"/>
          <ac:spMkLst>
            <pc:docMk/>
            <pc:sldMk cId="965635153" sldId="263"/>
            <ac:spMk id="3" creationId="{6EB5EA79-2747-4663-9DD7-388DB5EDF6F6}"/>
          </ac:spMkLst>
        </pc:spChg>
      </pc:sldChg>
      <pc:sldChg chg="addSp delSp modSp add replId">
        <pc:chgData name="Anton Vasilyev" userId="c9a2c3308cbc88f4" providerId="Windows Live" clId="Web-{12298936-F568-43B8-9D28-3BFC2EB8E404}" dt="2020-11-03T14:40:21.612" v="455" actId="20577"/>
        <pc:sldMkLst>
          <pc:docMk/>
          <pc:sldMk cId="2471483575" sldId="264"/>
        </pc:sldMkLst>
        <pc:spChg chg="add del mod">
          <ac:chgData name="Anton Vasilyev" userId="c9a2c3308cbc88f4" providerId="Windows Live" clId="Web-{12298936-F568-43B8-9D28-3BFC2EB8E404}" dt="2020-11-03T14:40:21.612" v="455" actId="20577"/>
          <ac:spMkLst>
            <pc:docMk/>
            <pc:sldMk cId="2471483575" sldId="264"/>
            <ac:spMk id="3" creationId="{6EB5EA79-2747-4663-9DD7-388DB5EDF6F6}"/>
          </ac:spMkLst>
        </pc:spChg>
        <pc:spChg chg="add del mod">
          <ac:chgData name="Anton Vasilyev" userId="c9a2c3308cbc88f4" providerId="Windows Live" clId="Web-{12298936-F568-43B8-9D28-3BFC2EB8E404}" dt="2020-11-03T14:31:50.819" v="402"/>
          <ac:spMkLst>
            <pc:docMk/>
            <pc:sldMk cId="2471483575" sldId="264"/>
            <ac:spMk id="5" creationId="{8CF9071F-56BA-4D42-805B-F9C202EFBD28}"/>
          </ac:spMkLst>
        </pc:spChg>
      </pc:sldChg>
      <pc:sldChg chg="addSp modSp new del">
        <pc:chgData name="Anton Vasilyev" userId="c9a2c3308cbc88f4" providerId="Windows Live" clId="Web-{12298936-F568-43B8-9D28-3BFC2EB8E404}" dt="2020-11-03T14:34:17.994" v="435"/>
        <pc:sldMkLst>
          <pc:docMk/>
          <pc:sldMk cId="2300021634" sldId="265"/>
        </pc:sldMkLst>
        <pc:spChg chg="mod">
          <ac:chgData name="Anton Vasilyev" userId="c9a2c3308cbc88f4" providerId="Windows Live" clId="Web-{12298936-F568-43B8-9D28-3BFC2EB8E404}" dt="2020-11-03T14:34:15.807" v="433" actId="20577"/>
          <ac:spMkLst>
            <pc:docMk/>
            <pc:sldMk cId="2300021634" sldId="265"/>
            <ac:spMk id="3" creationId="{482E9BFB-9720-4E32-94A2-522EA3F641F7}"/>
          </ac:spMkLst>
        </pc:spChg>
        <pc:spChg chg="add">
          <ac:chgData name="Anton Vasilyev" userId="c9a2c3308cbc88f4" providerId="Windows Live" clId="Web-{12298936-F568-43B8-9D28-3BFC2EB8E404}" dt="2020-11-03T14:33:33.884" v="421"/>
          <ac:spMkLst>
            <pc:docMk/>
            <pc:sldMk cId="2300021634" sldId="265"/>
            <ac:spMk id="5" creationId="{DC27382D-3D0E-4AC4-8891-AF03F0E1066C}"/>
          </ac:spMkLst>
        </pc:spChg>
        <pc:spChg chg="add mod">
          <ac:chgData name="Anton Vasilyev" userId="c9a2c3308cbc88f4" providerId="Windows Live" clId="Web-{12298936-F568-43B8-9D28-3BFC2EB8E404}" dt="2020-11-03T14:34:13.885" v="429" actId="20577"/>
          <ac:spMkLst>
            <pc:docMk/>
            <pc:sldMk cId="2300021634" sldId="265"/>
            <ac:spMk id="6" creationId="{ED6C0532-906D-488A-94C1-DCFCC18FCDB6}"/>
          </ac:spMkLst>
        </pc:spChg>
      </pc:sldChg>
      <pc:sldMasterChg chg="mod modSldLayout">
        <pc:chgData name="Anton Vasilyev" userId="c9a2c3308cbc88f4" providerId="Windows Live" clId="Web-{12298936-F568-43B8-9D28-3BFC2EB8E404}" dt="2020-11-03T09:24:03.255" v="2"/>
        <pc:sldMasterMkLst>
          <pc:docMk/>
          <pc:sldMasterMk cId="2460954070" sldId="2147483660"/>
        </pc:sldMasterMkLst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не подходит </a:t>
            </a:r>
            <a:r>
              <a:rPr lang="en-US" dirty="0"/>
              <a:t>WM_TIMER?</a:t>
            </a:r>
            <a:r>
              <a:rPr lang="ru-RU" dirty="0"/>
              <a:t> Упомянуть про </a:t>
            </a:r>
            <a:r>
              <a:rPr lang="en-US" dirty="0" err="1"/>
              <a:t>undersleep</a:t>
            </a:r>
            <a:r>
              <a:rPr lang="en-US" dirty="0"/>
              <a:t> </a:t>
            </a:r>
            <a:r>
              <a:rPr lang="ru-RU" dirty="0"/>
              <a:t>и плавящиеся видеокарты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50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18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956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15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523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43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падение из-за удаленных шейдеров в </a:t>
            </a:r>
            <a:r>
              <a:rPr lang="en-US" dirty="0"/>
              <a:t>Halo</a:t>
            </a:r>
            <a:r>
              <a:rPr lang="ru-RU" dirty="0"/>
              <a:t> 2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71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0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07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окна -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802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0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3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первый параметр в </a:t>
            </a:r>
            <a:r>
              <a:rPr lang="en-US" dirty="0" err="1"/>
              <a:t>CreateSwapChain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35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</a:t>
            </a:r>
            <a:r>
              <a:rPr lang="en-US" dirty="0"/>
              <a:t>SAFE_RELEASE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6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</a:t>
            </a:r>
            <a:r>
              <a:rPr lang="en-US" dirty="0"/>
              <a:t>SAFE_RELEASE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1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52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PM_Remove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30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12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690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каждого приложения свой </a:t>
            </a:r>
            <a:r>
              <a:rPr lang="en-US" dirty="0">
                <a:cs typeface="Calibri"/>
              </a:rPr>
              <a:t>ID3D11Device</a:t>
            </a:r>
            <a:r>
              <a:rPr lang="ru-RU" dirty="0">
                <a:cs typeface="Calibri"/>
              </a:rPr>
              <a:t> для одного и того же </a:t>
            </a:r>
            <a:r>
              <a:rPr lang="en-US" dirty="0">
                <a:cs typeface="Calibri"/>
              </a:rPr>
              <a:t>GPU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смешивание двух </a:t>
            </a:r>
            <a:r>
              <a:rPr lang="en-US" dirty="0" err="1"/>
              <a:t>swapchain</a:t>
            </a:r>
            <a:r>
              <a:rPr lang="en-US" dirty="0"/>
              <a:t>’</a:t>
            </a:r>
            <a:r>
              <a:rPr lang="ru-RU" dirty="0" err="1"/>
              <a:t>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70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73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984AB-7A32-44A8-A618-498D67B6BB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75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learnwin32/error-handling-in-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2. </a:t>
            </a:r>
            <a:r>
              <a:rPr lang="ru-RU" sz="4800" dirty="0">
                <a:ea typeface="+mj-lt"/>
                <a:cs typeface="+mj-lt"/>
              </a:rPr>
              <a:t>Инициализация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Выбор </a:t>
            </a:r>
            <a:r>
              <a:rPr lang="en-US" dirty="0"/>
              <a:t>GPU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Создадим </a:t>
            </a:r>
            <a:r>
              <a:rPr lang="en-US" dirty="0" err="1">
                <a:cs typeface="Calibri"/>
              </a:rPr>
              <a:t>IDXGIFactory</a:t>
            </a:r>
            <a:r>
              <a:rPr lang="ru-RU" dirty="0">
                <a:cs typeface="Calibri"/>
              </a:rPr>
              <a:t> – главный объект для работы с </a:t>
            </a:r>
            <a:r>
              <a:rPr lang="en-US" dirty="0">
                <a:cs typeface="Calibri"/>
              </a:rPr>
              <a:t>DXGI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Будем перебирать устройства вывода, пока не найдем подходящее</a:t>
            </a:r>
          </a:p>
          <a:p>
            <a:r>
              <a:rPr lang="en-US" dirty="0">
                <a:cs typeface="Calibri"/>
              </a:rPr>
              <a:t>Microsoft Basic Render Driver – </a:t>
            </a:r>
            <a:r>
              <a:rPr lang="ru-RU" dirty="0">
                <a:cs typeface="Calibri"/>
              </a:rPr>
              <a:t>не годится</a:t>
            </a:r>
            <a:r>
              <a:rPr lang="en-US" dirty="0">
                <a:cs typeface="Calibri"/>
              </a:rPr>
              <a:t>,</a:t>
            </a:r>
            <a:r>
              <a:rPr lang="ru-RU" dirty="0">
                <a:cs typeface="Calibri"/>
              </a:rPr>
              <a:t> это программная эмуляция</a:t>
            </a:r>
          </a:p>
          <a:p>
            <a:r>
              <a:rPr lang="ru-RU" dirty="0">
                <a:cs typeface="Calibri"/>
              </a:rPr>
              <a:t>Любой другой считаем подходящим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38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Выбор </a:t>
            </a:r>
            <a:r>
              <a:rPr lang="en-US" dirty="0"/>
              <a:t>GPU</a:t>
            </a:r>
            <a:r>
              <a:rPr lang="ru-RU" dirty="0"/>
              <a:t>, код </a:t>
            </a:r>
            <a:r>
              <a:rPr lang="en-US" dirty="0"/>
              <a:t>(</a:t>
            </a:r>
            <a:r>
              <a:rPr lang="ru-RU" dirty="0"/>
              <a:t>1</a:t>
            </a:r>
            <a:r>
              <a:rPr lang="en-US" dirty="0"/>
              <a:t>/2)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Create a DirectX graphics interface factory.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CreateDXGIFactory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Select hardware adapter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pSelectedAdapter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EnumAdapters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Выбор </a:t>
            </a:r>
            <a:r>
              <a:rPr lang="en-US" dirty="0"/>
              <a:t>GPU</a:t>
            </a:r>
            <a:r>
              <a:rPr lang="ru-RU" dirty="0"/>
              <a:t>, код </a:t>
            </a:r>
            <a:r>
              <a:rPr lang="en-US" dirty="0"/>
              <a:t>(2/2)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      DXGI_ADAPTER_DESC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wcscmp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Description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L"Microsoft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 Basic Render Driver"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!= 0)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pSelectedAdapter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adapterIdx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pSelectedAdapter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2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Инициализация </a:t>
            </a:r>
            <a:r>
              <a:rPr lang="en-US" dirty="0"/>
              <a:t>DirectX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D3D11CreateDevice</a:t>
            </a:r>
          </a:p>
          <a:p>
            <a:r>
              <a:rPr lang="ru-RU" dirty="0">
                <a:cs typeface="Calibri"/>
              </a:rPr>
              <a:t>Создаем </a:t>
            </a:r>
            <a:r>
              <a:rPr lang="en-US" dirty="0">
                <a:cs typeface="Calibri"/>
              </a:rPr>
              <a:t>ID3D11Device </a:t>
            </a:r>
            <a:r>
              <a:rPr lang="ru-RU" dirty="0">
                <a:cs typeface="Calibri"/>
              </a:rPr>
              <a:t>и </a:t>
            </a:r>
            <a:r>
              <a:rPr lang="en-US" dirty="0">
                <a:cs typeface="Calibri"/>
              </a:rPr>
              <a:t>ID3D11DeviceContext </a:t>
            </a:r>
            <a:r>
              <a:rPr lang="ru-RU" dirty="0">
                <a:cs typeface="Calibri"/>
              </a:rPr>
              <a:t>для того </a:t>
            </a:r>
            <a:r>
              <a:rPr lang="en-US" dirty="0">
                <a:cs typeface="Calibri"/>
              </a:rPr>
              <a:t>GPU</a:t>
            </a:r>
            <a:r>
              <a:rPr lang="ru-RU" dirty="0">
                <a:cs typeface="Calibri"/>
              </a:rPr>
              <a:t>, который выбрали на предыдущем шаге</a:t>
            </a:r>
          </a:p>
          <a:p>
            <a:r>
              <a:rPr lang="ru-RU" dirty="0">
                <a:cs typeface="Calibri"/>
              </a:rPr>
              <a:t>Можем передать дополнительные флаги для работы </a:t>
            </a:r>
            <a:r>
              <a:rPr lang="en-US" dirty="0">
                <a:cs typeface="Calibri"/>
              </a:rPr>
              <a:t>ID3D11Device (</a:t>
            </a:r>
            <a:r>
              <a:rPr lang="ru-RU" dirty="0">
                <a:cs typeface="Calibri"/>
              </a:rPr>
              <a:t>нам будет нужен </a:t>
            </a:r>
            <a:r>
              <a:rPr lang="en-US" dirty="0">
                <a:cs typeface="Calibri"/>
              </a:rPr>
              <a:t>D3D11_CREATE_DEVICE_DEBUG)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Можем потребовать аппаратную поддержку определенной версии </a:t>
            </a:r>
            <a:r>
              <a:rPr lang="en-US" dirty="0">
                <a:cs typeface="Calibri"/>
              </a:rPr>
              <a:t>DirectX (D3D_FEATURE_LEVEL_11_0)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0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D3D11CreateDevice</a:t>
            </a:r>
            <a:r>
              <a:rPr lang="ru-RU" dirty="0">
                <a:cs typeface="Calibri"/>
              </a:rPr>
              <a:t>, параметры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IDXGIAdapter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pAdapter</a:t>
            </a:r>
            <a:r>
              <a:rPr lang="ru-RU" sz="2400" dirty="0">
                <a:cs typeface="Calibri"/>
              </a:rPr>
              <a:t> - </a:t>
            </a:r>
            <a:r>
              <a:rPr lang="en-US" sz="2400" dirty="0">
                <a:cs typeface="Calibri"/>
              </a:rPr>
              <a:t>GPU</a:t>
            </a:r>
            <a:r>
              <a:rPr lang="ru-RU" sz="2400" dirty="0">
                <a:cs typeface="Calibri"/>
              </a:rPr>
              <a:t>, с которым будем работать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D3D_DRIVER_TYPE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DriverType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HMODULE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0" dirty="0">
                <a:solidFill>
                  <a:srgbClr val="000080"/>
                </a:solidFill>
                <a:latin typeface="Consolas" panose="020B0609020204030204" pitchFamily="49" charset="0"/>
              </a:rPr>
              <a:t>Software</a:t>
            </a:r>
            <a:r>
              <a:rPr lang="ru-RU" sz="2400" dirty="0">
                <a:cs typeface="Calibri"/>
              </a:rPr>
              <a:t> - тип драйвера (нам нужен </a:t>
            </a:r>
            <a:r>
              <a:rPr lang="en-US" sz="2400" dirty="0">
                <a:cs typeface="Calibri"/>
              </a:rPr>
              <a:t>D3D_DRIVER_TYPE_UNKNOWN</a:t>
            </a:r>
            <a:r>
              <a:rPr lang="ru-RU" sz="2400" dirty="0">
                <a:cs typeface="Calibri"/>
              </a:rPr>
              <a:t> или </a:t>
            </a:r>
            <a:r>
              <a:rPr lang="en-US" sz="2400" dirty="0">
                <a:cs typeface="Calibri"/>
              </a:rPr>
              <a:t>D3D_DRIVER_TYPE_HARDWARE</a:t>
            </a:r>
            <a:r>
              <a:rPr lang="ru-RU" sz="2400" dirty="0">
                <a:cs typeface="Calibri"/>
              </a:rPr>
              <a:t>)</a:t>
            </a:r>
            <a:endParaRPr lang="en-US" sz="2400" dirty="0">
              <a:cs typeface="Calibri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ru-RU" sz="24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- </a:t>
            </a:r>
            <a:r>
              <a:rPr lang="ru-RU" sz="2400" dirty="0">
                <a:cs typeface="Calibri"/>
              </a:rPr>
              <a:t>флаги для создания </a:t>
            </a:r>
            <a:r>
              <a:rPr lang="en-US" sz="2400" dirty="0">
                <a:cs typeface="Calibri"/>
              </a:rPr>
              <a:t>ID3D11Device (0 </a:t>
            </a:r>
            <a:r>
              <a:rPr lang="ru-RU" sz="2400" dirty="0">
                <a:cs typeface="Calibri"/>
              </a:rPr>
              <a:t>или </a:t>
            </a:r>
            <a:r>
              <a:rPr lang="en-US" sz="2400" dirty="0">
                <a:cs typeface="Calibri"/>
              </a:rPr>
              <a:t>D3D11_CREATE_DEVICE_DEBUG</a:t>
            </a:r>
            <a:r>
              <a:rPr lang="ru-RU" sz="2400" dirty="0">
                <a:cs typeface="Calibri"/>
              </a:rPr>
              <a:t> в </a:t>
            </a:r>
            <a:r>
              <a:rPr lang="en-US" sz="2400" dirty="0">
                <a:cs typeface="Calibri"/>
              </a:rPr>
              <a:t>Debug </a:t>
            </a:r>
            <a:r>
              <a:rPr lang="ru-RU" sz="2400" dirty="0">
                <a:cs typeface="Calibri"/>
              </a:rPr>
              <a:t>конфигурации</a:t>
            </a:r>
            <a:r>
              <a:rPr lang="en-US" sz="2400" dirty="0">
                <a:cs typeface="Calibri"/>
              </a:rPr>
              <a:t>)</a:t>
            </a:r>
          </a:p>
          <a:p>
            <a:r>
              <a:rPr lang="en-US" sz="2400" i="1" dirty="0">
                <a:solidFill>
                  <a:srgbClr val="A000A0"/>
                </a:solidFill>
                <a:latin typeface="Consolas" panose="020B0609020204030204" pitchFamily="49" charset="0"/>
              </a:rPr>
              <a:t>CONST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D3D_FEATURE_LEVEL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pFeatureLevels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FeatureLevels</a:t>
            </a:r>
            <a:r>
              <a:rPr lang="ru-RU" sz="24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- </a:t>
            </a:r>
            <a:r>
              <a:rPr lang="ru-RU" sz="2400" dirty="0">
                <a:cs typeface="Calibri"/>
              </a:rPr>
              <a:t>аппаратная поддержка какого уровня нам нужна (</a:t>
            </a:r>
            <a:r>
              <a:rPr lang="en-US" sz="2400" dirty="0">
                <a:cs typeface="Calibri"/>
              </a:rPr>
              <a:t>D3D_FEATURE_LEVEL_11_0</a:t>
            </a:r>
            <a:r>
              <a:rPr lang="ru-RU" sz="2400" dirty="0">
                <a:cs typeface="Calibri"/>
              </a:rPr>
              <a:t>)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SDKVersion</a:t>
            </a:r>
            <a:r>
              <a:rPr lang="ru-RU" sz="2400" dirty="0">
                <a:cs typeface="Calibri"/>
              </a:rPr>
              <a:t> - версия </a:t>
            </a:r>
            <a:r>
              <a:rPr lang="en-US" sz="2400" dirty="0">
                <a:cs typeface="Calibri"/>
              </a:rPr>
              <a:t>SDK (</a:t>
            </a:r>
            <a:r>
              <a:rPr lang="ru-RU" sz="2400" dirty="0">
                <a:cs typeface="Calibri"/>
              </a:rPr>
              <a:t>берем </a:t>
            </a:r>
            <a:r>
              <a:rPr lang="en-US" sz="2400" dirty="0">
                <a:cs typeface="Calibri"/>
              </a:rPr>
              <a:t>D3D11_SDK_VERSION)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17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Инициализация </a:t>
            </a:r>
            <a:r>
              <a:rPr lang="en-US" dirty="0"/>
              <a:t>DirectX</a:t>
            </a:r>
            <a:r>
              <a:rPr lang="ru-RU" dirty="0"/>
              <a:t>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Create DirectX 11 device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D3D_FEATURE_LEVEL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level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D3D_FEATURE_LEVEL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levels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D3D_FEATURE_LEVEL_11_0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D3D11_CREATE_DEVICE_DEBUG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D3D11CreateDevice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pSelectedAdapter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D3D_DRIVER_TYPE_UNKNOWN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levels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D3D11_SDK_VERSION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level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level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D3D_FEATURE_LEVEL_11_0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4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Отладочный слой </a:t>
            </a:r>
            <a:r>
              <a:rPr lang="en-US" dirty="0"/>
              <a:t>DirectX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Если метод возвращает значение, то его нужно проверять, но есть методы, которые ничего не возвращают</a:t>
            </a:r>
          </a:p>
          <a:p>
            <a:r>
              <a:rPr lang="ru-RU" dirty="0">
                <a:cs typeface="Calibri"/>
              </a:rPr>
              <a:t>Даже если есть код ошибки, часто непонятно, что именно пошло не так</a:t>
            </a:r>
          </a:p>
          <a:p>
            <a:r>
              <a:rPr lang="ru-RU" dirty="0">
                <a:cs typeface="Calibri"/>
              </a:rPr>
              <a:t>Используем отладочный слой (</a:t>
            </a:r>
            <a:r>
              <a:rPr lang="en-US" dirty="0">
                <a:cs typeface="Calibri"/>
              </a:rPr>
              <a:t>debug layer</a:t>
            </a:r>
            <a:r>
              <a:rPr lang="ru-RU" dirty="0">
                <a:cs typeface="Calibri"/>
              </a:rPr>
              <a:t>)</a:t>
            </a:r>
            <a:r>
              <a:rPr lang="en-US" dirty="0">
                <a:cs typeface="Calibri"/>
              </a:rPr>
              <a:t> DirectX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Может тормозить =(</a:t>
            </a:r>
          </a:p>
          <a:p>
            <a:r>
              <a:rPr lang="ru-RU" dirty="0">
                <a:cs typeface="Calibri"/>
              </a:rPr>
              <a:t>В коммерческих приложениях включаем через командную строку, в лабах – по конфигурации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86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Отладочный слой </a:t>
            </a:r>
            <a:r>
              <a:rPr lang="en-US" dirty="0"/>
              <a:t>DirectX</a:t>
            </a:r>
            <a:r>
              <a:rPr lang="ru-RU" dirty="0"/>
              <a:t>, установка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b="0" i="0" u="none" strike="noStrike" dirty="0">
                <a:solidFill>
                  <a:srgbClr val="333333"/>
                </a:solidFill>
              </a:rPr>
              <a:t>Windows 7/Windows 8.x</a:t>
            </a:r>
          </a:p>
          <a:p>
            <a:pPr marL="0" marR="0" indent="0">
              <a:buNone/>
            </a:pPr>
            <a:r>
              <a:rPr lang="en-US" sz="2400" b="0" i="0" u="none" strike="noStrike" baseline="0" dirty="0">
                <a:solidFill>
                  <a:srgbClr val="333333"/>
                </a:solidFill>
              </a:rPr>
              <a:t>    </a:t>
            </a:r>
            <a:r>
              <a:rPr lang="ru-RU" sz="2400" b="0" i="0" u="none" strike="noStrike" baseline="0" dirty="0">
                <a:solidFill>
                  <a:srgbClr val="333333"/>
                </a:solidFill>
              </a:rPr>
              <a:t>Нужно установить 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Windows Software Development Kit (SDK) </a:t>
            </a:r>
            <a:r>
              <a:rPr lang="ru-RU" sz="2400" b="0" i="0" u="none" strike="noStrike" baseline="0" dirty="0">
                <a:solidFill>
                  <a:srgbClr val="333333"/>
                </a:solidFill>
              </a:rPr>
              <a:t>для 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Windows 8.x</a:t>
            </a:r>
          </a:p>
          <a:p>
            <a:pPr marR="0"/>
            <a:r>
              <a:rPr lang="en-US" sz="2400" b="0" i="0" u="none" strike="noStrike" baseline="0" dirty="0">
                <a:solidFill>
                  <a:srgbClr val="333333"/>
                </a:solidFill>
              </a:rPr>
              <a:t>Windows 10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333333"/>
                </a:solidFill>
              </a:rPr>
              <a:t>    </a:t>
            </a:r>
            <a:r>
              <a:rPr lang="en-US" sz="2400" b="0" i="0" u="none" strike="noStrike" baseline="0" dirty="0" err="1">
                <a:solidFill>
                  <a:srgbClr val="333333"/>
                </a:solidFill>
              </a:rPr>
              <a:t>Settings→Apps→Optional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rgbClr val="333333"/>
                </a:solidFill>
              </a:rPr>
              <a:t>Features→Graphics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Tools</a:t>
            </a:r>
          </a:p>
          <a:p>
            <a:pPr marL="0" marR="0" indent="0">
              <a:buNone/>
            </a:pPr>
            <a:endParaRPr lang="en-US" sz="24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45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Отладочный слой </a:t>
            </a:r>
            <a:r>
              <a:rPr lang="en-US" dirty="0"/>
              <a:t>DirectX</a:t>
            </a:r>
            <a:r>
              <a:rPr lang="ru-RU" dirty="0"/>
              <a:t>, уровни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Уровни “ответственности”</a:t>
            </a:r>
          </a:p>
          <a:p>
            <a:pPr lvl="1"/>
            <a:r>
              <a:rPr lang="ru-RU" sz="2000" b="0" i="0" u="none" strike="noStrike" baseline="0" dirty="0">
                <a:solidFill>
                  <a:srgbClr val="333333"/>
                </a:solidFill>
              </a:rPr>
              <a:t>INFO: Полезная информация (например, объект удалился)</a:t>
            </a:r>
          </a:p>
          <a:p>
            <a:pPr lvl="1"/>
            <a:r>
              <a:rPr lang="ru-RU" sz="2000" b="0" i="0" u="none" strike="noStrike" baseline="0" dirty="0">
                <a:solidFill>
                  <a:srgbClr val="333333"/>
                </a:solidFill>
              </a:rPr>
              <a:t>WARNING: Неочевидное поведение, которое может привести к артефактам изображения (например, ставим в RT текстуру, которая уже используется как </a:t>
            </a:r>
            <a:r>
              <a:rPr lang="ru-RU" sz="2000" b="0" i="0" u="none" strike="noStrike" baseline="0" dirty="0" err="1">
                <a:solidFill>
                  <a:srgbClr val="333333"/>
                </a:solidFill>
              </a:rPr>
              <a:t>shader</a:t>
            </a:r>
            <a:r>
              <a:rPr lang="ru-RU" sz="2000" b="0" i="0" u="none" strike="noStrike" baseline="0" dirty="0">
                <a:solidFill>
                  <a:srgbClr val="333333"/>
                </a:solidFill>
              </a:rPr>
              <a:t> </a:t>
            </a:r>
            <a:r>
              <a:rPr lang="ru-RU" sz="2000" b="0" i="0" u="none" strike="noStrike" baseline="0" dirty="0" err="1">
                <a:solidFill>
                  <a:srgbClr val="333333"/>
                </a:solidFill>
              </a:rPr>
              <a:t>resource</a:t>
            </a:r>
            <a:r>
              <a:rPr lang="ru-RU" sz="2000" b="0" i="0" u="none" strike="noStrike" baseline="0" dirty="0">
                <a:solidFill>
                  <a:srgbClr val="333333"/>
                </a:solidFill>
              </a:rPr>
              <a:t>)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ERROR: Неправильная работа с API (неверные параметры, неправильное состояние, что-то не вызвали, </a:t>
            </a:r>
            <a:r>
              <a:rPr lang="ru-RU" sz="2000" b="0" i="0" u="none" strike="noStrike" dirty="0" err="1">
                <a:solidFill>
                  <a:srgbClr val="333333"/>
                </a:solidFill>
              </a:rPr>
              <a:t>etc</a:t>
            </a:r>
            <a:r>
              <a:rPr lang="ru-RU" sz="2000" b="0" i="0" u="none" strike="noStrike" dirty="0">
                <a:solidFill>
                  <a:srgbClr val="333333"/>
                </a:solidFill>
              </a:rPr>
              <a:t>). Может случится </a:t>
            </a:r>
            <a:r>
              <a:rPr lang="ru-RU" sz="2000" b="0" i="0" u="none" strike="noStrike" dirty="0" err="1">
                <a:solidFill>
                  <a:srgbClr val="333333"/>
                </a:solidFill>
              </a:rPr>
              <a:t>краш</a:t>
            </a:r>
            <a:r>
              <a:rPr lang="ru-RU" sz="2000" b="0" i="0" u="none" strike="noStrike" dirty="0">
                <a:solidFill>
                  <a:srgbClr val="333333"/>
                </a:solidFill>
              </a:rPr>
              <a:t> видеодрайвера. 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CORRUPTION: Внутреннее состояние видеодрайвера нарушено, гарантированный </a:t>
            </a:r>
            <a:r>
              <a:rPr lang="ru-RU" sz="2000" b="0" i="0" u="none" strike="noStrike" dirty="0" err="1">
                <a:solidFill>
                  <a:srgbClr val="333333"/>
                </a:solidFill>
              </a:rPr>
              <a:t>краш</a:t>
            </a:r>
            <a:r>
              <a:rPr lang="ru-RU" sz="2000" b="0" i="0" u="none" strike="noStrike" dirty="0">
                <a:solidFill>
                  <a:srgbClr val="333333"/>
                </a:solidFill>
              </a:rPr>
              <a:t>. </a:t>
            </a:r>
            <a:endParaRPr lang="en-US" sz="20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28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Отладочный слой </a:t>
            </a:r>
            <a:r>
              <a:rPr lang="en-US" dirty="0"/>
              <a:t>DirectX, </a:t>
            </a:r>
            <a:r>
              <a:rPr lang="en-US" dirty="0">
                <a:ea typeface="+mj-lt"/>
                <a:cs typeface="+mj-lt"/>
              </a:rPr>
              <a:t>“</a:t>
            </a:r>
            <a:r>
              <a:rPr lang="ru-RU" dirty="0">
                <a:ea typeface="+mj-lt"/>
                <a:cs typeface="+mj-lt"/>
              </a:rPr>
              <a:t>подвисшие</a:t>
            </a:r>
            <a:r>
              <a:rPr lang="en-US" dirty="0">
                <a:ea typeface="+mj-lt"/>
                <a:cs typeface="+mj-lt"/>
              </a:rPr>
              <a:t>”</a:t>
            </a:r>
            <a:r>
              <a:rPr lang="ru-RU" dirty="0">
                <a:ea typeface="+mj-lt"/>
                <a:cs typeface="+mj-lt"/>
              </a:rPr>
              <a:t> объекты, подробная проверка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IID_PPV_ARGS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&gt; 1 )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ReportLiveDeviceObjects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D3D11_RLDO_DETAIL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3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Цикл обработки сообщений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Стандартно: ждем сообщение от ОС, если приходит, обрабатываем</a:t>
            </a:r>
          </a:p>
          <a:p>
            <a:r>
              <a:rPr lang="ru-RU" dirty="0">
                <a:cs typeface="Calibri"/>
              </a:rPr>
              <a:t>Графическое приложение: проверяем очередь сообщений, если что-то есть, обрабатываем, рисуем очередной кадр</a:t>
            </a:r>
          </a:p>
          <a:p>
            <a:r>
              <a:rPr lang="ru-RU" dirty="0">
                <a:cs typeface="Calibri"/>
              </a:rPr>
              <a:t>Обновляем кадр максимально часто – имеем полный контроль над частотой кадров (через </a:t>
            </a:r>
            <a:r>
              <a:rPr lang="en-US" dirty="0">
                <a:cs typeface="Calibri"/>
              </a:rPr>
              <a:t>vertical sync, </a:t>
            </a:r>
            <a:r>
              <a:rPr lang="ru-RU" dirty="0">
                <a:cs typeface="Calibri"/>
              </a:rPr>
              <a:t>или вставив </a:t>
            </a:r>
            <a:r>
              <a:rPr lang="en-US" dirty="0">
                <a:cs typeface="Calibri"/>
              </a:rPr>
              <a:t>sleep</a:t>
            </a:r>
            <a:r>
              <a:rPr lang="ru-RU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8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Отладочный слой </a:t>
            </a:r>
            <a:r>
              <a:rPr lang="en-US" dirty="0"/>
              <a:t>DirectX</a:t>
            </a:r>
            <a:r>
              <a:rPr lang="ru-RU" dirty="0"/>
              <a:t>, тонкая настройка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Для тонкой настройки (на каких сообщениях вызвать </a:t>
            </a:r>
            <a:r>
              <a:rPr lang="en-US" dirty="0">
                <a:ea typeface="+mn-lt"/>
                <a:cs typeface="+mn-lt"/>
              </a:rPr>
              <a:t>break, </a:t>
            </a:r>
            <a:r>
              <a:rPr lang="ru-RU" dirty="0">
                <a:ea typeface="+mn-lt"/>
                <a:cs typeface="+mn-lt"/>
              </a:rPr>
              <a:t>какие игнорировать,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ru-RU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ID3D11Debug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(pD3DDevice-&gt;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...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27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swap chain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Последовательность текстур, в которые мы выводим наш кадр и которые, одна за другой, выводятся на экран (в клиентскую область окна) – отсюда название, буквально, «обменная цепочка»</a:t>
            </a:r>
          </a:p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В одну текстуру рисуем (</a:t>
            </a:r>
            <a:r>
              <a:rPr lang="en-US" sz="2400" b="1" i="0" u="none" strike="noStrike" dirty="0">
                <a:solidFill>
                  <a:srgbClr val="333333"/>
                </a:solidFill>
              </a:rPr>
              <a:t>back buffer</a:t>
            </a:r>
            <a:r>
              <a:rPr lang="ru-RU" sz="2400" i="0" u="none" strike="noStrike" dirty="0">
                <a:solidFill>
                  <a:srgbClr val="333333"/>
                </a:solidFill>
              </a:rPr>
              <a:t>), другая на экране</a:t>
            </a:r>
            <a:r>
              <a:rPr lang="en-US" sz="2400" i="0" u="none" strike="noStrike" dirty="0">
                <a:solidFill>
                  <a:srgbClr val="333333"/>
                </a:solidFill>
              </a:rPr>
              <a:t> (</a:t>
            </a:r>
            <a:r>
              <a:rPr lang="en-US" sz="2400" b="1" i="0" u="none" strike="noStrike" dirty="0">
                <a:solidFill>
                  <a:srgbClr val="333333"/>
                </a:solidFill>
              </a:rPr>
              <a:t>front buffer</a:t>
            </a:r>
            <a:r>
              <a:rPr lang="en-US" sz="2400" i="0" u="none" strike="noStrike" dirty="0">
                <a:solidFill>
                  <a:srgbClr val="333333"/>
                </a:solidFill>
              </a:rPr>
              <a:t>)</a:t>
            </a:r>
            <a:r>
              <a:rPr lang="ru-RU" sz="2400" i="0" u="none" strike="noStrike" dirty="0">
                <a:solidFill>
                  <a:srgbClr val="333333"/>
                </a:solidFill>
              </a:rPr>
              <a:t> – чтобы пользователь не видел, как строится к</a:t>
            </a:r>
            <a:r>
              <a:rPr lang="ru-RU" sz="2400" dirty="0">
                <a:solidFill>
                  <a:srgbClr val="333333"/>
                </a:solidFill>
              </a:rPr>
              <a:t>адр</a:t>
            </a:r>
          </a:p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Бывает три – чтобы не ждать, пока освободится вторая, если первую уже нарисовали</a:t>
            </a:r>
            <a:endParaRPr lang="en-US" sz="240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52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swap chain</a:t>
            </a:r>
            <a:r>
              <a:rPr lang="ru-RU" dirty="0"/>
              <a:t>, параметры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BufferCount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i="0" u="none" strike="noStrike" dirty="0">
                <a:solidFill>
                  <a:srgbClr val="333333"/>
                </a:solidFill>
              </a:rPr>
              <a:t>- </a:t>
            </a:r>
            <a:r>
              <a:rPr lang="ru-RU" sz="2000" dirty="0">
                <a:solidFill>
                  <a:srgbClr val="333333"/>
                </a:solidFill>
              </a:rPr>
              <a:t>количество текстур в цепочке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Width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i="0" u="none" strike="noStrike" dirty="0">
                <a:solidFill>
                  <a:srgbClr val="333333"/>
                </a:solidFill>
              </a:rPr>
              <a:t>- исходная ширина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- исходная высота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DXGI_FORMAT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i="0" u="none" strike="noStrike" dirty="0">
                <a:solidFill>
                  <a:srgbClr val="333333"/>
                </a:solidFill>
              </a:rPr>
              <a:t>- формат текстур (варианты </a:t>
            </a:r>
            <a:r>
              <a:rPr lang="en-US" sz="2000" i="0" u="none" strike="noStrike" dirty="0">
                <a:solidFill>
                  <a:srgbClr val="333333"/>
                </a:solidFill>
              </a:rPr>
              <a:t>R8G8B8A8</a:t>
            </a:r>
            <a:r>
              <a:rPr lang="ru-RU" sz="2000" i="0" u="none" strike="noStrike" dirty="0">
                <a:solidFill>
                  <a:srgbClr val="333333"/>
                </a:solidFill>
              </a:rPr>
              <a:t>, если обычный монитор, не </a:t>
            </a:r>
            <a:r>
              <a:rPr lang="en-US" sz="2000" i="0" u="none" strike="noStrike" dirty="0">
                <a:solidFill>
                  <a:srgbClr val="333333"/>
                </a:solidFill>
              </a:rPr>
              <a:t>HDR</a:t>
            </a:r>
            <a:r>
              <a:rPr lang="ru-RU" sz="2000" i="0" u="none" strike="noStrike" dirty="0">
                <a:solidFill>
                  <a:srgbClr val="333333"/>
                </a:solidFill>
              </a:rPr>
              <a:t>)</a:t>
            </a:r>
            <a:endParaRPr lang="en-US" sz="2000" i="0" u="none" strike="noStrike" dirty="0">
              <a:solidFill>
                <a:srgbClr val="333333"/>
              </a:solidFill>
            </a:endParaRP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Numerator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Denominator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</a:rPr>
              <a:t>- </a:t>
            </a:r>
            <a:r>
              <a:rPr lang="ru-RU" sz="2000" dirty="0">
                <a:solidFill>
                  <a:srgbClr val="333333"/>
                </a:solidFill>
              </a:rPr>
              <a:t>частота обновления, в герцах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DXGI_MODE_SCANLINE_ORDER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ScanlineOrdering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- все строки в каждом кадре, или четные/нечетные, чередуясь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DXGI_MODE_SCALING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Scaling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- масштабирование</a:t>
            </a:r>
          </a:p>
          <a:p>
            <a:pPr marR="0"/>
            <a:endParaRPr lang="en-US" sz="240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71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swap chain</a:t>
            </a:r>
            <a:r>
              <a:rPr lang="ru-RU" dirty="0"/>
              <a:t>, параметры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DXGI_USAGE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BufferUsage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i="0" u="none" strike="noStrike" dirty="0">
                <a:solidFill>
                  <a:srgbClr val="333333"/>
                </a:solidFill>
              </a:rPr>
              <a:t>- допустимое использование текстур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HWND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OutputWindow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- окно для вывода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20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Quality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i="0" u="none" strike="noStrike" dirty="0">
                <a:solidFill>
                  <a:srgbClr val="333333"/>
                </a:solidFill>
              </a:rPr>
              <a:t>- настройки </a:t>
            </a:r>
            <a:r>
              <a:rPr lang="en-US" sz="2000" i="0" u="none" strike="noStrike" dirty="0">
                <a:solidFill>
                  <a:srgbClr val="333333"/>
                </a:solidFill>
              </a:rPr>
              <a:t>MSAA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Windowed </a:t>
            </a:r>
            <a:r>
              <a:rPr lang="en-US" sz="2000" dirty="0">
                <a:solidFill>
                  <a:srgbClr val="333333"/>
                </a:solidFill>
              </a:rPr>
              <a:t>-</a:t>
            </a:r>
            <a:r>
              <a:rPr lang="ru-RU" sz="2000" dirty="0">
                <a:solidFill>
                  <a:srgbClr val="333333"/>
                </a:solidFill>
              </a:rPr>
              <a:t> исходный оконный или полноэкранный режим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DXGI_SWAP_EFFECT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SwapEffect</a:t>
            </a:r>
            <a:r>
              <a:rPr lang="en-US" sz="2000" i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sz="2000" i="0" u="none" strike="noStrike" dirty="0">
                <a:solidFill>
                  <a:srgbClr val="333333"/>
                </a:solidFill>
              </a:rPr>
              <a:t>- алгоритм смены текстур в последовательности</a:t>
            </a:r>
          </a:p>
          <a:p>
            <a:pPr marR="0"/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20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0" dirty="0">
                <a:solidFill>
                  <a:srgbClr val="000080"/>
                </a:solidFill>
                <a:latin typeface="Consolas" panose="020B0609020204030204" pitchFamily="49" charset="0"/>
              </a:rPr>
              <a:t>Flags </a:t>
            </a:r>
            <a:r>
              <a:rPr lang="ru-RU" sz="2000" dirty="0">
                <a:solidFill>
                  <a:srgbClr val="333333"/>
                </a:solidFill>
              </a:rPr>
              <a:t>- разные флаги (аппаратная защита содержимого, оптимизации для видео, </a:t>
            </a:r>
            <a:r>
              <a:rPr lang="en-US" sz="2000" dirty="0" err="1">
                <a:solidFill>
                  <a:srgbClr val="333333"/>
                </a:solidFill>
              </a:rPr>
              <a:t>etc</a:t>
            </a:r>
            <a:r>
              <a:rPr lang="ru-RU" sz="2000" dirty="0">
                <a:solidFill>
                  <a:srgbClr val="333333"/>
                </a:solidFill>
              </a:rPr>
              <a:t>)</a:t>
            </a:r>
            <a:endParaRPr lang="en-US" sz="200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33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Алгоритм смены текстур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Возможные значения</a:t>
            </a:r>
          </a:p>
          <a:p>
            <a:pPr lvl="1"/>
            <a:r>
              <a:rPr lang="en-US" sz="2000" i="0" u="none" strike="noStrike" dirty="0">
                <a:solidFill>
                  <a:srgbClr val="333333"/>
                </a:solidFill>
              </a:rPr>
              <a:t>DXGI_SWAP_EF</a:t>
            </a:r>
            <a:r>
              <a:rPr lang="en-US" sz="2000" dirty="0">
                <a:solidFill>
                  <a:srgbClr val="333333"/>
                </a:solidFill>
              </a:rPr>
              <a:t>FECT_SEQUENTIAL</a:t>
            </a:r>
          </a:p>
          <a:p>
            <a:pPr lvl="1"/>
            <a:r>
              <a:rPr lang="en-US" sz="2000" i="0" u="none" strike="noStrike" dirty="0">
                <a:solidFill>
                  <a:srgbClr val="333333"/>
                </a:solidFill>
              </a:rPr>
              <a:t>DXGI_SWAP_EF</a:t>
            </a:r>
            <a:r>
              <a:rPr lang="en-US" sz="2000" dirty="0">
                <a:solidFill>
                  <a:srgbClr val="333333"/>
                </a:solidFill>
              </a:rPr>
              <a:t>FECT_DISCARD</a:t>
            </a:r>
            <a:endParaRPr lang="en-US" sz="2000" i="0" u="none" strike="noStrike" dirty="0">
              <a:solidFill>
                <a:srgbClr val="333333"/>
              </a:solidFill>
            </a:endParaRPr>
          </a:p>
          <a:p>
            <a:pPr lvl="1"/>
            <a:r>
              <a:rPr lang="en-US" sz="2000" i="0" u="none" strike="noStrike" dirty="0">
                <a:solidFill>
                  <a:srgbClr val="333333"/>
                </a:solidFill>
              </a:rPr>
              <a:t>DXGI_SWAP_EF</a:t>
            </a:r>
            <a:r>
              <a:rPr lang="en-US" sz="2000" dirty="0">
                <a:solidFill>
                  <a:srgbClr val="333333"/>
                </a:solidFill>
              </a:rPr>
              <a:t>FECT_FLIP_SEQUENTIAL</a:t>
            </a:r>
            <a:endParaRPr lang="en-US" sz="2000" i="0" u="none" strike="noStrike" dirty="0">
              <a:solidFill>
                <a:srgbClr val="333333"/>
              </a:solidFill>
            </a:endParaRPr>
          </a:p>
          <a:p>
            <a:pPr lvl="1"/>
            <a:r>
              <a:rPr lang="en-US" sz="2000" i="0" u="none" strike="noStrike" dirty="0">
                <a:solidFill>
                  <a:srgbClr val="333333"/>
                </a:solidFill>
              </a:rPr>
              <a:t>DXGI_SWAP_EF</a:t>
            </a:r>
            <a:r>
              <a:rPr lang="en-US" sz="2000" dirty="0">
                <a:solidFill>
                  <a:srgbClr val="333333"/>
                </a:solidFill>
              </a:rPr>
              <a:t>FECT_FLIP_DISCARD</a:t>
            </a:r>
            <a:endParaRPr lang="en-US" sz="2000" i="0" u="none" strike="noStrike" dirty="0">
              <a:solidFill>
                <a:srgbClr val="333333"/>
              </a:solidFill>
            </a:endParaRPr>
          </a:p>
          <a:p>
            <a:r>
              <a:rPr lang="en-US" sz="2400" dirty="0">
                <a:solidFill>
                  <a:srgbClr val="333333"/>
                </a:solidFill>
              </a:rPr>
              <a:t>FLIP </a:t>
            </a:r>
            <a:r>
              <a:rPr lang="ru-RU" sz="2400" dirty="0">
                <a:solidFill>
                  <a:srgbClr val="333333"/>
                </a:solidFill>
              </a:rPr>
              <a:t>или без </a:t>
            </a:r>
            <a:r>
              <a:rPr lang="en-US" sz="2400" dirty="0">
                <a:solidFill>
                  <a:srgbClr val="333333"/>
                </a:solidFill>
              </a:rPr>
              <a:t>FLIP – </a:t>
            </a:r>
            <a:r>
              <a:rPr lang="ru-RU" sz="2400" dirty="0">
                <a:solidFill>
                  <a:srgbClr val="333333"/>
                </a:solidFill>
              </a:rPr>
              <a:t>оконный менеджер копирует текстуру к себе</a:t>
            </a:r>
            <a:r>
              <a:rPr lang="en-US" sz="2400" dirty="0">
                <a:solidFill>
                  <a:srgbClr val="333333"/>
                </a:solidFill>
              </a:rPr>
              <a:t> (</a:t>
            </a:r>
            <a:r>
              <a:rPr lang="ru-RU" sz="2400" dirty="0">
                <a:solidFill>
                  <a:srgbClr val="333333"/>
                </a:solidFill>
              </a:rPr>
              <a:t>без </a:t>
            </a:r>
            <a:r>
              <a:rPr lang="en-US" sz="2400" dirty="0">
                <a:solidFill>
                  <a:srgbClr val="333333"/>
                </a:solidFill>
              </a:rPr>
              <a:t>FLIP)</a:t>
            </a:r>
            <a:r>
              <a:rPr lang="ru-RU" sz="2400" dirty="0">
                <a:solidFill>
                  <a:srgbClr val="333333"/>
                </a:solidFill>
              </a:rPr>
              <a:t> для построения полного изображения на рабочем столе или использует указатель на саму текстуру (</a:t>
            </a:r>
            <a:r>
              <a:rPr lang="en-US" sz="2400" dirty="0">
                <a:solidFill>
                  <a:srgbClr val="333333"/>
                </a:solidFill>
              </a:rPr>
              <a:t>FLIP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endParaRPr lang="en-US" sz="2400" dirty="0">
              <a:solidFill>
                <a:srgbClr val="333333"/>
              </a:solidFill>
            </a:endParaRPr>
          </a:p>
          <a:p>
            <a:r>
              <a:rPr lang="en-US" sz="2400" dirty="0">
                <a:solidFill>
                  <a:srgbClr val="333333"/>
                </a:solidFill>
              </a:rPr>
              <a:t>SEQUENTIAL – </a:t>
            </a:r>
            <a:r>
              <a:rPr lang="ru-RU" sz="2400" dirty="0">
                <a:solidFill>
                  <a:srgbClr val="333333"/>
                </a:solidFill>
              </a:rPr>
              <a:t>гарантирует сохранность содержимого текстуры</a:t>
            </a:r>
          </a:p>
          <a:p>
            <a:r>
              <a:rPr lang="en-US" sz="2400" dirty="0">
                <a:solidFill>
                  <a:srgbClr val="333333"/>
                </a:solidFill>
              </a:rPr>
              <a:t>DISCARD – </a:t>
            </a:r>
            <a:r>
              <a:rPr lang="ru-RU" sz="2400" dirty="0">
                <a:solidFill>
                  <a:srgbClr val="333333"/>
                </a:solidFill>
              </a:rPr>
              <a:t>не гарантирует</a:t>
            </a:r>
            <a:endParaRPr lang="en-US" sz="240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5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Алгоритм смены текстур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i="0" u="none" strike="noStrike" dirty="0">
                <a:solidFill>
                  <a:srgbClr val="333333"/>
                </a:solidFill>
              </a:rPr>
              <a:t>DXGI_SWAP_EF</a:t>
            </a:r>
            <a:r>
              <a:rPr lang="en-US" sz="2400" dirty="0">
                <a:solidFill>
                  <a:srgbClr val="333333"/>
                </a:solidFill>
              </a:rPr>
              <a:t>FECT_FLIP_DISCARD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Если выводим окно без </a:t>
            </a:r>
            <a:r>
              <a:rPr lang="ru-RU" sz="2400" dirty="0">
                <a:solidFill>
                  <a:srgbClr val="333333"/>
                </a:solidFill>
              </a:rPr>
              <a:t>рамок на весь экран, позволяет нарисовать на нем окна других приложений</a:t>
            </a:r>
          </a:p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По производительности – то же самое, что </a:t>
            </a:r>
            <a:r>
              <a:rPr lang="ru-RU" sz="2400" dirty="0">
                <a:solidFill>
                  <a:srgbClr val="333333"/>
                </a:solidFill>
              </a:rPr>
              <a:t>полноэкранный режим, но удобнее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Современная тенденция – использовать </a:t>
            </a:r>
            <a:r>
              <a:rPr lang="en-US" sz="2400" dirty="0">
                <a:solidFill>
                  <a:srgbClr val="333333"/>
                </a:solidFill>
              </a:rPr>
              <a:t>borderless window </a:t>
            </a:r>
            <a:r>
              <a:rPr lang="ru-RU" sz="2400" dirty="0">
                <a:solidFill>
                  <a:srgbClr val="333333"/>
                </a:solidFill>
              </a:rPr>
              <a:t>и масштабирование графики (</a:t>
            </a:r>
            <a:r>
              <a:rPr lang="en-US" sz="2400" dirty="0">
                <a:solidFill>
                  <a:srgbClr val="333333"/>
                </a:solidFill>
              </a:rPr>
              <a:t>render scale</a:t>
            </a:r>
            <a:r>
              <a:rPr lang="ru-RU" sz="2400" dirty="0">
                <a:solidFill>
                  <a:srgbClr val="333333"/>
                </a:solidFill>
              </a:rPr>
              <a:t>), а не режимы с пониженным разрешением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Игровой интерфейс в естественном (</a:t>
            </a:r>
            <a:r>
              <a:rPr lang="en-US" sz="2400" dirty="0">
                <a:solidFill>
                  <a:srgbClr val="333333"/>
                </a:solidFill>
              </a:rPr>
              <a:t>native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разрешении</a:t>
            </a:r>
            <a:endParaRPr lang="en-US" sz="240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73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swap chain</a:t>
            </a:r>
            <a:r>
              <a:rPr lang="ru-RU" dirty="0"/>
              <a:t>, код (1/2)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Create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swapchain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DXGI_SWAP_CHAIN_DESC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 0 };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16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16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Numerator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RefreshRate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Denominator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ScanlineOrdering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DXGI_MODE_SCANLINE_ORDER_UNSPECIFIED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Scaling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DXGI_MODE_SCALING_UNSPECIFIED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7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en-US" dirty="0"/>
              <a:t>swap chain</a:t>
            </a:r>
            <a:r>
              <a:rPr lang="ru-RU" dirty="0"/>
              <a:t>, код (2/2)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BufferUsage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DXGI_USAGE_RENDER_TARGET_OUTPUT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OutputWindow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hWnd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Quality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Windowed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SwapEffect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DXGI_SWAP_EFFECT_FLIP_DISCARD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pFactory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swapChainDesc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95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Работа с текстурами</a:t>
            </a:r>
            <a:r>
              <a:rPr lang="en-US" dirty="0"/>
              <a:t> swap chain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Текстур несколько</a:t>
            </a:r>
          </a:p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Объект, который их предс</a:t>
            </a:r>
            <a:r>
              <a:rPr lang="ru-RU" sz="2400" dirty="0">
                <a:solidFill>
                  <a:srgbClr val="333333"/>
                </a:solidFill>
              </a:rPr>
              <a:t>тавляет только один (в </a:t>
            </a:r>
            <a:r>
              <a:rPr lang="en-US" sz="2400" dirty="0">
                <a:solidFill>
                  <a:srgbClr val="333333"/>
                </a:solidFill>
              </a:rPr>
              <a:t>DirectX 11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Нужно запросить его у </a:t>
            </a:r>
            <a:r>
              <a:rPr lang="en-US" sz="2400" dirty="0">
                <a:solidFill>
                  <a:srgbClr val="333333"/>
                </a:solidFill>
              </a:rPr>
              <a:t>swap chain</a:t>
            </a:r>
          </a:p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Нужно создать для него </a:t>
            </a:r>
            <a:r>
              <a:rPr lang="en-US" sz="2400" i="0" u="none" strike="noStrike" dirty="0">
                <a:solidFill>
                  <a:srgbClr val="333333"/>
                </a:solidFill>
              </a:rPr>
              <a:t>render target view (</a:t>
            </a:r>
            <a:r>
              <a:rPr lang="ru-RU" sz="2400" i="0" u="none" strike="noStrike" dirty="0">
                <a:solidFill>
                  <a:srgbClr val="333333"/>
                </a:solidFill>
              </a:rPr>
              <a:t>чтобы можно было что-то туда выводить</a:t>
            </a:r>
            <a:r>
              <a:rPr lang="en-US" sz="2400" i="0" u="none" strike="noStrike" dirty="0">
                <a:solidFill>
                  <a:srgbClr val="333333"/>
                </a:solidFill>
              </a:rPr>
              <a:t>)</a:t>
            </a:r>
            <a:endParaRPr lang="ru-RU" sz="2400" i="0" u="none" strike="noStrike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Подробнее разберем понятие </a:t>
            </a:r>
            <a:r>
              <a:rPr lang="en-US" sz="2400" dirty="0">
                <a:solidFill>
                  <a:srgbClr val="333333"/>
                </a:solidFill>
              </a:rPr>
              <a:t>view </a:t>
            </a:r>
            <a:r>
              <a:rPr lang="ru-RU" sz="2400" dirty="0">
                <a:solidFill>
                  <a:srgbClr val="333333"/>
                </a:solidFill>
              </a:rPr>
              <a:t>для ресурсов, в частности </a:t>
            </a:r>
            <a:r>
              <a:rPr lang="en-US" sz="2400" dirty="0">
                <a:solidFill>
                  <a:srgbClr val="333333"/>
                </a:solidFill>
              </a:rPr>
              <a:t>render target view</a:t>
            </a:r>
            <a:r>
              <a:rPr lang="ru-RU" sz="2400" dirty="0">
                <a:solidFill>
                  <a:srgbClr val="333333"/>
                </a:solidFill>
              </a:rPr>
              <a:t>, в будущих лекциях</a:t>
            </a:r>
          </a:p>
          <a:p>
            <a:pPr marR="0"/>
            <a:r>
              <a:rPr lang="ru-RU" sz="2400" i="0" u="none" strike="noStrike" dirty="0">
                <a:solidFill>
                  <a:srgbClr val="333333"/>
                </a:solidFill>
              </a:rPr>
              <a:t>Запрос текстуры у </a:t>
            </a:r>
            <a:r>
              <a:rPr lang="en-US" sz="2400" i="0" u="none" strike="noStrike" dirty="0">
                <a:solidFill>
                  <a:srgbClr val="333333"/>
                </a:solidFill>
              </a:rPr>
              <a:t>swap chain </a:t>
            </a:r>
            <a:r>
              <a:rPr lang="ru-RU" sz="2400" i="0" u="none" strike="noStrike" dirty="0">
                <a:solidFill>
                  <a:srgbClr val="333333"/>
                </a:solidFill>
              </a:rPr>
              <a:t>и создание </a:t>
            </a:r>
            <a:r>
              <a:rPr lang="en-US" sz="2400" i="0" u="none" strike="noStrike" dirty="0">
                <a:solidFill>
                  <a:srgbClr val="333333"/>
                </a:solidFill>
              </a:rPr>
              <a:t>view </a:t>
            </a:r>
            <a:r>
              <a:rPr lang="ru-RU" sz="2400" i="0" u="none" strike="noStrike" dirty="0">
                <a:solidFill>
                  <a:srgbClr val="333333"/>
                </a:solidFill>
              </a:rPr>
              <a:t>увеличивает количество ссылок на этот объект!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изменить размер, если вызвать </a:t>
            </a:r>
            <a:r>
              <a:rPr lang="en-US" sz="2400" dirty="0" err="1">
                <a:solidFill>
                  <a:srgbClr val="333333"/>
                </a:solidFill>
              </a:rPr>
              <a:t>IDXGISwapChain</a:t>
            </a:r>
            <a:r>
              <a:rPr lang="en-US" sz="2400" dirty="0">
                <a:solidFill>
                  <a:srgbClr val="333333"/>
                </a:solidFill>
              </a:rPr>
              <a:t>::</a:t>
            </a:r>
            <a:r>
              <a:rPr lang="en-US" sz="2400" dirty="0" err="1">
                <a:solidFill>
                  <a:srgbClr val="333333"/>
                </a:solidFill>
              </a:rPr>
              <a:t>ResizeBuffers</a:t>
            </a:r>
            <a:endParaRPr lang="en-US" sz="240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468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Работа с текстурами</a:t>
            </a:r>
            <a:r>
              <a:rPr lang="en-US" dirty="0"/>
              <a:t> swap chain</a:t>
            </a:r>
            <a:r>
              <a:rPr lang="ru-RU" dirty="0"/>
              <a:t>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LPVOID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SAFE_RELEASE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pBackBuffer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9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Стандартный цикл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Main message loop: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GetMessage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TranslateAccelerator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hwnd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hAccelTable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TranslateMessage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DispatchMessage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3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кадра,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OMSetRenderTargets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BackColor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[4] = { 0.25f, 0.25f, 0.25f, 1.0f 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BackColor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m_pSwapChain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Present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56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baseline="0">
                <a:solidFill>
                  <a:srgbClr val="333333"/>
                </a:solidFill>
              </a:rPr>
              <a:t>Оконные </a:t>
            </a:r>
            <a:r>
              <a:rPr lang="ru-RU" sz="2400" b="0" i="0" u="none" strike="noStrike" baseline="0" dirty="0">
                <a:solidFill>
                  <a:srgbClr val="333333"/>
                </a:solidFill>
              </a:rPr>
              <a:t>графические приложения требуют особенного цикла обработки сообщений от операционной системы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Для самой простой работы с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через </a:t>
            </a:r>
            <a:r>
              <a:rPr lang="en-US" sz="2400" dirty="0">
                <a:solidFill>
                  <a:srgbClr val="333333"/>
                </a:solidFill>
              </a:rPr>
              <a:t>DirectX 11 </a:t>
            </a:r>
            <a:r>
              <a:rPr lang="ru-RU" sz="2400" dirty="0">
                <a:solidFill>
                  <a:srgbClr val="333333"/>
                </a:solidFill>
              </a:rPr>
              <a:t>нам нужно создать </a:t>
            </a:r>
            <a:r>
              <a:rPr lang="en-US" sz="2400" dirty="0">
                <a:solidFill>
                  <a:srgbClr val="333333"/>
                </a:solidFill>
              </a:rPr>
              <a:t>ID3D11Device, ID11DeviceContext </a:t>
            </a:r>
            <a:r>
              <a:rPr lang="ru-RU" sz="2400" dirty="0">
                <a:solidFill>
                  <a:srgbClr val="333333"/>
                </a:solidFill>
              </a:rPr>
              <a:t>и </a:t>
            </a:r>
            <a:r>
              <a:rPr lang="en-US" sz="2400" dirty="0" err="1">
                <a:solidFill>
                  <a:srgbClr val="333333"/>
                </a:solidFill>
              </a:rPr>
              <a:t>IDXGISwapChain</a:t>
            </a:r>
            <a:endParaRPr lang="en-US" sz="24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Очень важно контролировать свою работу через проверку возвращаемых значений и использование отладочного слоя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Создать оконное графическое приложение</a:t>
            </a:r>
          </a:p>
          <a:p>
            <a:pPr lvl="1"/>
            <a:r>
              <a:rPr lang="ru-RU" sz="2000" b="0" i="0" u="none" strike="noStrike" baseline="0" dirty="0">
                <a:solidFill>
                  <a:srgbClr val="333333"/>
                </a:solidFill>
              </a:rPr>
              <a:t>Проинициализировать 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DirectX</a:t>
            </a:r>
          </a:p>
          <a:p>
            <a:pPr lvl="1"/>
            <a:r>
              <a:rPr lang="ru-RU" sz="2000" b="0" i="0" u="none" strike="noStrike" baseline="0" dirty="0">
                <a:solidFill>
                  <a:srgbClr val="333333"/>
                </a:solidFill>
              </a:rPr>
              <a:t>Заливать всё фиксированным цветом на каждом кадре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Поддержать изменение размера окна (поменять размер текстуры в </a:t>
            </a:r>
            <a:r>
              <a:rPr lang="en-US" sz="2000" dirty="0">
                <a:solidFill>
                  <a:srgbClr val="333333"/>
                </a:solidFill>
              </a:rPr>
              <a:t>swap chain</a:t>
            </a:r>
            <a:r>
              <a:rPr lang="ru-RU" sz="2000" dirty="0">
                <a:solidFill>
                  <a:srgbClr val="333333"/>
                </a:solidFill>
              </a:rPr>
              <a:t>, если пришло сообщение </a:t>
            </a:r>
            <a:r>
              <a:rPr lang="en-US" sz="2000" dirty="0">
                <a:solidFill>
                  <a:srgbClr val="333333"/>
                </a:solidFill>
              </a:rPr>
              <a:t>WM_SIZE</a:t>
            </a:r>
            <a:r>
              <a:rPr lang="ru-RU" sz="2000" dirty="0">
                <a:solidFill>
                  <a:srgbClr val="333333"/>
                </a:solidFill>
              </a:rPr>
              <a:t>)</a:t>
            </a:r>
            <a:endParaRPr lang="en-US" sz="2000" b="0" i="0" u="none" strike="noStrike" baseline="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8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3"/>
              </a:rPr>
              <a:t>Error handling in COM</a:t>
            </a:r>
            <a:endParaRPr lang="ru-RU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8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Цикл графического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exit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PeekMessage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0,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PM_REMOVE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TranslateAccelerator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hwnd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hAccelTable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TranslateMessage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DispatchMessage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WM_QUIT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exit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OutputDebugString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(_T("Render\n"));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11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Клиентская область окна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Хотим определенное разрешение, например 1280 на 720, некоторые графические алгоритмы требуют кратности 4</a:t>
            </a:r>
          </a:p>
          <a:p>
            <a:r>
              <a:rPr lang="ru-RU" dirty="0">
                <a:cs typeface="Calibri"/>
              </a:rPr>
              <a:t>Можем задать размер самого окна (не клиентской области!)</a:t>
            </a:r>
          </a:p>
          <a:p>
            <a:r>
              <a:rPr lang="ru-RU" dirty="0">
                <a:cs typeface="Calibri"/>
              </a:rPr>
              <a:t>Нужно как-то пересчитать</a:t>
            </a:r>
          </a:p>
          <a:p>
            <a:r>
              <a:rPr lang="ru-RU" dirty="0">
                <a:cs typeface="Calibri"/>
              </a:rPr>
              <a:t>Используем </a:t>
            </a:r>
            <a:r>
              <a:rPr lang="en-US" b="1" dirty="0" err="1">
                <a:cs typeface="Calibri"/>
              </a:rPr>
              <a:t>AdjustWindowRect</a:t>
            </a:r>
            <a:endParaRPr lang="en-US" b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97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Пересчет размера окна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Adjust window size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WindowWidth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1280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top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bottom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WindowHeight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720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AdjustWindowRect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WS_OVERLAPPEDWINDOW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MoveWindow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hWnd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100, 100,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right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left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bottom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top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TRUE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2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Инициализация </a:t>
            </a:r>
            <a:r>
              <a:rPr lang="en-US" dirty="0"/>
              <a:t>DirectX 11, </a:t>
            </a:r>
            <a:r>
              <a:rPr lang="ru-RU" dirty="0"/>
              <a:t>минимально необходимы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ID3D11Device – </a:t>
            </a:r>
            <a:r>
              <a:rPr lang="ru-RU" dirty="0">
                <a:cs typeface="Calibri"/>
              </a:rPr>
              <a:t>логический экземпляр конкретного </a:t>
            </a:r>
            <a:r>
              <a:rPr lang="en-US" dirty="0">
                <a:cs typeface="Calibri"/>
              </a:rPr>
              <a:t>GPU</a:t>
            </a:r>
            <a:r>
              <a:rPr lang="ru-RU" dirty="0">
                <a:cs typeface="Calibri"/>
              </a:rPr>
              <a:t>. Используется для создания ресурсов </a:t>
            </a:r>
            <a:r>
              <a:rPr lang="en-US" dirty="0">
                <a:cs typeface="Calibri"/>
              </a:rPr>
              <a:t>DirectX, </a:t>
            </a:r>
            <a:r>
              <a:rPr lang="ru-RU" dirty="0">
                <a:cs typeface="Calibri"/>
              </a:rPr>
              <a:t>допускается обращение из нескольких потоков одновременно</a:t>
            </a:r>
          </a:p>
          <a:p>
            <a:r>
              <a:rPr lang="en-US" dirty="0">
                <a:cs typeface="Calibri"/>
              </a:rPr>
              <a:t>ID3D11DeviceContext – </a:t>
            </a:r>
            <a:r>
              <a:rPr lang="ru-RU" dirty="0">
                <a:cs typeface="Calibri"/>
              </a:rPr>
              <a:t>объект для передачи команд на устройство (</a:t>
            </a:r>
            <a:r>
              <a:rPr lang="en-US" dirty="0">
                <a:cs typeface="Calibri"/>
              </a:rPr>
              <a:t>GPU</a:t>
            </a:r>
            <a:r>
              <a:rPr lang="ru-RU" dirty="0">
                <a:cs typeface="Calibri"/>
              </a:rPr>
              <a:t>), обращение только из одного потока одновременно</a:t>
            </a:r>
          </a:p>
          <a:p>
            <a:r>
              <a:rPr lang="en-US" dirty="0" err="1">
                <a:cs typeface="Calibri"/>
              </a:rPr>
              <a:t>IDXGISwapChain</a:t>
            </a:r>
            <a:r>
              <a:rPr lang="en-US" dirty="0">
                <a:cs typeface="Calibri"/>
              </a:rPr>
              <a:t> – </a:t>
            </a:r>
            <a:r>
              <a:rPr lang="ru-RU" dirty="0">
                <a:cs typeface="Calibri"/>
              </a:rPr>
              <a:t>объект, связывающий </a:t>
            </a:r>
            <a:r>
              <a:rPr lang="en-US" dirty="0">
                <a:cs typeface="Calibri"/>
              </a:rPr>
              <a:t>DirectX </a:t>
            </a:r>
            <a:r>
              <a:rPr lang="ru-RU" dirty="0">
                <a:cs typeface="Calibri"/>
              </a:rPr>
              <a:t>с конкретным окном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06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dirty="0"/>
              <a:t>irect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/>
              <a:t>G</a:t>
            </a:r>
            <a:r>
              <a:rPr lang="en-US" dirty="0"/>
              <a:t>raphics </a:t>
            </a:r>
            <a:r>
              <a:rPr lang="en-US" b="1" dirty="0"/>
              <a:t>I</a:t>
            </a:r>
            <a:r>
              <a:rPr lang="en-US" dirty="0"/>
              <a:t>nfrastructure (DXGI)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Базовый </a:t>
            </a:r>
            <a:r>
              <a:rPr lang="en-US" dirty="0">
                <a:cs typeface="Calibri"/>
              </a:rPr>
              <a:t>API</a:t>
            </a:r>
            <a:r>
              <a:rPr lang="ru-RU" dirty="0">
                <a:cs typeface="Calibri"/>
              </a:rPr>
              <a:t>, позволяющий работать с окнами и </a:t>
            </a:r>
            <a:r>
              <a:rPr lang="en-US" dirty="0">
                <a:cs typeface="Calibri"/>
              </a:rPr>
              <a:t>GPU</a:t>
            </a:r>
            <a:r>
              <a:rPr lang="ru-RU" dirty="0">
                <a:cs typeface="Calibri"/>
              </a:rPr>
              <a:t>, установленными в компьютере</a:t>
            </a:r>
          </a:p>
          <a:p>
            <a:r>
              <a:rPr lang="ru-RU" dirty="0">
                <a:cs typeface="Calibri"/>
              </a:rPr>
              <a:t>Может работать с разными версиями </a:t>
            </a:r>
            <a:r>
              <a:rPr lang="en-US" dirty="0">
                <a:cs typeface="Calibri"/>
              </a:rPr>
              <a:t>DirectX (</a:t>
            </a:r>
            <a:r>
              <a:rPr lang="ru-RU" dirty="0">
                <a:cs typeface="Calibri"/>
              </a:rPr>
              <a:t>начиная с </a:t>
            </a:r>
            <a:r>
              <a:rPr lang="en-US" dirty="0">
                <a:cs typeface="Calibri"/>
              </a:rPr>
              <a:t>10)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Нам нужен, чтобы выбрать нужную </a:t>
            </a:r>
            <a:r>
              <a:rPr lang="en-US" dirty="0">
                <a:cs typeface="Calibri"/>
              </a:rPr>
              <a:t>GPU</a:t>
            </a:r>
            <a:r>
              <a:rPr lang="ru-RU" dirty="0">
                <a:cs typeface="Calibri"/>
              </a:rPr>
              <a:t>…</a:t>
            </a:r>
          </a:p>
          <a:p>
            <a:r>
              <a:rPr lang="ru-RU" dirty="0">
                <a:cs typeface="Calibri"/>
              </a:rPr>
              <a:t>… и создать </a:t>
            </a:r>
            <a:r>
              <a:rPr lang="en-US" dirty="0" err="1">
                <a:cs typeface="Calibri"/>
              </a:rPr>
              <a:t>IDXGISwapChain</a:t>
            </a:r>
            <a:r>
              <a:rPr lang="en-US" dirty="0">
                <a:cs typeface="Calibri"/>
              </a:rPr>
              <a:t> </a:t>
            </a:r>
            <a:r>
              <a:rPr lang="ru-RU" dirty="0">
                <a:cs typeface="Calibri"/>
              </a:rPr>
              <a:t>для вывода картинки в окно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3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Проверка возвращаемых значений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Если метод возвращает </a:t>
            </a:r>
            <a:r>
              <a:rPr lang="en-US" dirty="0">
                <a:cs typeface="Calibri"/>
              </a:rPr>
              <a:t>HRESULT</a:t>
            </a:r>
            <a:r>
              <a:rPr lang="ru-RU" dirty="0">
                <a:cs typeface="Calibri"/>
              </a:rPr>
              <a:t>, возвращаемое значение </a:t>
            </a:r>
            <a:r>
              <a:rPr lang="ru-RU" b="1" dirty="0">
                <a:cs typeface="Calibri"/>
              </a:rPr>
              <a:t>всегда</a:t>
            </a:r>
            <a:r>
              <a:rPr lang="ru-RU" dirty="0">
                <a:cs typeface="Calibri"/>
              </a:rPr>
              <a:t> нужно проверять</a:t>
            </a:r>
            <a:r>
              <a:rPr lang="en-US" baseline="30000" dirty="0">
                <a:cs typeface="Calibri"/>
                <a:hlinkClick r:id="rId3" action="ppaction://hlinksldjump"/>
              </a:rPr>
              <a:t>[1]</a:t>
            </a: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Используйте макросы </a:t>
            </a:r>
            <a:r>
              <a:rPr lang="en-US" dirty="0">
                <a:cs typeface="Calibri"/>
              </a:rPr>
              <a:t>SUCCEDDED </a:t>
            </a:r>
            <a:r>
              <a:rPr lang="ru-RU" dirty="0">
                <a:cs typeface="Calibri"/>
              </a:rPr>
              <a:t>и </a:t>
            </a:r>
            <a:r>
              <a:rPr lang="en-US" dirty="0">
                <a:cs typeface="Calibri"/>
              </a:rPr>
              <a:t>FAILED</a:t>
            </a:r>
          </a:p>
          <a:p>
            <a:r>
              <a:rPr lang="ru-RU" dirty="0">
                <a:cs typeface="Calibri"/>
              </a:rPr>
              <a:t>Стандартный подход из </a:t>
            </a:r>
            <a:r>
              <a:rPr lang="en-US" dirty="0">
                <a:cs typeface="Calibri"/>
              </a:rPr>
              <a:t>COM </a:t>
            </a:r>
            <a:r>
              <a:rPr lang="ru-RU" dirty="0">
                <a:cs typeface="Calibri"/>
              </a:rPr>
              <a:t>технологии, используют и </a:t>
            </a:r>
            <a:r>
              <a:rPr lang="en-US" dirty="0">
                <a:cs typeface="Calibri"/>
              </a:rPr>
              <a:t>DXGI </a:t>
            </a:r>
            <a:r>
              <a:rPr lang="ru-RU" dirty="0">
                <a:cs typeface="Calibri"/>
              </a:rPr>
              <a:t>и </a:t>
            </a:r>
            <a:r>
              <a:rPr lang="en-US" dirty="0">
                <a:cs typeface="Calibri"/>
              </a:rPr>
              <a:t>DirectX</a:t>
            </a:r>
          </a:p>
          <a:p>
            <a:r>
              <a:rPr lang="ru-RU" dirty="0">
                <a:cs typeface="Calibri"/>
              </a:rPr>
              <a:t>Некоторые методы увеличивают счетчик ссылок на объект, поэтому нужно не забыть вызвать </a:t>
            </a:r>
            <a:r>
              <a:rPr lang="en-US" dirty="0">
                <a:cs typeface="Calibri"/>
              </a:rPr>
              <a:t>Release() </a:t>
            </a:r>
            <a:r>
              <a:rPr lang="ru-RU" dirty="0">
                <a:cs typeface="Calibri"/>
              </a:rPr>
              <a:t>для этого объекта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40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16122</TotalTime>
  <Words>2334</Words>
  <Application>Microsoft Office PowerPoint</Application>
  <PresentationFormat>Widescreen</PresentationFormat>
  <Paragraphs>329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Глава 2. Инициализация</vt:lpstr>
      <vt:lpstr>Цикл обработки сообщений</vt:lpstr>
      <vt:lpstr>Стандартный цикл</vt:lpstr>
      <vt:lpstr>Цикл графического приложения</vt:lpstr>
      <vt:lpstr>Клиентская область окна</vt:lpstr>
      <vt:lpstr>Пересчет размера окна</vt:lpstr>
      <vt:lpstr>Инициализация DirectX 11, минимально необходимы</vt:lpstr>
      <vt:lpstr>DirectX Graphics Infrastructure (DXGI)</vt:lpstr>
      <vt:lpstr>Проверка возвращаемых значений</vt:lpstr>
      <vt:lpstr>Выбор GPU</vt:lpstr>
      <vt:lpstr>Выбор GPU, код (1/2)</vt:lpstr>
      <vt:lpstr>Выбор GPU, код (2/2)</vt:lpstr>
      <vt:lpstr>Инициализация DirectX</vt:lpstr>
      <vt:lpstr>D3D11CreateDevice, параметры</vt:lpstr>
      <vt:lpstr>Инициализация DirectX, код</vt:lpstr>
      <vt:lpstr>Отладочный слой DirectX</vt:lpstr>
      <vt:lpstr>Отладочный слой DirectX, установка</vt:lpstr>
      <vt:lpstr>Отладочный слой DirectX, уровни</vt:lpstr>
      <vt:lpstr>Отладочный слой DirectX, “подвисшие” объекты, подробная проверка</vt:lpstr>
      <vt:lpstr>Отладочный слой DirectX, тонкая настройка</vt:lpstr>
      <vt:lpstr>Создание swap chain</vt:lpstr>
      <vt:lpstr>Создание swap chain, параметры (1/2)</vt:lpstr>
      <vt:lpstr>Создание swap chain, параметры (2/2)</vt:lpstr>
      <vt:lpstr>Алгоритм смены текстур (1/2)</vt:lpstr>
      <vt:lpstr>Алгоритм смены текстур (2/2)</vt:lpstr>
      <vt:lpstr>Создание swap chain, код (1/2)</vt:lpstr>
      <vt:lpstr>Создание swap chain, код (2/2)</vt:lpstr>
      <vt:lpstr>Работа с текстурами swap chain</vt:lpstr>
      <vt:lpstr>Работа с текстурами swap chain, код</vt:lpstr>
      <vt:lpstr>Отрисовка кадра, код</vt:lpstr>
      <vt:lpstr>Итоги</vt:lpstr>
      <vt:lpstr>Задание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/>
  <cp:lastModifiedBy>Anton Vasilyev</cp:lastModifiedBy>
  <cp:revision>169</cp:revision>
  <dcterms:created xsi:type="dcterms:W3CDTF">2020-11-03T09:20:39Z</dcterms:created>
  <dcterms:modified xsi:type="dcterms:W3CDTF">2023-02-05T20:03:43Z</dcterms:modified>
</cp:coreProperties>
</file>