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311" r:id="rId3"/>
    <p:sldId id="312" r:id="rId4"/>
    <p:sldId id="314" r:id="rId5"/>
    <p:sldId id="313" r:id="rId6"/>
    <p:sldId id="321" r:id="rId7"/>
    <p:sldId id="315" r:id="rId8"/>
    <p:sldId id="316" r:id="rId9"/>
    <p:sldId id="317" r:id="rId10"/>
    <p:sldId id="318" r:id="rId11"/>
    <p:sldId id="320" r:id="rId12"/>
    <p:sldId id="319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22" r:id="rId26"/>
    <p:sldId id="335" r:id="rId27"/>
    <p:sldId id="336" r:id="rId28"/>
    <p:sldId id="337" r:id="rId29"/>
    <p:sldId id="338" r:id="rId30"/>
    <p:sldId id="339" r:id="rId31"/>
    <p:sldId id="341" r:id="rId32"/>
    <p:sldId id="340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2" r:id="rId52"/>
    <p:sldId id="361" r:id="rId53"/>
    <p:sldId id="363" r:id="rId54"/>
    <p:sldId id="364" r:id="rId55"/>
    <p:sldId id="365" r:id="rId56"/>
    <p:sldId id="36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Windows Live" clId="Web-{12298936-F568-43B8-9D28-3BFC2EB8E404}"/>
    <pc:docChg chg="mod addSld delSld modSld sldOrd modMainMaster">
      <pc:chgData name="Anton Vasilyev" userId="c9a2c3308cbc88f4" providerId="Windows Live" clId="Web-{12298936-F568-43B8-9D28-3BFC2EB8E404}" dt="2020-11-03T14:40:21.612" v="455" actId="20577"/>
      <pc:docMkLst>
        <pc:docMk/>
      </pc:docMkLst>
      <pc:sldChg chg="addSp modSp">
        <pc:chgData name="Anton Vasilyev" userId="c9a2c3308cbc88f4" providerId="Windows Live" clId="Web-{12298936-F568-43B8-9D28-3BFC2EB8E404}" dt="2020-11-03T09:25:32.601" v="21" actId="20577"/>
        <pc:sldMkLst>
          <pc:docMk/>
          <pc:sldMk cId="55206672" sldId="257"/>
        </pc:sldMkLst>
        <pc:spChg chg="mod">
          <ac:chgData name="Anton Vasilyev" userId="c9a2c3308cbc88f4" providerId="Windows Live" clId="Web-{12298936-F568-43B8-9D28-3BFC2EB8E404}" dt="2020-11-03T09:25:32.601" v="21" actId="20577"/>
          <ac:spMkLst>
            <pc:docMk/>
            <pc:sldMk cId="55206672" sldId="257"/>
            <ac:spMk id="3" creationId="{6EB5EA79-2747-4663-9DD7-388DB5EDF6F6}"/>
          </ac:spMkLst>
        </pc:spChg>
        <pc:spChg chg="add mod">
          <ac:chgData name="Anton Vasilyev" userId="c9a2c3308cbc88f4" providerId="Windows Live" clId="Web-{12298936-F568-43B8-9D28-3BFC2EB8E404}" dt="2020-11-03T09:23:56.849" v="0"/>
          <ac:spMkLst>
            <pc:docMk/>
            <pc:sldMk cId="55206672" sldId="257"/>
            <ac:spMk id="4" creationId="{0F07E3BD-4BED-4A42-A9AA-CF4336A07C81}"/>
          </ac:spMkLst>
        </pc:spChg>
      </pc:sldChg>
      <pc:sldChg chg="new del">
        <pc:chgData name="Anton Vasilyev" userId="c9a2c3308cbc88f4" providerId="Windows Live" clId="Web-{12298936-F568-43B8-9D28-3BFC2EB8E404}" dt="2020-11-03T09:24:14.349" v="4"/>
        <pc:sldMkLst>
          <pc:docMk/>
          <pc:sldMk cId="1519225674" sldId="258"/>
        </pc:sldMkLst>
      </pc:sldChg>
      <pc:sldChg chg="modSp add del replId">
        <pc:chgData name="Anton Vasilyev" userId="c9a2c3308cbc88f4" providerId="Windows Live" clId="Web-{12298936-F568-43B8-9D28-3BFC2EB8E404}" dt="2020-11-03T09:26:43.540" v="45"/>
        <pc:sldMkLst>
          <pc:docMk/>
          <pc:sldMk cId="2118211259" sldId="258"/>
        </pc:sldMkLst>
        <pc:spChg chg="mod">
          <ac:chgData name="Anton Vasilyev" userId="c9a2c3308cbc88f4" providerId="Windows Live" clId="Web-{12298936-F568-43B8-9D28-3BFC2EB8E404}" dt="2020-11-03T09:24:37.193" v="8" actId="20577"/>
          <ac:spMkLst>
            <pc:docMk/>
            <pc:sldMk cId="2118211259" sldId="258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09:24:41.037" v="14" actId="20577"/>
          <ac:spMkLst>
            <pc:docMk/>
            <pc:sldMk cId="2118211259" sldId="258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09:26:39.915" v="43" actId="20577"/>
        <pc:sldMkLst>
          <pc:docMk/>
          <pc:sldMk cId="2155980183" sldId="259"/>
        </pc:sldMkLst>
        <pc:spChg chg="mod">
          <ac:chgData name="Anton Vasilyev" userId="c9a2c3308cbc88f4" providerId="Windows Live" clId="Web-{12298936-F568-43B8-9D28-3BFC2EB8E404}" dt="2020-11-03T09:26:39.915" v="43" actId="20577"/>
          <ac:spMkLst>
            <pc:docMk/>
            <pc:sldMk cId="2155980183" sldId="259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3:41:59.048" v="78"/>
        <pc:sldMkLst>
          <pc:docMk/>
          <pc:sldMk cId="1290449785" sldId="260"/>
        </pc:sldMkLst>
        <pc:spChg chg="mod">
          <ac:chgData name="Anton Vasilyev" userId="c9a2c3308cbc88f4" providerId="Windows Live" clId="Web-{12298936-F568-43B8-9D28-3BFC2EB8E404}" dt="2020-11-03T13:40:38.749" v="74" actId="20577"/>
          <ac:spMkLst>
            <pc:docMk/>
            <pc:sldMk cId="1290449785" sldId="260"/>
            <ac:spMk id="2" creationId="{4454E273-1BD3-4886-B183-8EA0CD8AA0F5}"/>
          </ac:spMkLst>
        </pc:spChg>
        <pc:spChg chg="del">
          <ac:chgData name="Anton Vasilyev" userId="c9a2c3308cbc88f4" providerId="Windows Live" clId="Web-{12298936-F568-43B8-9D28-3BFC2EB8E404}" dt="2020-11-03T13:40:47.686" v="77"/>
          <ac:spMkLst>
            <pc:docMk/>
            <pc:sldMk cId="1290449785" sldId="260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3:41:59.048" v="78"/>
          <ac:spMkLst>
            <pc:docMk/>
            <pc:sldMk cId="1290449785" sldId="260"/>
            <ac:spMk id="6" creationId="{9A6914D7-71BA-4786-8349-02B6817D267D}"/>
          </ac:spMkLst>
        </pc:spChg>
        <pc:picChg chg="add mod ord">
          <ac:chgData name="Anton Vasilyev" userId="c9a2c3308cbc88f4" providerId="Windows Live" clId="Web-{12298936-F568-43B8-9D28-3BFC2EB8E404}" dt="2020-11-03T13:41:59.048" v="78"/>
          <ac:picMkLst>
            <pc:docMk/>
            <pc:sldMk cId="1290449785" sldId="260"/>
            <ac:picMk id="7" creationId="{CFDC9054-9B0D-46DD-908B-68B2057D38A8}"/>
          </ac:picMkLst>
        </pc:picChg>
      </pc:sldChg>
      <pc:sldChg chg="modSp add ord replId">
        <pc:chgData name="Anton Vasilyev" userId="c9a2c3308cbc88f4" providerId="Windows Live" clId="Web-{12298936-F568-43B8-9D28-3BFC2EB8E404}" dt="2020-11-03T13:43:39.066" v="219" actId="20577"/>
        <pc:sldMkLst>
          <pc:docMk/>
          <pc:sldMk cId="3091900579" sldId="261"/>
        </pc:sldMkLst>
        <pc:spChg chg="mod">
          <ac:chgData name="Anton Vasilyev" userId="c9a2c3308cbc88f4" providerId="Windows Live" clId="Web-{12298936-F568-43B8-9D28-3BFC2EB8E404}" dt="2020-11-03T13:42:34.720" v="95" actId="20577"/>
          <ac:spMkLst>
            <pc:docMk/>
            <pc:sldMk cId="3091900579" sldId="261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43:39.066" v="219" actId="20577"/>
          <ac:spMkLst>
            <pc:docMk/>
            <pc:sldMk cId="3091900579" sldId="261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4:47.676" v="312" actId="20577"/>
        <pc:sldMkLst>
          <pc:docMk/>
          <pc:sldMk cId="3718391097" sldId="262"/>
        </pc:sldMkLst>
        <pc:spChg chg="mod">
          <ac:chgData name="Anton Vasilyev" userId="c9a2c3308cbc88f4" providerId="Windows Live" clId="Web-{12298936-F568-43B8-9D28-3BFC2EB8E404}" dt="2020-11-03T13:44:03.082" v="225" actId="20577"/>
          <ac:spMkLst>
            <pc:docMk/>
            <pc:sldMk cId="3718391097" sldId="262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4:47.676" v="312" actId="20577"/>
          <ac:spMkLst>
            <pc:docMk/>
            <pc:sldMk cId="3718391097" sldId="262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6:44.085" v="342" actId="20577"/>
        <pc:sldMkLst>
          <pc:docMk/>
          <pc:sldMk cId="965635153" sldId="263"/>
        </pc:sldMkLst>
        <pc:spChg chg="mod">
          <ac:chgData name="Anton Vasilyev" userId="c9a2c3308cbc88f4" providerId="Windows Live" clId="Web-{12298936-F568-43B8-9D28-3BFC2EB8E404}" dt="2020-11-03T13:55:14.020" v="317" actId="20577"/>
          <ac:spMkLst>
            <pc:docMk/>
            <pc:sldMk cId="965635153" sldId="263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6:44.085" v="342" actId="20577"/>
          <ac:spMkLst>
            <pc:docMk/>
            <pc:sldMk cId="965635153" sldId="263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4:40:21.612" v="455" actId="20577"/>
        <pc:sldMkLst>
          <pc:docMk/>
          <pc:sldMk cId="2471483575" sldId="264"/>
        </pc:sldMkLst>
        <pc:spChg chg="add del mod">
          <ac:chgData name="Anton Vasilyev" userId="c9a2c3308cbc88f4" providerId="Windows Live" clId="Web-{12298936-F568-43B8-9D28-3BFC2EB8E404}" dt="2020-11-03T14:40:21.612" v="455" actId="20577"/>
          <ac:spMkLst>
            <pc:docMk/>
            <pc:sldMk cId="2471483575" sldId="264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4:31:50.819" v="402"/>
          <ac:spMkLst>
            <pc:docMk/>
            <pc:sldMk cId="2471483575" sldId="264"/>
            <ac:spMk id="5" creationId="{8CF9071F-56BA-4D42-805B-F9C202EFBD28}"/>
          </ac:spMkLst>
        </pc:spChg>
      </pc:sldChg>
      <pc:sldChg chg="addSp modSp new del">
        <pc:chgData name="Anton Vasilyev" userId="c9a2c3308cbc88f4" providerId="Windows Live" clId="Web-{12298936-F568-43B8-9D28-3BFC2EB8E404}" dt="2020-11-03T14:34:17.994" v="435"/>
        <pc:sldMkLst>
          <pc:docMk/>
          <pc:sldMk cId="2300021634" sldId="265"/>
        </pc:sldMkLst>
        <pc:spChg chg="mod">
          <ac:chgData name="Anton Vasilyev" userId="c9a2c3308cbc88f4" providerId="Windows Live" clId="Web-{12298936-F568-43B8-9D28-3BFC2EB8E404}" dt="2020-11-03T14:34:15.807" v="433" actId="20577"/>
          <ac:spMkLst>
            <pc:docMk/>
            <pc:sldMk cId="2300021634" sldId="265"/>
            <ac:spMk id="3" creationId="{482E9BFB-9720-4E32-94A2-522EA3F641F7}"/>
          </ac:spMkLst>
        </pc:spChg>
        <pc:spChg chg="add">
          <ac:chgData name="Anton Vasilyev" userId="c9a2c3308cbc88f4" providerId="Windows Live" clId="Web-{12298936-F568-43B8-9D28-3BFC2EB8E404}" dt="2020-11-03T14:33:33.884" v="421"/>
          <ac:spMkLst>
            <pc:docMk/>
            <pc:sldMk cId="2300021634" sldId="265"/>
            <ac:spMk id="5" creationId="{DC27382D-3D0E-4AC4-8891-AF03F0E1066C}"/>
          </ac:spMkLst>
        </pc:spChg>
        <pc:spChg chg="add mod">
          <ac:chgData name="Anton Vasilyev" userId="c9a2c3308cbc88f4" providerId="Windows Live" clId="Web-{12298936-F568-43B8-9D28-3BFC2EB8E404}" dt="2020-11-03T14:34:13.885" v="429" actId="20577"/>
          <ac:spMkLst>
            <pc:docMk/>
            <pc:sldMk cId="2300021634" sldId="265"/>
            <ac:spMk id="6" creationId="{ED6C0532-906D-488A-94C1-DCFCC18FCDB6}"/>
          </ac:spMkLst>
        </pc:spChg>
      </pc:sldChg>
      <pc:sldMasterChg chg="mod modSldLayout">
        <pc:chgData name="Anton Vasilyev" userId="c9a2c3308cbc88f4" providerId="Windows Live" clId="Web-{12298936-F568-43B8-9D28-3BFC2EB8E404}" dt="2020-11-03T09:24:03.255" v="2"/>
        <pc:sldMasterMkLst>
          <pc:docMk/>
          <pc:sldMasterMk cId="2460954070" sldId="2147483660"/>
        </pc:sldMasterMkLst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Anton Vasilyev" userId="c9a2c3308cbc88f4" providerId="LiveId" clId="{F48ADE1A-1AF5-49BA-9172-F3786B10CC74}"/>
    <pc:docChg chg="undo redo custSel addSld delSld modSld sldOrd">
      <pc:chgData name="Anton Vasilyev" userId="c9a2c3308cbc88f4" providerId="LiveId" clId="{F48ADE1A-1AF5-49BA-9172-F3786B10CC74}" dt="2023-02-11T14:25:14.481" v="11515" actId="113"/>
      <pc:docMkLst>
        <pc:docMk/>
      </pc:docMkLst>
      <pc:sldChg chg="modSp mod">
        <pc:chgData name="Anton Vasilyev" userId="c9a2c3308cbc88f4" providerId="LiveId" clId="{F48ADE1A-1AF5-49BA-9172-F3786B10CC74}" dt="2023-02-04T19:21:35.162" v="13" actId="20577"/>
        <pc:sldMkLst>
          <pc:docMk/>
          <pc:sldMk cId="109857222" sldId="256"/>
        </pc:sldMkLst>
        <pc:spChg chg="mod">
          <ac:chgData name="Anton Vasilyev" userId="c9a2c3308cbc88f4" providerId="LiveId" clId="{F48ADE1A-1AF5-49BA-9172-F3786B10CC74}" dt="2023-02-04T19:21:35.162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945272560" sldId="269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672457300" sldId="271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2028285975" sldId="272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009522904" sldId="273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234011780" sldId="303"/>
        </pc:sldMkLst>
      </pc:sldChg>
      <pc:sldChg chg="modSp mod modNotesTx">
        <pc:chgData name="Anton Vasilyev" userId="c9a2c3308cbc88f4" providerId="LiveId" clId="{F48ADE1A-1AF5-49BA-9172-F3786B10CC74}" dt="2023-02-04T19:27:58.681" v="601" actId="20577"/>
        <pc:sldMkLst>
          <pc:docMk/>
          <pc:sldMk cId="3047985178" sldId="311"/>
        </pc:sldMkLst>
        <pc:spChg chg="mod">
          <ac:chgData name="Anton Vasilyev" userId="c9a2c3308cbc88f4" providerId="LiveId" clId="{F48ADE1A-1AF5-49BA-9172-F3786B10CC74}" dt="2023-02-04T19:22:28.848" v="71" actId="20577"/>
          <ac:spMkLst>
            <pc:docMk/>
            <pc:sldMk cId="3047985178" sldId="31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4T19:27:58.681" v="601" actId="20577"/>
          <ac:spMkLst>
            <pc:docMk/>
            <pc:sldMk cId="3047985178" sldId="311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677533097" sldId="312"/>
        </pc:sldMkLst>
      </pc:sldChg>
      <pc:sldChg chg="addSp delSp modSp add mod">
        <pc:chgData name="Anton Vasilyev" userId="c9a2c3308cbc88f4" providerId="LiveId" clId="{F48ADE1A-1AF5-49BA-9172-F3786B10CC74}" dt="2023-02-05T09:55:35.342" v="1477" actId="208"/>
        <pc:sldMkLst>
          <pc:docMk/>
          <pc:sldMk cId="2600266609" sldId="312"/>
        </pc:sldMkLst>
        <pc:spChg chg="mod">
          <ac:chgData name="Anton Vasilyev" userId="c9a2c3308cbc88f4" providerId="LiveId" clId="{F48ADE1A-1AF5-49BA-9172-F3786B10CC74}" dt="2023-02-04T19:27:46.241" v="575" actId="20577"/>
          <ac:spMkLst>
            <pc:docMk/>
            <pc:sldMk cId="2600266609" sldId="312"/>
            <ac:spMk id="2" creationId="{4454E273-1BD3-4886-B183-8EA0CD8AA0F5}"/>
          </ac:spMkLst>
        </pc:spChg>
        <pc:spChg chg="del">
          <ac:chgData name="Anton Vasilyev" userId="c9a2c3308cbc88f4" providerId="LiveId" clId="{F48ADE1A-1AF5-49BA-9172-F3786B10CC74}" dt="2023-02-04T19:28:03.196" v="602" actId="478"/>
          <ac:spMkLst>
            <pc:docMk/>
            <pc:sldMk cId="2600266609" sldId="312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04T19:28:06.769" v="603" actId="478"/>
          <ac:spMkLst>
            <pc:docMk/>
            <pc:sldMk cId="2600266609" sldId="312"/>
            <ac:spMk id="6" creationId="{08D3230E-31F0-E292-1470-1A488C0B90AA}"/>
          </ac:spMkLst>
        </pc:spChg>
        <pc:spChg chg="add mod">
          <ac:chgData name="Anton Vasilyev" userId="c9a2c3308cbc88f4" providerId="LiveId" clId="{F48ADE1A-1AF5-49BA-9172-F3786B10CC74}" dt="2023-02-05T09:55:35.342" v="1477" actId="208"/>
          <ac:spMkLst>
            <pc:docMk/>
            <pc:sldMk cId="2600266609" sldId="312"/>
            <ac:spMk id="7" creationId="{63312656-7C8D-0C68-FDFB-DF2EDCD9AE6B}"/>
          </ac:spMkLst>
        </pc:spChg>
        <pc:spChg chg="add mod">
          <ac:chgData name="Anton Vasilyev" userId="c9a2c3308cbc88f4" providerId="LiveId" clId="{F48ADE1A-1AF5-49BA-9172-F3786B10CC74}" dt="2023-02-05T09:55:35.342" v="1477" actId="208"/>
          <ac:spMkLst>
            <pc:docMk/>
            <pc:sldMk cId="2600266609" sldId="312"/>
            <ac:spMk id="9" creationId="{1E1E5AD3-EC8A-EF03-31A9-9F2785DE8784}"/>
          </ac:spMkLst>
        </pc:spChg>
        <pc:spChg chg="add mod">
          <ac:chgData name="Anton Vasilyev" userId="c9a2c3308cbc88f4" providerId="LiveId" clId="{F48ADE1A-1AF5-49BA-9172-F3786B10CC74}" dt="2023-02-04T19:36:16.889" v="674" actId="20577"/>
          <ac:spMkLst>
            <pc:docMk/>
            <pc:sldMk cId="2600266609" sldId="312"/>
            <ac:spMk id="11" creationId="{FD5C4D41-7813-5736-A7EA-D7E92C50A215}"/>
          </ac:spMkLst>
        </pc:spChg>
        <pc:spChg chg="add mod ord">
          <ac:chgData name="Anton Vasilyev" userId="c9a2c3308cbc88f4" providerId="LiveId" clId="{F48ADE1A-1AF5-49BA-9172-F3786B10CC74}" dt="2023-02-04T19:44:00.357" v="861" actId="170"/>
          <ac:spMkLst>
            <pc:docMk/>
            <pc:sldMk cId="2600266609" sldId="312"/>
            <ac:spMk id="13" creationId="{932FC4EB-DC82-FFCC-8EBD-DF1CEC5F79E7}"/>
          </ac:spMkLst>
        </pc:spChg>
        <pc:spChg chg="add del mod">
          <ac:chgData name="Anton Vasilyev" userId="c9a2c3308cbc88f4" providerId="LiveId" clId="{F48ADE1A-1AF5-49BA-9172-F3786B10CC74}" dt="2023-02-04T19:39:46.422" v="680"/>
          <ac:spMkLst>
            <pc:docMk/>
            <pc:sldMk cId="2600266609" sldId="312"/>
            <ac:spMk id="14" creationId="{285B7C5F-4777-DE78-B3EF-331C05A25CA7}"/>
          </ac:spMkLst>
        </pc:spChg>
        <pc:spChg chg="add mod">
          <ac:chgData name="Anton Vasilyev" userId="c9a2c3308cbc88f4" providerId="LiveId" clId="{F48ADE1A-1AF5-49BA-9172-F3786B10CC74}" dt="2023-02-04T19:50:39.718" v="1175" actId="554"/>
          <ac:spMkLst>
            <pc:docMk/>
            <pc:sldMk cId="2600266609" sldId="312"/>
            <ac:spMk id="15" creationId="{636E3088-1A4A-4456-0EAB-2E0A2C96A430}"/>
          </ac:spMkLst>
        </pc:spChg>
        <pc:spChg chg="add mod">
          <ac:chgData name="Anton Vasilyev" userId="c9a2c3308cbc88f4" providerId="LiveId" clId="{F48ADE1A-1AF5-49BA-9172-F3786B10CC74}" dt="2023-02-05T09:55:35.342" v="1477" actId="208"/>
          <ac:spMkLst>
            <pc:docMk/>
            <pc:sldMk cId="2600266609" sldId="312"/>
            <ac:spMk id="16" creationId="{27DD7F59-776D-D5E7-B979-06CE74B6F668}"/>
          </ac:spMkLst>
        </pc:spChg>
        <pc:spChg chg="add del mod">
          <ac:chgData name="Anton Vasilyev" userId="c9a2c3308cbc88f4" providerId="LiveId" clId="{F48ADE1A-1AF5-49BA-9172-F3786B10CC74}" dt="2023-02-04T19:43:09.241" v="852" actId="478"/>
          <ac:spMkLst>
            <pc:docMk/>
            <pc:sldMk cId="2600266609" sldId="312"/>
            <ac:spMk id="17" creationId="{8CCB32F2-9883-4EA1-98A3-E9615E9EEB36}"/>
          </ac:spMkLst>
        </pc:spChg>
        <pc:spChg chg="add mod">
          <ac:chgData name="Anton Vasilyev" userId="c9a2c3308cbc88f4" providerId="LiveId" clId="{F48ADE1A-1AF5-49BA-9172-F3786B10CC74}" dt="2023-02-04T19:43:27.129" v="858" actId="14100"/>
          <ac:spMkLst>
            <pc:docMk/>
            <pc:sldMk cId="2600266609" sldId="312"/>
            <ac:spMk id="18" creationId="{D0CF2C1F-F0E9-4AA8-9FCA-A88CB527A4B8}"/>
          </ac:spMkLst>
        </pc:spChg>
        <pc:spChg chg="add mod">
          <ac:chgData name="Anton Vasilyev" userId="c9a2c3308cbc88f4" providerId="LiveId" clId="{F48ADE1A-1AF5-49BA-9172-F3786B10CC74}" dt="2023-02-04T19:50:39.718" v="1175" actId="554"/>
          <ac:spMkLst>
            <pc:docMk/>
            <pc:sldMk cId="2600266609" sldId="312"/>
            <ac:spMk id="19" creationId="{7E87C386-865A-0029-C435-B89E00102436}"/>
          </ac:spMkLst>
        </pc:spChg>
        <pc:spChg chg="add del mod">
          <ac:chgData name="Anton Vasilyev" userId="c9a2c3308cbc88f4" providerId="LiveId" clId="{F48ADE1A-1AF5-49BA-9172-F3786B10CC74}" dt="2023-02-04T19:47:41.211" v="982"/>
          <ac:spMkLst>
            <pc:docMk/>
            <pc:sldMk cId="2600266609" sldId="312"/>
            <ac:spMk id="20" creationId="{7C8A834A-5DB0-B0C4-9813-E71D7770F098}"/>
          </ac:spMkLst>
        </pc:spChg>
        <pc:spChg chg="add mod">
          <ac:chgData name="Anton Vasilyev" userId="c9a2c3308cbc88f4" providerId="LiveId" clId="{F48ADE1A-1AF5-49BA-9172-F3786B10CC74}" dt="2023-02-04T19:48:14.793" v="1018" actId="20577"/>
          <ac:spMkLst>
            <pc:docMk/>
            <pc:sldMk cId="2600266609" sldId="312"/>
            <ac:spMk id="21" creationId="{AB34C939-3DBF-36E3-B11E-A63C71C122FB}"/>
          </ac:spMkLst>
        </pc:spChg>
        <pc:spChg chg="add mod">
          <ac:chgData name="Anton Vasilyev" userId="c9a2c3308cbc88f4" providerId="LiveId" clId="{F48ADE1A-1AF5-49BA-9172-F3786B10CC74}" dt="2023-02-04T19:50:39.718" v="1175" actId="554"/>
          <ac:spMkLst>
            <pc:docMk/>
            <pc:sldMk cId="2600266609" sldId="312"/>
            <ac:spMk id="22" creationId="{7B5F9458-F3CA-AFA6-7B9E-9BC463C9FEEE}"/>
          </ac:spMkLst>
        </pc:spChg>
        <pc:spChg chg="add mod">
          <ac:chgData name="Anton Vasilyev" userId="c9a2c3308cbc88f4" providerId="LiveId" clId="{F48ADE1A-1AF5-49BA-9172-F3786B10CC74}" dt="2023-02-05T09:55:35.342" v="1477" actId="208"/>
          <ac:spMkLst>
            <pc:docMk/>
            <pc:sldMk cId="2600266609" sldId="312"/>
            <ac:spMk id="23" creationId="{0BE61AAD-6083-F32D-A770-743673DA4E7A}"/>
          </ac:spMkLst>
        </pc:spChg>
        <pc:spChg chg="add mod">
          <ac:chgData name="Anton Vasilyev" userId="c9a2c3308cbc88f4" providerId="LiveId" clId="{F48ADE1A-1AF5-49BA-9172-F3786B10CC74}" dt="2023-02-04T19:50:10.914" v="1172" actId="14100"/>
          <ac:spMkLst>
            <pc:docMk/>
            <pc:sldMk cId="2600266609" sldId="312"/>
            <ac:spMk id="24" creationId="{CDF54D41-E5BA-1EF8-649B-0B251F2C8404}"/>
          </ac:spMkLst>
        </pc:spChg>
        <pc:spChg chg="add mod">
          <ac:chgData name="Anton Vasilyev" userId="c9a2c3308cbc88f4" providerId="LiveId" clId="{F48ADE1A-1AF5-49BA-9172-F3786B10CC74}" dt="2023-02-04T19:50:03.057" v="1170" actId="1038"/>
          <ac:spMkLst>
            <pc:docMk/>
            <pc:sldMk cId="2600266609" sldId="312"/>
            <ac:spMk id="25" creationId="{ABAE4734-3063-8B22-3EB9-E0B305A4E243}"/>
          </ac:spMkLst>
        </pc:spChg>
        <pc:spChg chg="add mod">
          <ac:chgData name="Anton Vasilyev" userId="c9a2c3308cbc88f4" providerId="LiveId" clId="{F48ADE1A-1AF5-49BA-9172-F3786B10CC74}" dt="2023-02-04T19:51:09.209" v="1245" actId="20577"/>
          <ac:spMkLst>
            <pc:docMk/>
            <pc:sldMk cId="2600266609" sldId="312"/>
            <ac:spMk id="26" creationId="{5A667A9E-03B6-AA19-81B3-502E67C7A7AE}"/>
          </ac:spMkLst>
        </pc:spChg>
        <pc:spChg chg="add mod">
          <ac:chgData name="Anton Vasilyev" userId="c9a2c3308cbc88f4" providerId="LiveId" clId="{F48ADE1A-1AF5-49BA-9172-F3786B10CC74}" dt="2023-02-04T19:51:53.345" v="1355" actId="6549"/>
          <ac:spMkLst>
            <pc:docMk/>
            <pc:sldMk cId="2600266609" sldId="312"/>
            <ac:spMk id="27" creationId="{2A4B6E12-FEDE-84F9-88FD-8E8CC6AA3E45}"/>
          </ac:spMkLst>
        </pc:spChg>
        <pc:spChg chg="add mod">
          <ac:chgData name="Anton Vasilyev" userId="c9a2c3308cbc88f4" providerId="LiveId" clId="{F48ADE1A-1AF5-49BA-9172-F3786B10CC74}" dt="2023-02-04T19:53:41.849" v="1399" actId="1036"/>
          <ac:spMkLst>
            <pc:docMk/>
            <pc:sldMk cId="2600266609" sldId="312"/>
            <ac:spMk id="30" creationId="{32706DE1-9246-2874-F7E1-9963C11E3374}"/>
          </ac:spMkLst>
        </pc:spChg>
        <pc:spChg chg="add del mod">
          <ac:chgData name="Anton Vasilyev" userId="c9a2c3308cbc88f4" providerId="LiveId" clId="{F48ADE1A-1AF5-49BA-9172-F3786B10CC74}" dt="2023-02-04T19:53:21.121" v="1375" actId="478"/>
          <ac:spMkLst>
            <pc:docMk/>
            <pc:sldMk cId="2600266609" sldId="312"/>
            <ac:spMk id="31" creationId="{466B1802-1E47-AE76-6EEB-E12107C4A166}"/>
          </ac:spMkLst>
        </pc:spChg>
        <pc:spChg chg="add mod">
          <ac:chgData name="Anton Vasilyev" userId="c9a2c3308cbc88f4" providerId="LiveId" clId="{F48ADE1A-1AF5-49BA-9172-F3786B10CC74}" dt="2023-02-05T09:55:35.342" v="1477" actId="208"/>
          <ac:spMkLst>
            <pc:docMk/>
            <pc:sldMk cId="2600266609" sldId="312"/>
            <ac:spMk id="32" creationId="{D65F5CE6-39E0-761B-3DFF-CE7AE0B569E8}"/>
          </ac:spMkLst>
        </pc:spChg>
        <pc:spChg chg="add mod">
          <ac:chgData name="Anton Vasilyev" userId="c9a2c3308cbc88f4" providerId="LiveId" clId="{F48ADE1A-1AF5-49BA-9172-F3786B10CC74}" dt="2023-02-04T19:53:59.465" v="1404" actId="1076"/>
          <ac:spMkLst>
            <pc:docMk/>
            <pc:sldMk cId="2600266609" sldId="312"/>
            <ac:spMk id="33" creationId="{C0414C9A-DC1E-F4ED-48C1-4DAF36DA0B82}"/>
          </ac:spMkLst>
        </pc:spChg>
        <pc:spChg chg="add mod">
          <ac:chgData name="Anton Vasilyev" userId="c9a2c3308cbc88f4" providerId="LiveId" clId="{F48ADE1A-1AF5-49BA-9172-F3786B10CC74}" dt="2023-02-04T19:54:16.640" v="1409" actId="1036"/>
          <ac:spMkLst>
            <pc:docMk/>
            <pc:sldMk cId="2600266609" sldId="312"/>
            <ac:spMk id="34" creationId="{A700C673-52FC-C769-D416-C0B530D97178}"/>
          </ac:spMkLst>
        </pc:spChg>
        <pc:cxnChg chg="add">
          <ac:chgData name="Anton Vasilyev" userId="c9a2c3308cbc88f4" providerId="LiveId" clId="{F48ADE1A-1AF5-49BA-9172-F3786B10CC74}" dt="2023-02-04T19:52:05.827" v="1356" actId="11529"/>
          <ac:cxnSpMkLst>
            <pc:docMk/>
            <pc:sldMk cId="2600266609" sldId="312"/>
            <ac:cxnSpMk id="29" creationId="{CFF802B9-5A83-837F-B2BA-493399F3E820}"/>
          </ac:cxnSpMkLst>
        </pc:cxnChg>
      </pc:sldChg>
      <pc:sldChg chg="modSp add mod ord">
        <pc:chgData name="Anton Vasilyev" userId="c9a2c3308cbc88f4" providerId="LiveId" clId="{F48ADE1A-1AF5-49BA-9172-F3786B10CC74}" dt="2023-02-05T10:07:00.423" v="1893" actId="20577"/>
        <pc:sldMkLst>
          <pc:docMk/>
          <pc:sldMk cId="796927298" sldId="313"/>
        </pc:sldMkLst>
        <pc:spChg chg="mod">
          <ac:chgData name="Anton Vasilyev" userId="c9a2c3308cbc88f4" providerId="LiveId" clId="{F48ADE1A-1AF5-49BA-9172-F3786B10CC74}" dt="2023-02-05T09:49:21.662" v="1450" actId="20577"/>
          <ac:spMkLst>
            <pc:docMk/>
            <pc:sldMk cId="796927298" sldId="313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07:00.423" v="1893" actId="20577"/>
          <ac:spMkLst>
            <pc:docMk/>
            <pc:sldMk cId="796927298" sldId="313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955119190" sldId="313"/>
        </pc:sldMkLst>
      </pc:sldChg>
      <pc:sldChg chg="addSp modSp add mod modAnim">
        <pc:chgData name="Anton Vasilyev" userId="c9a2c3308cbc88f4" providerId="LiveId" clId="{F48ADE1A-1AF5-49BA-9172-F3786B10CC74}" dt="2023-02-05T10:41:08.422" v="2635" actId="20577"/>
        <pc:sldMkLst>
          <pc:docMk/>
          <pc:sldMk cId="1035679101" sldId="314"/>
        </pc:sldMkLst>
        <pc:spChg chg="mod">
          <ac:chgData name="Anton Vasilyev" userId="c9a2c3308cbc88f4" providerId="LiveId" clId="{F48ADE1A-1AF5-49BA-9172-F3786B10CC74}" dt="2023-02-05T10:41:08.422" v="2635" actId="20577"/>
          <ac:spMkLst>
            <pc:docMk/>
            <pc:sldMk cId="1035679101" sldId="314"/>
            <ac:spMk id="2" creationId="{4454E273-1BD3-4886-B183-8EA0CD8AA0F5}"/>
          </ac:spMkLst>
        </pc:spChg>
        <pc:spChg chg="add mod">
          <ac:chgData name="Anton Vasilyev" userId="c9a2c3308cbc88f4" providerId="LiveId" clId="{F48ADE1A-1AF5-49BA-9172-F3786B10CC74}" dt="2023-02-05T09:56:33.992" v="1482" actId="1076"/>
          <ac:spMkLst>
            <pc:docMk/>
            <pc:sldMk cId="1035679101" sldId="314"/>
            <ac:spMk id="3" creationId="{19D04684-C025-EA73-FFD4-EF9CD318BE82}"/>
          </ac:spMkLst>
        </pc:spChg>
        <pc:spChg chg="mod">
          <ac:chgData name="Anton Vasilyev" userId="c9a2c3308cbc88f4" providerId="LiveId" clId="{F48ADE1A-1AF5-49BA-9172-F3786B10CC74}" dt="2023-02-05T09:56:28.902" v="1481" actId="207"/>
          <ac:spMkLst>
            <pc:docMk/>
            <pc:sldMk cId="1035679101" sldId="314"/>
            <ac:spMk id="7" creationId="{63312656-7C8D-0C68-FDFB-DF2EDCD9AE6B}"/>
          </ac:spMkLst>
        </pc:spChg>
        <pc:spChg chg="mod">
          <ac:chgData name="Anton Vasilyev" userId="c9a2c3308cbc88f4" providerId="LiveId" clId="{F48ADE1A-1AF5-49BA-9172-F3786B10CC74}" dt="2023-02-05T09:56:16.135" v="1479" actId="207"/>
          <ac:spMkLst>
            <pc:docMk/>
            <pc:sldMk cId="1035679101" sldId="314"/>
            <ac:spMk id="9" creationId="{1E1E5AD3-EC8A-EF03-31A9-9F2785DE8784}"/>
          </ac:spMkLst>
        </pc:spChg>
        <pc:spChg chg="mod">
          <ac:chgData name="Anton Vasilyev" userId="c9a2c3308cbc88f4" providerId="LiveId" clId="{F48ADE1A-1AF5-49BA-9172-F3786B10CC74}" dt="2023-02-05T09:53:28.494" v="1460" actId="207"/>
          <ac:spMkLst>
            <pc:docMk/>
            <pc:sldMk cId="1035679101" sldId="314"/>
            <ac:spMk id="11" creationId="{FD5C4D41-7813-5736-A7EA-D7E92C50A215}"/>
          </ac:spMkLst>
        </pc:spChg>
        <pc:spChg chg="mod">
          <ac:chgData name="Anton Vasilyev" userId="c9a2c3308cbc88f4" providerId="LiveId" clId="{F48ADE1A-1AF5-49BA-9172-F3786B10CC74}" dt="2023-02-05T09:51:50.655" v="1453" actId="13822"/>
          <ac:spMkLst>
            <pc:docMk/>
            <pc:sldMk cId="1035679101" sldId="314"/>
            <ac:spMk id="13" creationId="{932FC4EB-DC82-FFCC-8EBD-DF1CEC5F79E7}"/>
          </ac:spMkLst>
        </pc:spChg>
        <pc:spChg chg="mod">
          <ac:chgData name="Anton Vasilyev" userId="c9a2c3308cbc88f4" providerId="LiveId" clId="{F48ADE1A-1AF5-49BA-9172-F3786B10CC74}" dt="2023-02-05T09:53:10.952" v="1459" actId="207"/>
          <ac:spMkLst>
            <pc:docMk/>
            <pc:sldMk cId="1035679101" sldId="314"/>
            <ac:spMk id="15" creationId="{636E3088-1A4A-4456-0EAB-2E0A2C96A430}"/>
          </ac:spMkLst>
        </pc:spChg>
        <pc:spChg chg="mod">
          <ac:chgData name="Anton Vasilyev" userId="c9a2c3308cbc88f4" providerId="LiveId" clId="{F48ADE1A-1AF5-49BA-9172-F3786B10CC74}" dt="2023-02-05T09:56:16.135" v="1479" actId="207"/>
          <ac:spMkLst>
            <pc:docMk/>
            <pc:sldMk cId="1035679101" sldId="314"/>
            <ac:spMk id="16" creationId="{27DD7F59-776D-D5E7-B979-06CE74B6F668}"/>
          </ac:spMkLst>
        </pc:spChg>
        <pc:spChg chg="mod">
          <ac:chgData name="Anton Vasilyev" userId="c9a2c3308cbc88f4" providerId="LiveId" clId="{F48ADE1A-1AF5-49BA-9172-F3786B10CC74}" dt="2023-02-05T09:52:01.358" v="1454" actId="13822"/>
          <ac:spMkLst>
            <pc:docMk/>
            <pc:sldMk cId="1035679101" sldId="314"/>
            <ac:spMk id="18" creationId="{D0CF2C1F-F0E9-4AA8-9FCA-A88CB527A4B8}"/>
          </ac:spMkLst>
        </pc:spChg>
        <pc:spChg chg="mod">
          <ac:chgData name="Anton Vasilyev" userId="c9a2c3308cbc88f4" providerId="LiveId" clId="{F48ADE1A-1AF5-49BA-9172-F3786B10CC74}" dt="2023-02-05T09:53:10.952" v="1459" actId="207"/>
          <ac:spMkLst>
            <pc:docMk/>
            <pc:sldMk cId="1035679101" sldId="314"/>
            <ac:spMk id="19" creationId="{7E87C386-865A-0029-C435-B89E00102436}"/>
          </ac:spMkLst>
        </pc:spChg>
        <pc:spChg chg="mod">
          <ac:chgData name="Anton Vasilyev" userId="c9a2c3308cbc88f4" providerId="LiveId" clId="{F48ADE1A-1AF5-49BA-9172-F3786B10CC74}" dt="2023-02-05T09:53:28.494" v="1460" actId="207"/>
          <ac:spMkLst>
            <pc:docMk/>
            <pc:sldMk cId="1035679101" sldId="314"/>
            <ac:spMk id="21" creationId="{AB34C939-3DBF-36E3-B11E-A63C71C122FB}"/>
          </ac:spMkLst>
        </pc:spChg>
        <pc:spChg chg="mod">
          <ac:chgData name="Anton Vasilyev" userId="c9a2c3308cbc88f4" providerId="LiveId" clId="{F48ADE1A-1AF5-49BA-9172-F3786B10CC74}" dt="2023-02-05T09:53:10.952" v="1459" actId="207"/>
          <ac:spMkLst>
            <pc:docMk/>
            <pc:sldMk cId="1035679101" sldId="314"/>
            <ac:spMk id="22" creationId="{7B5F9458-F3CA-AFA6-7B9E-9BC463C9FEEE}"/>
          </ac:spMkLst>
        </pc:spChg>
        <pc:spChg chg="mod">
          <ac:chgData name="Anton Vasilyev" userId="c9a2c3308cbc88f4" providerId="LiveId" clId="{F48ADE1A-1AF5-49BA-9172-F3786B10CC74}" dt="2023-02-05T09:56:16.135" v="1479" actId="207"/>
          <ac:spMkLst>
            <pc:docMk/>
            <pc:sldMk cId="1035679101" sldId="314"/>
            <ac:spMk id="23" creationId="{0BE61AAD-6083-F32D-A770-743673DA4E7A}"/>
          </ac:spMkLst>
        </pc:spChg>
        <pc:spChg chg="mod">
          <ac:chgData name="Anton Vasilyev" userId="c9a2c3308cbc88f4" providerId="LiveId" clId="{F48ADE1A-1AF5-49BA-9172-F3786B10CC74}" dt="2023-02-05T09:52:01.358" v="1454" actId="13822"/>
          <ac:spMkLst>
            <pc:docMk/>
            <pc:sldMk cId="1035679101" sldId="314"/>
            <ac:spMk id="24" creationId="{CDF54D41-E5BA-1EF8-649B-0B251F2C8404}"/>
          </ac:spMkLst>
        </pc:spChg>
        <pc:spChg chg="mod">
          <ac:chgData name="Anton Vasilyev" userId="c9a2c3308cbc88f4" providerId="LiveId" clId="{F48ADE1A-1AF5-49BA-9172-F3786B10CC74}" dt="2023-02-05T09:52:01.358" v="1454" actId="13822"/>
          <ac:spMkLst>
            <pc:docMk/>
            <pc:sldMk cId="1035679101" sldId="314"/>
            <ac:spMk id="25" creationId="{ABAE4734-3063-8B22-3EB9-E0B305A4E243}"/>
          </ac:spMkLst>
        </pc:spChg>
        <pc:spChg chg="mod">
          <ac:chgData name="Anton Vasilyev" userId="c9a2c3308cbc88f4" providerId="LiveId" clId="{F48ADE1A-1AF5-49BA-9172-F3786B10CC74}" dt="2023-02-05T09:53:10.952" v="1459" actId="207"/>
          <ac:spMkLst>
            <pc:docMk/>
            <pc:sldMk cId="1035679101" sldId="314"/>
            <ac:spMk id="26" creationId="{5A667A9E-03B6-AA19-81B3-502E67C7A7AE}"/>
          </ac:spMkLst>
        </pc:spChg>
        <pc:spChg chg="mod">
          <ac:chgData name="Anton Vasilyev" userId="c9a2c3308cbc88f4" providerId="LiveId" clId="{F48ADE1A-1AF5-49BA-9172-F3786B10CC74}" dt="2023-02-05T09:53:10.952" v="1459" actId="207"/>
          <ac:spMkLst>
            <pc:docMk/>
            <pc:sldMk cId="1035679101" sldId="314"/>
            <ac:spMk id="27" creationId="{2A4B6E12-FEDE-84F9-88FD-8E8CC6AA3E45}"/>
          </ac:spMkLst>
        </pc:spChg>
        <pc:spChg chg="mod">
          <ac:chgData name="Anton Vasilyev" userId="c9a2c3308cbc88f4" providerId="LiveId" clId="{F48ADE1A-1AF5-49BA-9172-F3786B10CC74}" dt="2023-02-05T09:53:28.494" v="1460" actId="207"/>
          <ac:spMkLst>
            <pc:docMk/>
            <pc:sldMk cId="1035679101" sldId="314"/>
            <ac:spMk id="30" creationId="{32706DE1-9246-2874-F7E1-9963C11E3374}"/>
          </ac:spMkLst>
        </pc:spChg>
        <pc:spChg chg="mod">
          <ac:chgData name="Anton Vasilyev" userId="c9a2c3308cbc88f4" providerId="LiveId" clId="{F48ADE1A-1AF5-49BA-9172-F3786B10CC74}" dt="2023-02-05T09:56:16.135" v="1479" actId="207"/>
          <ac:spMkLst>
            <pc:docMk/>
            <pc:sldMk cId="1035679101" sldId="314"/>
            <ac:spMk id="32" creationId="{D65F5CE6-39E0-761B-3DFF-CE7AE0B569E8}"/>
          </ac:spMkLst>
        </pc:spChg>
        <pc:spChg chg="mod">
          <ac:chgData name="Anton Vasilyev" userId="c9a2c3308cbc88f4" providerId="LiveId" clId="{F48ADE1A-1AF5-49BA-9172-F3786B10CC74}" dt="2023-02-05T09:52:01.358" v="1454" actId="13822"/>
          <ac:spMkLst>
            <pc:docMk/>
            <pc:sldMk cId="1035679101" sldId="314"/>
            <ac:spMk id="33" creationId="{C0414C9A-DC1E-F4ED-48C1-4DAF36DA0B82}"/>
          </ac:spMkLst>
        </pc:spChg>
        <pc:spChg chg="mod">
          <ac:chgData name="Anton Vasilyev" userId="c9a2c3308cbc88f4" providerId="LiveId" clId="{F48ADE1A-1AF5-49BA-9172-F3786B10CC74}" dt="2023-02-05T09:52:01.358" v="1454" actId="13822"/>
          <ac:spMkLst>
            <pc:docMk/>
            <pc:sldMk cId="1035679101" sldId="314"/>
            <ac:spMk id="34" creationId="{A700C673-52FC-C769-D416-C0B530D97178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677972372" sldId="314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740205360" sldId="315"/>
        </pc:sldMkLst>
      </pc:sldChg>
      <pc:sldChg chg="modSp add mod modNotesTx">
        <pc:chgData name="Anton Vasilyev" userId="c9a2c3308cbc88f4" providerId="LiveId" clId="{F48ADE1A-1AF5-49BA-9172-F3786B10CC74}" dt="2023-02-05T10:34:39.014" v="2572" actId="20577"/>
        <pc:sldMkLst>
          <pc:docMk/>
          <pc:sldMk cId="3178709331" sldId="315"/>
        </pc:sldMkLst>
        <pc:spChg chg="mod">
          <ac:chgData name="Anton Vasilyev" userId="c9a2c3308cbc88f4" providerId="LiveId" clId="{F48ADE1A-1AF5-49BA-9172-F3786B10CC74}" dt="2023-02-05T10:06:14.679" v="1878" actId="20577"/>
          <ac:spMkLst>
            <pc:docMk/>
            <pc:sldMk cId="3178709331" sldId="315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04:58.827" v="1832" actId="255"/>
          <ac:spMkLst>
            <pc:docMk/>
            <pc:sldMk cId="3178709331" sldId="31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05T10:06:20.559" v="1884" actId="20577"/>
        <pc:sldMkLst>
          <pc:docMk/>
          <pc:sldMk cId="4248145866" sldId="316"/>
        </pc:sldMkLst>
        <pc:spChg chg="mod">
          <ac:chgData name="Anton Vasilyev" userId="c9a2c3308cbc88f4" providerId="LiveId" clId="{F48ADE1A-1AF5-49BA-9172-F3786B10CC74}" dt="2023-02-05T10:06:20.559" v="1884" actId="20577"/>
          <ac:spMkLst>
            <pc:docMk/>
            <pc:sldMk cId="4248145866" sldId="316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04:07.615" v="1805" actId="20577"/>
          <ac:spMkLst>
            <pc:docMk/>
            <pc:sldMk cId="4248145866" sldId="31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05T10:06:27.150" v="1890" actId="20577"/>
        <pc:sldMkLst>
          <pc:docMk/>
          <pc:sldMk cId="109938214" sldId="317"/>
        </pc:sldMkLst>
        <pc:spChg chg="mod">
          <ac:chgData name="Anton Vasilyev" userId="c9a2c3308cbc88f4" providerId="LiveId" clId="{F48ADE1A-1AF5-49BA-9172-F3786B10CC74}" dt="2023-02-05T10:06:27.150" v="1890" actId="20577"/>
          <ac:spMkLst>
            <pc:docMk/>
            <pc:sldMk cId="109938214" sldId="317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05:56.346" v="1868" actId="255"/>
          <ac:spMkLst>
            <pc:docMk/>
            <pc:sldMk cId="109938214" sldId="317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919062890" sldId="317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196236977" sldId="318"/>
        </pc:sldMkLst>
      </pc:sldChg>
      <pc:sldChg chg="addSp modSp add mod ord">
        <pc:chgData name="Anton Vasilyev" userId="c9a2c3308cbc88f4" providerId="LiveId" clId="{F48ADE1A-1AF5-49BA-9172-F3786B10CC74}" dt="2023-02-05T10:25:36.950" v="2098" actId="207"/>
        <pc:sldMkLst>
          <pc:docMk/>
          <pc:sldMk cId="2628839850" sldId="318"/>
        </pc:sldMkLst>
        <pc:spChg chg="mod">
          <ac:chgData name="Anton Vasilyev" userId="c9a2c3308cbc88f4" providerId="LiveId" clId="{F48ADE1A-1AF5-49BA-9172-F3786B10CC74}" dt="2023-02-05T10:22:08.526" v="1917" actId="20577"/>
          <ac:spMkLst>
            <pc:docMk/>
            <pc:sldMk cId="2628839850" sldId="318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24:30.992" v="2071" actId="14100"/>
          <ac:spMkLst>
            <pc:docMk/>
            <pc:sldMk cId="2628839850" sldId="318"/>
            <ac:spMk id="3" creationId="{6EB5EA79-2747-4663-9DD7-388DB5EDF6F6}"/>
          </ac:spMkLst>
        </pc:spChg>
        <pc:spChg chg="add mod">
          <ac:chgData name="Anton Vasilyev" userId="c9a2c3308cbc88f4" providerId="LiveId" clId="{F48ADE1A-1AF5-49BA-9172-F3786B10CC74}" dt="2023-02-05T10:25:36.950" v="2098" actId="207"/>
          <ac:spMkLst>
            <pc:docMk/>
            <pc:sldMk cId="2628839850" sldId="318"/>
            <ac:spMk id="5" creationId="{76C6D325-0CF8-11F0-C15B-9D6E2BEC301E}"/>
          </ac:spMkLst>
        </pc:spChg>
        <pc:picChg chg="add mod">
          <ac:chgData name="Anton Vasilyev" userId="c9a2c3308cbc88f4" providerId="LiveId" clId="{F48ADE1A-1AF5-49BA-9172-F3786B10CC74}" dt="2023-02-05T10:24:53.168" v="2074" actId="1076"/>
          <ac:picMkLst>
            <pc:docMk/>
            <pc:sldMk cId="2628839850" sldId="318"/>
            <ac:picMk id="7" creationId="{12BCCC08-1752-40E1-04CB-B281E7A54204}"/>
          </ac:picMkLst>
        </pc:picChg>
      </pc:sldChg>
      <pc:sldChg chg="modSp add mod ord">
        <pc:chgData name="Anton Vasilyev" userId="c9a2c3308cbc88f4" providerId="LiveId" clId="{F48ADE1A-1AF5-49BA-9172-F3786B10CC74}" dt="2023-02-05T10:29:37.814" v="2167" actId="20577"/>
        <pc:sldMkLst>
          <pc:docMk/>
          <pc:sldMk cId="1671607532" sldId="319"/>
        </pc:sldMkLst>
        <pc:spChg chg="mod">
          <ac:chgData name="Anton Vasilyev" userId="c9a2c3308cbc88f4" providerId="LiveId" clId="{F48ADE1A-1AF5-49BA-9172-F3786B10CC74}" dt="2023-02-05T10:29:37.814" v="2167" actId="20577"/>
          <ac:spMkLst>
            <pc:docMk/>
            <pc:sldMk cId="1671607532" sldId="319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29:30.122" v="2163" actId="12"/>
          <ac:spMkLst>
            <pc:docMk/>
            <pc:sldMk cId="1671607532" sldId="319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2919403923" sldId="319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080387400" sldId="320"/>
        </pc:sldMkLst>
      </pc:sldChg>
      <pc:sldChg chg="modSp add mod ord">
        <pc:chgData name="Anton Vasilyev" userId="c9a2c3308cbc88f4" providerId="LiveId" clId="{F48ADE1A-1AF5-49BA-9172-F3786B10CC74}" dt="2023-02-05T10:29:43.880" v="2171"/>
        <pc:sldMkLst>
          <pc:docMk/>
          <pc:sldMk cId="3564917535" sldId="320"/>
        </pc:sldMkLst>
        <pc:spChg chg="mod">
          <ac:chgData name="Anton Vasilyev" userId="c9a2c3308cbc88f4" providerId="LiveId" clId="{F48ADE1A-1AF5-49BA-9172-F3786B10CC74}" dt="2023-02-05T10:29:41.758" v="2169" actId="20577"/>
          <ac:spMkLst>
            <pc:docMk/>
            <pc:sldMk cId="3564917535" sldId="320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29:05.106" v="2149" actId="12"/>
          <ac:spMkLst>
            <pc:docMk/>
            <pc:sldMk cId="3564917535" sldId="320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21201633" sldId="321"/>
        </pc:sldMkLst>
      </pc:sldChg>
      <pc:sldChg chg="modSp add mod">
        <pc:chgData name="Anton Vasilyev" userId="c9a2c3308cbc88f4" providerId="LiveId" clId="{F48ADE1A-1AF5-49BA-9172-F3786B10CC74}" dt="2023-02-05T10:32:53.087" v="2542" actId="20577"/>
        <pc:sldMkLst>
          <pc:docMk/>
          <pc:sldMk cId="645732367" sldId="321"/>
        </pc:sldMkLst>
        <pc:spChg chg="mod">
          <ac:chgData name="Anton Vasilyev" userId="c9a2c3308cbc88f4" providerId="LiveId" clId="{F48ADE1A-1AF5-49BA-9172-F3786B10CC74}" dt="2023-02-05T10:30:09.054" v="2194" actId="20577"/>
          <ac:spMkLst>
            <pc:docMk/>
            <pc:sldMk cId="645732367" sldId="32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32:53.087" v="2542" actId="20577"/>
          <ac:spMkLst>
            <pc:docMk/>
            <pc:sldMk cId="645732367" sldId="321"/>
            <ac:spMk id="3" creationId="{6EB5EA79-2747-4663-9DD7-388DB5EDF6F6}"/>
          </ac:spMkLst>
        </pc:spChg>
      </pc:sldChg>
      <pc:sldChg chg="addSp delSp modSp add mod ord delAnim modAnim">
        <pc:chgData name="Anton Vasilyev" userId="c9a2c3308cbc88f4" providerId="LiveId" clId="{F48ADE1A-1AF5-49BA-9172-F3786B10CC74}" dt="2023-02-05T17:56:36.833" v="5945"/>
        <pc:sldMkLst>
          <pc:docMk/>
          <pc:sldMk cId="466451614" sldId="322"/>
        </pc:sldMkLst>
        <pc:spChg chg="mod">
          <ac:chgData name="Anton Vasilyev" userId="c9a2c3308cbc88f4" providerId="LiveId" clId="{F48ADE1A-1AF5-49BA-9172-F3786B10CC74}" dt="2023-02-05T17:56:28.618" v="5942" actId="20577"/>
          <ac:spMkLst>
            <pc:docMk/>
            <pc:sldMk cId="466451614" sldId="322"/>
            <ac:spMk id="2" creationId="{4454E273-1BD3-4886-B183-8EA0CD8AA0F5}"/>
          </ac:spMkLst>
        </pc:spChg>
        <pc:spChg chg="add del mod">
          <ac:chgData name="Anton Vasilyev" userId="c9a2c3308cbc88f4" providerId="LiveId" clId="{F48ADE1A-1AF5-49BA-9172-F3786B10CC74}" dt="2023-02-05T17:56:32.019" v="5943" actId="478"/>
          <ac:spMkLst>
            <pc:docMk/>
            <pc:sldMk cId="466451614" sldId="322"/>
            <ac:spMk id="5" creationId="{561797C7-5D1E-8A6F-E04F-2DEE131520DC}"/>
          </ac:spMkLst>
        </pc:spChg>
        <pc:spChg chg="add del mod">
          <ac:chgData name="Anton Vasilyev" userId="c9a2c3308cbc88f4" providerId="LiveId" clId="{F48ADE1A-1AF5-49BA-9172-F3786B10CC74}" dt="2023-02-05T17:56:34.218" v="5944" actId="478"/>
          <ac:spMkLst>
            <pc:docMk/>
            <pc:sldMk cId="466451614" sldId="322"/>
            <ac:spMk id="6" creationId="{6B1ADA86-4499-2E37-D74C-44AEA8B9D505}"/>
          </ac:spMkLst>
        </pc:spChg>
        <pc:spChg chg="add mod">
          <ac:chgData name="Anton Vasilyev" userId="c9a2c3308cbc88f4" providerId="LiveId" clId="{F48ADE1A-1AF5-49BA-9172-F3786B10CC74}" dt="2023-02-05T17:44:22.195" v="5129" actId="1036"/>
          <ac:spMkLst>
            <pc:docMk/>
            <pc:sldMk cId="466451614" sldId="322"/>
            <ac:spMk id="14" creationId="{C2093921-2CB0-FF9E-DEE2-EE10B5B1D135}"/>
          </ac:spMkLst>
        </pc:spChg>
        <pc:spChg chg="add mod">
          <ac:chgData name="Anton Vasilyev" userId="c9a2c3308cbc88f4" providerId="LiveId" clId="{F48ADE1A-1AF5-49BA-9172-F3786B10CC74}" dt="2023-02-05T17:44:22.195" v="5129" actId="1036"/>
          <ac:spMkLst>
            <pc:docMk/>
            <pc:sldMk cId="466451614" sldId="322"/>
            <ac:spMk id="17" creationId="{6A6DCEA9-B7D6-86C7-1EE5-8A08A1C536E1}"/>
          </ac:spMkLst>
        </pc:spChg>
        <pc:spChg chg="add mod">
          <ac:chgData name="Anton Vasilyev" userId="c9a2c3308cbc88f4" providerId="LiveId" clId="{F48ADE1A-1AF5-49BA-9172-F3786B10CC74}" dt="2023-02-05T17:56:00.475" v="5896" actId="1076"/>
          <ac:spMkLst>
            <pc:docMk/>
            <pc:sldMk cId="466451614" sldId="322"/>
            <ac:spMk id="20" creationId="{F76A7642-30EA-992F-71B4-07379273EDDF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984271710" sldId="322"/>
        </pc:sldMkLst>
      </pc:sldChg>
      <pc:sldChg chg="addSp modSp add mod ord modAnim">
        <pc:chgData name="Anton Vasilyev" userId="c9a2c3308cbc88f4" providerId="LiveId" clId="{F48ADE1A-1AF5-49BA-9172-F3786B10CC74}" dt="2023-02-05T10:43:47.534" v="2659" actId="20577"/>
        <pc:sldMkLst>
          <pc:docMk/>
          <pc:sldMk cId="176065477" sldId="323"/>
        </pc:sldMkLst>
        <pc:spChg chg="mod">
          <ac:chgData name="Anton Vasilyev" userId="c9a2c3308cbc88f4" providerId="LiveId" clId="{F48ADE1A-1AF5-49BA-9172-F3786B10CC74}" dt="2023-02-05T10:43:47.534" v="2659" actId="20577"/>
          <ac:spMkLst>
            <pc:docMk/>
            <pc:sldMk cId="176065477" sldId="323"/>
            <ac:spMk id="2" creationId="{4454E273-1BD3-4886-B183-8EA0CD8AA0F5}"/>
          </ac:spMkLst>
        </pc:spChg>
        <pc:spChg chg="add mod">
          <ac:chgData name="Anton Vasilyev" userId="c9a2c3308cbc88f4" providerId="LiveId" clId="{F48ADE1A-1AF5-49BA-9172-F3786B10CC74}" dt="2023-02-05T10:43:23.984" v="2641" actId="1076"/>
          <ac:spMkLst>
            <pc:docMk/>
            <pc:sldMk cId="176065477" sldId="323"/>
            <ac:spMk id="5" creationId="{1450E2EA-B10C-76D2-2049-9FD2596498D2}"/>
          </ac:spMkLst>
        </pc:spChg>
        <pc:spChg chg="add mod">
          <ac:chgData name="Anton Vasilyev" userId="c9a2c3308cbc88f4" providerId="LiveId" clId="{F48ADE1A-1AF5-49BA-9172-F3786B10CC74}" dt="2023-02-05T10:43:23.984" v="2641" actId="1076"/>
          <ac:spMkLst>
            <pc:docMk/>
            <pc:sldMk cId="176065477" sldId="323"/>
            <ac:spMk id="6" creationId="{5F539B3F-DEC2-D200-628B-3CD5B69D450C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373405479" sldId="323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310179085" sldId="324"/>
        </pc:sldMkLst>
      </pc:sldChg>
      <pc:sldChg chg="modSp add mod ord modNotesTx">
        <pc:chgData name="Anton Vasilyev" userId="c9a2c3308cbc88f4" providerId="LiveId" clId="{F48ADE1A-1AF5-49BA-9172-F3786B10CC74}" dt="2023-02-11T14:22:09.083" v="11508" actId="947"/>
        <pc:sldMkLst>
          <pc:docMk/>
          <pc:sldMk cId="1774938120" sldId="324"/>
        </pc:sldMkLst>
        <pc:spChg chg="mod">
          <ac:chgData name="Anton Vasilyev" userId="c9a2c3308cbc88f4" providerId="LiveId" clId="{F48ADE1A-1AF5-49BA-9172-F3786B10CC74}" dt="2023-02-11T14:22:09.083" v="11508" actId="947"/>
          <ac:spMkLst>
            <pc:docMk/>
            <pc:sldMk cId="1774938120" sldId="324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47:50.855" v="2743" actId="12"/>
          <ac:spMkLst>
            <pc:docMk/>
            <pc:sldMk cId="1774938120" sldId="324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422144707" sldId="325"/>
        </pc:sldMkLst>
      </pc:sldChg>
      <pc:sldChg chg="modSp add mod">
        <pc:chgData name="Anton Vasilyev" userId="c9a2c3308cbc88f4" providerId="LiveId" clId="{F48ADE1A-1AF5-49BA-9172-F3786B10CC74}" dt="2023-02-05T10:48:30.081" v="2753" actId="113"/>
        <pc:sldMkLst>
          <pc:docMk/>
          <pc:sldMk cId="3005654370" sldId="325"/>
        </pc:sldMkLst>
        <pc:spChg chg="mod">
          <ac:chgData name="Anton Vasilyev" userId="c9a2c3308cbc88f4" providerId="LiveId" clId="{F48ADE1A-1AF5-49BA-9172-F3786B10CC74}" dt="2023-02-05T10:48:21.647" v="2752" actId="27636"/>
          <ac:spMkLst>
            <pc:docMk/>
            <pc:sldMk cId="3005654370" sldId="325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0:48:30.081" v="2753" actId="113"/>
          <ac:spMkLst>
            <pc:docMk/>
            <pc:sldMk cId="3005654370" sldId="325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F48ADE1A-1AF5-49BA-9172-F3786B10CC74}" dt="2023-02-11T14:22:40.979" v="11509" actId="947"/>
        <pc:sldMkLst>
          <pc:docMk/>
          <pc:sldMk cId="1761576003" sldId="326"/>
        </pc:sldMkLst>
        <pc:spChg chg="mod">
          <ac:chgData name="Anton Vasilyev" userId="c9a2c3308cbc88f4" providerId="LiveId" clId="{F48ADE1A-1AF5-49BA-9172-F3786B10CC74}" dt="2023-02-05T17:04:35.834" v="3384" actId="20577"/>
          <ac:spMkLst>
            <pc:docMk/>
            <pc:sldMk cId="1761576003" sldId="326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22:40.979" v="11509" actId="947"/>
          <ac:spMkLst>
            <pc:docMk/>
            <pc:sldMk cId="1761576003" sldId="326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770868458" sldId="326"/>
        </pc:sldMkLst>
      </pc:sldChg>
      <pc:sldChg chg="modSp add mod modNotesTx">
        <pc:chgData name="Anton Vasilyev" userId="c9a2c3308cbc88f4" providerId="LiveId" clId="{F48ADE1A-1AF5-49BA-9172-F3786B10CC74}" dt="2023-02-05T17:23:25.586" v="4047" actId="20577"/>
        <pc:sldMkLst>
          <pc:docMk/>
          <pc:sldMk cId="3134648992" sldId="327"/>
        </pc:sldMkLst>
        <pc:spChg chg="mod">
          <ac:chgData name="Anton Vasilyev" userId="c9a2c3308cbc88f4" providerId="LiveId" clId="{F48ADE1A-1AF5-49BA-9172-F3786B10CC74}" dt="2023-02-05T17:23:18.730" v="4026" actId="20577"/>
          <ac:spMkLst>
            <pc:docMk/>
            <pc:sldMk cId="3134648992" sldId="327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519347594" sldId="327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704717991" sldId="328"/>
        </pc:sldMkLst>
      </pc:sldChg>
      <pc:sldChg chg="modSp add mod modNotesTx">
        <pc:chgData name="Anton Vasilyev" userId="c9a2c3308cbc88f4" providerId="LiveId" clId="{F48ADE1A-1AF5-49BA-9172-F3786B10CC74}" dt="2023-02-05T17:31:37.491" v="4700" actId="255"/>
        <pc:sldMkLst>
          <pc:docMk/>
          <pc:sldMk cId="2218711130" sldId="328"/>
        </pc:sldMkLst>
        <pc:spChg chg="mod">
          <ac:chgData name="Anton Vasilyev" userId="c9a2c3308cbc88f4" providerId="LiveId" clId="{F48ADE1A-1AF5-49BA-9172-F3786B10CC74}" dt="2023-02-05T17:29:43.634" v="4660" actId="20577"/>
          <ac:spMkLst>
            <pc:docMk/>
            <pc:sldMk cId="2218711130" sldId="328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31:37.491" v="4700" actId="255"/>
          <ac:spMkLst>
            <pc:docMk/>
            <pc:sldMk cId="2218711130" sldId="32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05T17:34:09.755" v="4811" actId="20577"/>
        <pc:sldMkLst>
          <pc:docMk/>
          <pc:sldMk cId="2713316015" sldId="329"/>
        </pc:sldMkLst>
        <pc:spChg chg="mod">
          <ac:chgData name="Anton Vasilyev" userId="c9a2c3308cbc88f4" providerId="LiveId" clId="{F48ADE1A-1AF5-49BA-9172-F3786B10CC74}" dt="2023-02-05T17:29:49.107" v="4666" actId="20577"/>
          <ac:spMkLst>
            <pc:docMk/>
            <pc:sldMk cId="2713316015" sldId="329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34:09.755" v="4811" actId="20577"/>
          <ac:spMkLst>
            <pc:docMk/>
            <pc:sldMk cId="2713316015" sldId="329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113330323" sldId="329"/>
        </pc:sldMkLst>
      </pc:sldChg>
      <pc:sldChg chg="modSp add mod ord">
        <pc:chgData name="Anton Vasilyev" userId="c9a2c3308cbc88f4" providerId="LiveId" clId="{F48ADE1A-1AF5-49BA-9172-F3786B10CC74}" dt="2023-02-05T17:38:04.378" v="4950" actId="20577"/>
        <pc:sldMkLst>
          <pc:docMk/>
          <pc:sldMk cId="807915293" sldId="330"/>
        </pc:sldMkLst>
        <pc:spChg chg="mod">
          <ac:chgData name="Anton Vasilyev" userId="c9a2c3308cbc88f4" providerId="LiveId" clId="{F48ADE1A-1AF5-49BA-9172-F3786B10CC74}" dt="2023-02-05T17:38:04.378" v="4950" actId="20577"/>
          <ac:spMkLst>
            <pc:docMk/>
            <pc:sldMk cId="807915293" sldId="330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37:56.764" v="4940" actId="6549"/>
          <ac:spMkLst>
            <pc:docMk/>
            <pc:sldMk cId="807915293" sldId="330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2515457032" sldId="330"/>
        </pc:sldMkLst>
      </pc:sldChg>
      <pc:sldChg chg="modSp add mod">
        <pc:chgData name="Anton Vasilyev" userId="c9a2c3308cbc88f4" providerId="LiveId" clId="{F48ADE1A-1AF5-49BA-9172-F3786B10CC74}" dt="2023-02-05T17:38:41.795" v="4973" actId="6549"/>
        <pc:sldMkLst>
          <pc:docMk/>
          <pc:sldMk cId="1313661143" sldId="331"/>
        </pc:sldMkLst>
        <pc:spChg chg="mod">
          <ac:chgData name="Anton Vasilyev" userId="c9a2c3308cbc88f4" providerId="LiveId" clId="{F48ADE1A-1AF5-49BA-9172-F3786B10CC74}" dt="2023-02-05T17:38:09.714" v="4956" actId="20577"/>
          <ac:spMkLst>
            <pc:docMk/>
            <pc:sldMk cId="1313661143" sldId="33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38:41.795" v="4973" actId="6549"/>
          <ac:spMkLst>
            <pc:docMk/>
            <pc:sldMk cId="1313661143" sldId="331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4189737549" sldId="331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166477713" sldId="332"/>
        </pc:sldMkLst>
      </pc:sldChg>
      <pc:sldChg chg="modSp add mod">
        <pc:chgData name="Anton Vasilyev" userId="c9a2c3308cbc88f4" providerId="LiveId" clId="{F48ADE1A-1AF5-49BA-9172-F3786B10CC74}" dt="2023-02-05T17:38:57.667" v="5000" actId="6549"/>
        <pc:sldMkLst>
          <pc:docMk/>
          <pc:sldMk cId="3257726196" sldId="332"/>
        </pc:sldMkLst>
        <pc:spChg chg="mod">
          <ac:chgData name="Anton Vasilyev" userId="c9a2c3308cbc88f4" providerId="LiveId" clId="{F48ADE1A-1AF5-49BA-9172-F3786B10CC74}" dt="2023-02-05T17:38:46.418" v="4975" actId="20577"/>
          <ac:spMkLst>
            <pc:docMk/>
            <pc:sldMk cId="3257726196" sldId="332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38:57.667" v="5000" actId="6549"/>
          <ac:spMkLst>
            <pc:docMk/>
            <pc:sldMk cId="3257726196" sldId="33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05T17:53:36.011" v="5777" actId="12"/>
        <pc:sldMkLst>
          <pc:docMk/>
          <pc:sldMk cId="105888868" sldId="333"/>
        </pc:sldMkLst>
        <pc:spChg chg="mod">
          <ac:chgData name="Anton Vasilyev" userId="c9a2c3308cbc88f4" providerId="LiveId" clId="{F48ADE1A-1AF5-49BA-9172-F3786B10CC74}" dt="2023-02-05T17:42:11.954" v="5099" actId="20577"/>
          <ac:spMkLst>
            <pc:docMk/>
            <pc:sldMk cId="105888868" sldId="333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53:36.011" v="5777" actId="12"/>
          <ac:spMkLst>
            <pc:docMk/>
            <pc:sldMk cId="105888868" sldId="333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464958213" sldId="333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722468750" sldId="334"/>
        </pc:sldMkLst>
      </pc:sldChg>
      <pc:sldChg chg="modSp add mod">
        <pc:chgData name="Anton Vasilyev" userId="c9a2c3308cbc88f4" providerId="LiveId" clId="{F48ADE1A-1AF5-49BA-9172-F3786B10CC74}" dt="2023-02-05T17:53:31.876" v="5776" actId="12"/>
        <pc:sldMkLst>
          <pc:docMk/>
          <pc:sldMk cId="3933814169" sldId="334"/>
        </pc:sldMkLst>
        <pc:spChg chg="mod">
          <ac:chgData name="Anton Vasilyev" userId="c9a2c3308cbc88f4" providerId="LiveId" clId="{F48ADE1A-1AF5-49BA-9172-F3786B10CC74}" dt="2023-02-05T17:42:19.770" v="5102" actId="20577"/>
          <ac:spMkLst>
            <pc:docMk/>
            <pc:sldMk cId="3933814169" sldId="334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53:31.876" v="5776" actId="12"/>
          <ac:spMkLst>
            <pc:docMk/>
            <pc:sldMk cId="3933814169" sldId="334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F48ADE1A-1AF5-49BA-9172-F3786B10CC74}" dt="2023-02-11T09:50:57.171" v="6530" actId="20577"/>
        <pc:sldMkLst>
          <pc:docMk/>
          <pc:sldMk cId="2245410919" sldId="335"/>
        </pc:sldMkLst>
        <pc:spChg chg="mod">
          <ac:chgData name="Anton Vasilyev" userId="c9a2c3308cbc88f4" providerId="LiveId" clId="{F48ADE1A-1AF5-49BA-9172-F3786B10CC74}" dt="2023-02-05T17:45:17.602" v="5167" actId="20577"/>
          <ac:spMkLst>
            <pc:docMk/>
            <pc:sldMk cId="2245410919" sldId="335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09:50:57.171" v="6530" actId="20577"/>
          <ac:spMkLst>
            <pc:docMk/>
            <pc:sldMk cId="2245410919" sldId="335"/>
            <ac:spMk id="3" creationId="{6EB5EA79-2747-4663-9DD7-388DB5EDF6F6}"/>
          </ac:spMkLst>
        </pc:sp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3010912533" sldId="335"/>
        </pc:sldMkLst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555568497" sldId="336"/>
        </pc:sldMkLst>
      </pc:sldChg>
      <pc:sldChg chg="addSp delSp modSp add mod">
        <pc:chgData name="Anton Vasilyev" userId="c9a2c3308cbc88f4" providerId="LiveId" clId="{F48ADE1A-1AF5-49BA-9172-F3786B10CC74}" dt="2023-02-05T17:52:22.235" v="5751" actId="14100"/>
        <pc:sldMkLst>
          <pc:docMk/>
          <pc:sldMk cId="3311195156" sldId="336"/>
        </pc:sldMkLst>
        <pc:spChg chg="mod">
          <ac:chgData name="Anton Vasilyev" userId="c9a2c3308cbc88f4" providerId="LiveId" clId="{F48ADE1A-1AF5-49BA-9172-F3786B10CC74}" dt="2023-02-05T17:50:48.801" v="5745" actId="20577"/>
          <ac:spMkLst>
            <pc:docMk/>
            <pc:sldMk cId="3311195156" sldId="336"/>
            <ac:spMk id="2" creationId="{4454E273-1BD3-4886-B183-8EA0CD8AA0F5}"/>
          </ac:spMkLst>
        </pc:spChg>
        <pc:spChg chg="del">
          <ac:chgData name="Anton Vasilyev" userId="c9a2c3308cbc88f4" providerId="LiveId" clId="{F48ADE1A-1AF5-49BA-9172-F3786B10CC74}" dt="2023-02-05T17:52:04.036" v="5746" actId="478"/>
          <ac:spMkLst>
            <pc:docMk/>
            <pc:sldMk cId="3311195156" sldId="336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05T17:52:07.513" v="5747" actId="478"/>
          <ac:spMkLst>
            <pc:docMk/>
            <pc:sldMk cId="3311195156" sldId="336"/>
            <ac:spMk id="6" creationId="{9F84A5A7-F412-F03A-74B6-225593E55EC0}"/>
          </ac:spMkLst>
        </pc:spChg>
        <pc:picChg chg="add mod">
          <ac:chgData name="Anton Vasilyev" userId="c9a2c3308cbc88f4" providerId="LiveId" clId="{F48ADE1A-1AF5-49BA-9172-F3786B10CC74}" dt="2023-02-05T17:52:22.235" v="5751" actId="14100"/>
          <ac:picMkLst>
            <pc:docMk/>
            <pc:sldMk cId="3311195156" sldId="336"/>
            <ac:picMk id="9" creationId="{66C0D861-87B9-771B-D7F2-4D811F2CE810}"/>
          </ac:picMkLst>
        </pc:picChg>
      </pc:sldChg>
      <pc:sldChg chg="del">
        <pc:chgData name="Anton Vasilyev" userId="c9a2c3308cbc88f4" providerId="LiveId" clId="{F48ADE1A-1AF5-49BA-9172-F3786B10CC74}" dt="2023-02-04T19:21:56.672" v="15" actId="47"/>
        <pc:sldMkLst>
          <pc:docMk/>
          <pc:sldMk cId="1765748564" sldId="337"/>
        </pc:sldMkLst>
      </pc:sldChg>
      <pc:sldChg chg="modSp add mod ord modNotesTx">
        <pc:chgData name="Anton Vasilyev" userId="c9a2c3308cbc88f4" providerId="LiveId" clId="{F48ADE1A-1AF5-49BA-9172-F3786B10CC74}" dt="2023-02-05T17:55:24.913" v="5889" actId="20577"/>
        <pc:sldMkLst>
          <pc:docMk/>
          <pc:sldMk cId="1929094794" sldId="337"/>
        </pc:sldMkLst>
        <pc:spChg chg="mod">
          <ac:chgData name="Anton Vasilyev" userId="c9a2c3308cbc88f4" providerId="LiveId" clId="{F48ADE1A-1AF5-49BA-9172-F3786B10CC74}" dt="2023-02-05T17:53:24.027" v="5775" actId="6549"/>
          <ac:spMkLst>
            <pc:docMk/>
            <pc:sldMk cId="1929094794" sldId="337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7:54:56.580" v="5829" actId="12"/>
          <ac:spMkLst>
            <pc:docMk/>
            <pc:sldMk cId="1929094794" sldId="337"/>
            <ac:spMk id="3" creationId="{6EB5EA79-2747-4663-9DD7-388DB5EDF6F6}"/>
          </ac:spMkLst>
        </pc:spChg>
      </pc:sldChg>
      <pc:sldChg chg="delSp add del setBg delDesignElem">
        <pc:chgData name="Anton Vasilyev" userId="c9a2c3308cbc88f4" providerId="LiveId" clId="{F48ADE1A-1AF5-49BA-9172-F3786B10CC74}" dt="2023-02-05T17:55:53.222" v="5894" actId="47"/>
        <pc:sldMkLst>
          <pc:docMk/>
          <pc:sldMk cId="717601647" sldId="338"/>
        </pc:sldMkLst>
        <pc:spChg chg="del">
          <ac:chgData name="Anton Vasilyev" userId="c9a2c3308cbc88f4" providerId="LiveId" clId="{F48ADE1A-1AF5-49BA-9172-F3786B10CC74}" dt="2023-02-05T17:55:30.753" v="5891"/>
          <ac:spMkLst>
            <pc:docMk/>
            <pc:sldMk cId="717601647" sldId="338"/>
            <ac:spMk id="8" creationId="{7CB4857B-ED7C-444D-9F04-2F885114A1C2}"/>
          </ac:spMkLst>
        </pc:spChg>
        <pc:spChg chg="del">
          <ac:chgData name="Anton Vasilyev" userId="c9a2c3308cbc88f4" providerId="LiveId" clId="{F48ADE1A-1AF5-49BA-9172-F3786B10CC74}" dt="2023-02-05T17:55:30.753" v="5891"/>
          <ac:spMkLst>
            <pc:docMk/>
            <pc:sldMk cId="717601647" sldId="338"/>
            <ac:spMk id="10" creationId="{D18046FB-44EA-4FD8-A585-EA09A319B2D0}"/>
          </ac:spMkLst>
        </pc:spChg>
        <pc:spChg chg="del">
          <ac:chgData name="Anton Vasilyev" userId="c9a2c3308cbc88f4" providerId="LiveId" clId="{F48ADE1A-1AF5-49BA-9172-F3786B10CC74}" dt="2023-02-05T17:55:30.753" v="5891"/>
          <ac:spMkLst>
            <pc:docMk/>
            <pc:sldMk cId="717601647" sldId="338"/>
            <ac:spMk id="12" creationId="{479F5F2B-8B58-4140-AE6A-51F6C67B18D9}"/>
          </ac:spMkLst>
        </pc:spChg>
      </pc:sldChg>
      <pc:sldChg chg="addSp modSp add mod ord modAnim">
        <pc:chgData name="Anton Vasilyev" userId="c9a2c3308cbc88f4" providerId="LiveId" clId="{F48ADE1A-1AF5-49BA-9172-F3786B10CC74}" dt="2023-02-05T17:58:00.675" v="5950" actId="171"/>
        <pc:sldMkLst>
          <pc:docMk/>
          <pc:sldMk cId="1575488573" sldId="338"/>
        </pc:sldMkLst>
        <pc:spChg chg="add mod ord">
          <ac:chgData name="Anton Vasilyev" userId="c9a2c3308cbc88f4" providerId="LiveId" clId="{F48ADE1A-1AF5-49BA-9172-F3786B10CC74}" dt="2023-02-05T17:58:00.675" v="5950" actId="171"/>
          <ac:spMkLst>
            <pc:docMk/>
            <pc:sldMk cId="1575488573" sldId="338"/>
            <ac:spMk id="28" creationId="{A5EAFE36-C549-8638-27CD-9C211F5D1BEC}"/>
          </ac:spMkLst>
        </pc:spChg>
        <pc:spChg chg="add mod">
          <ac:chgData name="Anton Vasilyev" userId="c9a2c3308cbc88f4" providerId="LiveId" clId="{F48ADE1A-1AF5-49BA-9172-F3786B10CC74}" dt="2023-02-05T17:57:37.932" v="5947" actId="1076"/>
          <ac:spMkLst>
            <pc:docMk/>
            <pc:sldMk cId="1575488573" sldId="338"/>
            <ac:spMk id="31" creationId="{907FDD34-6BFA-BD93-DBAA-E019D7039B70}"/>
          </ac:spMkLst>
        </pc:spChg>
      </pc:sldChg>
      <pc:sldChg chg="modSp add mod ord modNotesTx">
        <pc:chgData name="Anton Vasilyev" userId="c9a2c3308cbc88f4" providerId="LiveId" clId="{F48ADE1A-1AF5-49BA-9172-F3786B10CC74}" dt="2023-02-11T09:57:26.220" v="6887" actId="6549"/>
        <pc:sldMkLst>
          <pc:docMk/>
          <pc:sldMk cId="2825565370" sldId="339"/>
        </pc:sldMkLst>
        <pc:spChg chg="mod">
          <ac:chgData name="Anton Vasilyev" userId="c9a2c3308cbc88f4" providerId="LiveId" clId="{F48ADE1A-1AF5-49BA-9172-F3786B10CC74}" dt="2023-02-05T17:58:58.217" v="5979" actId="20577"/>
          <ac:spMkLst>
            <pc:docMk/>
            <pc:sldMk cId="2825565370" sldId="339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8:02:48.098" v="6501" actId="20577"/>
          <ac:spMkLst>
            <pc:docMk/>
            <pc:sldMk cId="2825565370" sldId="339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F48ADE1A-1AF5-49BA-9172-F3786B10CC74}" dt="2023-02-05T18:03:23.202" v="6527" actId="6549"/>
        <pc:sldMkLst>
          <pc:docMk/>
          <pc:sldMk cId="4107569215" sldId="340"/>
        </pc:sldMkLst>
        <pc:spChg chg="mod">
          <ac:chgData name="Anton Vasilyev" userId="c9a2c3308cbc88f4" providerId="LiveId" clId="{F48ADE1A-1AF5-49BA-9172-F3786B10CC74}" dt="2023-02-05T18:02:20.466" v="6456" actId="20577"/>
          <ac:spMkLst>
            <pc:docMk/>
            <pc:sldMk cId="4107569215" sldId="340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05T18:03:23.202" v="6527" actId="6549"/>
          <ac:spMkLst>
            <pc:docMk/>
            <pc:sldMk cId="4107569215" sldId="34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11T09:57:21.707" v="6886" actId="207"/>
        <pc:sldMkLst>
          <pc:docMk/>
          <pc:sldMk cId="3142110328" sldId="341"/>
        </pc:sldMkLst>
        <pc:spChg chg="mod">
          <ac:chgData name="Anton Vasilyev" userId="c9a2c3308cbc88f4" providerId="LiveId" clId="{F48ADE1A-1AF5-49BA-9172-F3786B10CC74}" dt="2023-02-11T09:52:57.499" v="6557" actId="20577"/>
          <ac:spMkLst>
            <pc:docMk/>
            <pc:sldMk cId="3142110328" sldId="34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09:57:21.707" v="6886" actId="207"/>
          <ac:spMkLst>
            <pc:docMk/>
            <pc:sldMk cId="3142110328" sldId="341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F48ADE1A-1AF5-49BA-9172-F3786B10CC74}" dt="2023-02-11T14:23:28.531" v="11510" actId="947"/>
        <pc:sldMkLst>
          <pc:docMk/>
          <pc:sldMk cId="3587352971" sldId="342"/>
        </pc:sldMkLst>
        <pc:spChg chg="mod">
          <ac:chgData name="Anton Vasilyev" userId="c9a2c3308cbc88f4" providerId="LiveId" clId="{F48ADE1A-1AF5-49BA-9172-F3786B10CC74}" dt="2023-02-11T14:23:28.531" v="11510" actId="947"/>
          <ac:spMkLst>
            <pc:docMk/>
            <pc:sldMk cId="3587352971" sldId="342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0:34:22.460" v="7358" actId="20577"/>
          <ac:spMkLst>
            <pc:docMk/>
            <pc:sldMk cId="3587352971" sldId="342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F48ADE1A-1AF5-49BA-9172-F3786B10CC74}" dt="2023-02-11T10:51:31.070" v="8018" actId="20577"/>
        <pc:sldMkLst>
          <pc:docMk/>
          <pc:sldMk cId="3679984107" sldId="343"/>
        </pc:sldMkLst>
        <pc:spChg chg="mod">
          <ac:chgData name="Anton Vasilyev" userId="c9a2c3308cbc88f4" providerId="LiveId" clId="{F48ADE1A-1AF5-49BA-9172-F3786B10CC74}" dt="2023-02-11T10:51:31.070" v="8018" actId="20577"/>
          <ac:spMkLst>
            <pc:docMk/>
            <pc:sldMk cId="3679984107" sldId="343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0:46:24.573" v="7907" actId="20577"/>
          <ac:spMkLst>
            <pc:docMk/>
            <pc:sldMk cId="3679984107" sldId="343"/>
            <ac:spMk id="3" creationId="{6EB5EA79-2747-4663-9DD7-388DB5EDF6F6}"/>
          </ac:spMkLst>
        </pc:spChg>
      </pc:sldChg>
      <pc:sldChg chg="addSp delSp modSp add mod ord modNotesTx">
        <pc:chgData name="Anton Vasilyev" userId="c9a2c3308cbc88f4" providerId="LiveId" clId="{F48ADE1A-1AF5-49BA-9172-F3786B10CC74}" dt="2023-02-11T12:15:48.934" v="10396" actId="20577"/>
        <pc:sldMkLst>
          <pc:docMk/>
          <pc:sldMk cId="2771527533" sldId="344"/>
        </pc:sldMkLst>
        <pc:spChg chg="mod">
          <ac:chgData name="Anton Vasilyev" userId="c9a2c3308cbc88f4" providerId="LiveId" clId="{F48ADE1A-1AF5-49BA-9172-F3786B10CC74}" dt="2023-02-11T10:46:45.725" v="7930" actId="20577"/>
          <ac:spMkLst>
            <pc:docMk/>
            <pc:sldMk cId="2771527533" sldId="344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0:48:13.629" v="7966" actId="14100"/>
          <ac:spMkLst>
            <pc:docMk/>
            <pc:sldMk cId="2771527533" sldId="344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11T12:08:46.582" v="9887" actId="478"/>
          <ac:spMkLst>
            <pc:docMk/>
            <pc:sldMk cId="2771527533" sldId="344"/>
            <ac:spMk id="9" creationId="{48A4B4EE-5227-AF6F-E92F-4502C9B46265}"/>
          </ac:spMkLst>
        </pc:spChg>
        <pc:spChg chg="add mod">
          <ac:chgData name="Anton Vasilyev" userId="c9a2c3308cbc88f4" providerId="LiveId" clId="{F48ADE1A-1AF5-49BA-9172-F3786B10CC74}" dt="2023-02-11T12:08:44.966" v="9886" actId="20577"/>
          <ac:spMkLst>
            <pc:docMk/>
            <pc:sldMk cId="2771527533" sldId="344"/>
            <ac:spMk id="11" creationId="{EDAF4A33-0D61-2CFA-B830-D4B04939C6EA}"/>
          </ac:spMkLst>
        </pc:spChg>
        <pc:picChg chg="add mod">
          <ac:chgData name="Anton Vasilyev" userId="c9a2c3308cbc88f4" providerId="LiveId" clId="{F48ADE1A-1AF5-49BA-9172-F3786B10CC74}" dt="2023-02-11T10:49:34.526" v="7968" actId="1076"/>
          <ac:picMkLst>
            <pc:docMk/>
            <pc:sldMk cId="2771527533" sldId="344"/>
            <ac:picMk id="6" creationId="{98213476-71B5-4655-0605-D1A80EE215DC}"/>
          </ac:picMkLst>
        </pc:picChg>
      </pc:sldChg>
      <pc:sldChg chg="addSp modSp add mod ord modAnim">
        <pc:chgData name="Anton Vasilyev" userId="c9a2c3308cbc88f4" providerId="LiveId" clId="{F48ADE1A-1AF5-49BA-9172-F3786B10CC74}" dt="2023-02-11T10:54:51.004" v="8089"/>
        <pc:sldMkLst>
          <pc:docMk/>
          <pc:sldMk cId="3993529773" sldId="345"/>
        </pc:sldMkLst>
        <pc:spChg chg="mod">
          <ac:chgData name="Anton Vasilyev" userId="c9a2c3308cbc88f4" providerId="LiveId" clId="{F48ADE1A-1AF5-49BA-9172-F3786B10CC74}" dt="2023-02-11T10:54:02.196" v="8079" actId="20577"/>
          <ac:spMkLst>
            <pc:docMk/>
            <pc:sldMk cId="3993529773" sldId="345"/>
            <ac:spMk id="2" creationId="{4454E273-1BD3-4886-B183-8EA0CD8AA0F5}"/>
          </ac:spMkLst>
        </pc:spChg>
        <pc:spChg chg="add mod">
          <ac:chgData name="Anton Vasilyev" userId="c9a2c3308cbc88f4" providerId="LiveId" clId="{F48ADE1A-1AF5-49BA-9172-F3786B10CC74}" dt="2023-02-11T10:53:08.917" v="8063" actId="1037"/>
          <ac:spMkLst>
            <pc:docMk/>
            <pc:sldMk cId="3993529773" sldId="345"/>
            <ac:spMk id="35" creationId="{8A287FA4-0326-1D65-7AE9-DDA699BE0469}"/>
          </ac:spMkLst>
        </pc:spChg>
        <pc:spChg chg="add mod">
          <ac:chgData name="Anton Vasilyev" userId="c9a2c3308cbc88f4" providerId="LiveId" clId="{F48ADE1A-1AF5-49BA-9172-F3786B10CC74}" dt="2023-02-11T10:53:08.917" v="8063" actId="1037"/>
          <ac:spMkLst>
            <pc:docMk/>
            <pc:sldMk cId="3993529773" sldId="345"/>
            <ac:spMk id="36" creationId="{86C1E1EB-FB61-54B4-3A2E-886B64DA999A}"/>
          </ac:spMkLst>
        </pc:spChg>
        <pc:spChg chg="add mod">
          <ac:chgData name="Anton Vasilyev" userId="c9a2c3308cbc88f4" providerId="LiveId" clId="{F48ADE1A-1AF5-49BA-9172-F3786B10CC74}" dt="2023-02-11T10:54:47.701" v="8088" actId="1038"/>
          <ac:spMkLst>
            <pc:docMk/>
            <pc:sldMk cId="3993529773" sldId="345"/>
            <ac:spMk id="38" creationId="{9DCE254A-03C7-23BD-A931-B49472CFEF29}"/>
          </ac:spMkLst>
        </pc:spChg>
        <pc:spChg chg="add mod">
          <ac:chgData name="Anton Vasilyev" userId="c9a2c3308cbc88f4" providerId="LiveId" clId="{F48ADE1A-1AF5-49BA-9172-F3786B10CC74}" dt="2023-02-11T10:54:47.701" v="8088" actId="1038"/>
          <ac:spMkLst>
            <pc:docMk/>
            <pc:sldMk cId="3993529773" sldId="345"/>
            <ac:spMk id="39" creationId="{E8EF0199-B371-0C50-0F7E-2A6E8714EE5F}"/>
          </ac:spMkLst>
        </pc:spChg>
        <pc:cxnChg chg="add mod">
          <ac:chgData name="Anton Vasilyev" userId="c9a2c3308cbc88f4" providerId="LiveId" clId="{F48ADE1A-1AF5-49BA-9172-F3786B10CC74}" dt="2023-02-11T10:53:08.917" v="8063" actId="1037"/>
          <ac:cxnSpMkLst>
            <pc:docMk/>
            <pc:sldMk cId="3993529773" sldId="345"/>
            <ac:cxnSpMk id="37" creationId="{A736318A-D50B-2A07-AD82-4AB28559E011}"/>
          </ac:cxnSpMkLst>
        </pc:cxnChg>
      </pc:sldChg>
      <pc:sldChg chg="modSp add mod ord modNotesTx">
        <pc:chgData name="Anton Vasilyev" userId="c9a2c3308cbc88f4" providerId="LiveId" clId="{F48ADE1A-1AF5-49BA-9172-F3786B10CC74}" dt="2023-02-11T11:00:50.837" v="8493" actId="20577"/>
        <pc:sldMkLst>
          <pc:docMk/>
          <pc:sldMk cId="896587778" sldId="346"/>
        </pc:sldMkLst>
        <pc:spChg chg="mod">
          <ac:chgData name="Anton Vasilyev" userId="c9a2c3308cbc88f4" providerId="LiveId" clId="{F48ADE1A-1AF5-49BA-9172-F3786B10CC74}" dt="2023-02-11T10:55:47.597" v="8105" actId="20577"/>
          <ac:spMkLst>
            <pc:docMk/>
            <pc:sldMk cId="896587778" sldId="346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1:00:50.837" v="8493" actId="20577"/>
          <ac:spMkLst>
            <pc:docMk/>
            <pc:sldMk cId="896587778" sldId="34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11T14:24:03.779" v="11511" actId="947"/>
        <pc:sldMkLst>
          <pc:docMk/>
          <pc:sldMk cId="1806844862" sldId="347"/>
        </pc:sldMkLst>
        <pc:spChg chg="mod">
          <ac:chgData name="Anton Vasilyev" userId="c9a2c3308cbc88f4" providerId="LiveId" clId="{F48ADE1A-1AF5-49BA-9172-F3786B10CC74}" dt="2023-02-11T11:01:05.037" v="8516" actId="20577"/>
          <ac:spMkLst>
            <pc:docMk/>
            <pc:sldMk cId="1806844862" sldId="347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24:03.779" v="11511" actId="947"/>
          <ac:spMkLst>
            <pc:docMk/>
            <pc:sldMk cId="1806844862" sldId="347"/>
            <ac:spMk id="3" creationId="{6EB5EA79-2747-4663-9DD7-388DB5EDF6F6}"/>
          </ac:spMkLst>
        </pc:spChg>
      </pc:sldChg>
      <pc:sldChg chg="addSp delSp modSp add mod delAnim modAnim modNotesTx">
        <pc:chgData name="Anton Vasilyev" userId="c9a2c3308cbc88f4" providerId="LiveId" clId="{F48ADE1A-1AF5-49BA-9172-F3786B10CC74}" dt="2023-02-11T12:01:54.906" v="9454" actId="1036"/>
        <pc:sldMkLst>
          <pc:docMk/>
          <pc:sldMk cId="2736326592" sldId="348"/>
        </pc:sldMkLst>
        <pc:spChg chg="mod">
          <ac:chgData name="Anton Vasilyev" userId="c9a2c3308cbc88f4" providerId="LiveId" clId="{F48ADE1A-1AF5-49BA-9172-F3786B10CC74}" dt="2023-02-11T11:44:22.885" v="9401" actId="20577"/>
          <ac:spMkLst>
            <pc:docMk/>
            <pc:sldMk cId="2736326592" sldId="348"/>
            <ac:spMk id="2" creationId="{4454E273-1BD3-4886-B183-8EA0CD8AA0F5}"/>
          </ac:spMkLst>
        </pc:spChg>
        <pc:spChg chg="del">
          <ac:chgData name="Anton Vasilyev" userId="c9a2c3308cbc88f4" providerId="LiveId" clId="{F48ADE1A-1AF5-49BA-9172-F3786B10CC74}" dt="2023-02-11T11:08:43.633" v="8981" actId="478"/>
          <ac:spMkLst>
            <pc:docMk/>
            <pc:sldMk cId="2736326592" sldId="348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11T11:08:46.556" v="8982" actId="478"/>
          <ac:spMkLst>
            <pc:docMk/>
            <pc:sldMk cId="2736326592" sldId="348"/>
            <ac:spMk id="6" creationId="{83F3428F-1734-079C-A0F5-42ADE5896146}"/>
          </ac:spMkLst>
        </pc:spChg>
        <pc:spChg chg="add mod">
          <ac:chgData name="Anton Vasilyev" userId="c9a2c3308cbc88f4" providerId="LiveId" clId="{F48ADE1A-1AF5-49BA-9172-F3786B10CC74}" dt="2023-02-11T11:46:30.718" v="9434" actId="552"/>
          <ac:spMkLst>
            <pc:docMk/>
            <pc:sldMk cId="2736326592" sldId="348"/>
            <ac:spMk id="7" creationId="{7AEDEDD3-9E4D-7970-34CC-43154D2EE5DB}"/>
          </ac:spMkLst>
        </pc:spChg>
        <pc:spChg chg="add mod">
          <ac:chgData name="Anton Vasilyev" userId="c9a2c3308cbc88f4" providerId="LiveId" clId="{F48ADE1A-1AF5-49BA-9172-F3786B10CC74}" dt="2023-02-11T12:00:28.680" v="9442" actId="1076"/>
          <ac:spMkLst>
            <pc:docMk/>
            <pc:sldMk cId="2736326592" sldId="348"/>
            <ac:spMk id="9" creationId="{F8DF3CF9-912A-9893-93F9-14F4CBEF6FFC}"/>
          </ac:spMkLst>
        </pc:spChg>
        <pc:spChg chg="add mod">
          <ac:chgData name="Anton Vasilyev" userId="c9a2c3308cbc88f4" providerId="LiveId" clId="{F48ADE1A-1AF5-49BA-9172-F3786B10CC74}" dt="2023-02-11T11:47:41.967" v="9438" actId="552"/>
          <ac:spMkLst>
            <pc:docMk/>
            <pc:sldMk cId="2736326592" sldId="348"/>
            <ac:spMk id="11" creationId="{029F1CB2-F9CB-2F9A-9EB6-B3CF30C4A152}"/>
          </ac:spMkLst>
        </pc:spChg>
        <pc:spChg chg="add mod">
          <ac:chgData name="Anton Vasilyev" userId="c9a2c3308cbc88f4" providerId="LiveId" clId="{F48ADE1A-1AF5-49BA-9172-F3786B10CC74}" dt="2023-02-11T11:47:41.967" v="9438" actId="552"/>
          <ac:spMkLst>
            <pc:docMk/>
            <pc:sldMk cId="2736326592" sldId="348"/>
            <ac:spMk id="13" creationId="{2317D2AC-9278-1804-6B1A-A79B71290EF9}"/>
          </ac:spMkLst>
        </pc:spChg>
        <pc:spChg chg="add mod">
          <ac:chgData name="Anton Vasilyev" userId="c9a2c3308cbc88f4" providerId="LiveId" clId="{F48ADE1A-1AF5-49BA-9172-F3786B10CC74}" dt="2023-02-11T12:00:54.888" v="9444" actId="554"/>
          <ac:spMkLst>
            <pc:docMk/>
            <pc:sldMk cId="2736326592" sldId="348"/>
            <ac:spMk id="16" creationId="{55B31446-7B0A-BC5F-F84B-71C6FCDC70E0}"/>
          </ac:spMkLst>
        </pc:spChg>
        <pc:spChg chg="add mod">
          <ac:chgData name="Anton Vasilyev" userId="c9a2c3308cbc88f4" providerId="LiveId" clId="{F48ADE1A-1AF5-49BA-9172-F3786B10CC74}" dt="2023-02-11T12:01:10.464" v="9446" actId="554"/>
          <ac:spMkLst>
            <pc:docMk/>
            <pc:sldMk cId="2736326592" sldId="348"/>
            <ac:spMk id="17" creationId="{479F4746-285A-84CA-1B80-ACA13BA4F793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18" creationId="{5065B8D2-7BA7-F7E3-6835-D09910DADCB1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19" creationId="{55D093B3-CEDC-D790-DCFE-69B5725799C2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0" creationId="{95269A1A-DA8D-CD88-FA24-5CC658C1A2A9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1" creationId="{88671517-4954-800B-F09E-FEDC495B49E4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2" creationId="{1C1F9904-A5CF-286B-912C-C10F23DEDCDC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3" creationId="{A44ED1FD-F93F-4AFA-1EB0-C3A122B1BE1E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4" creationId="{662D18FF-AF68-9FAC-F02E-B3A0D33C917F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5" creationId="{FEA5D595-295F-B33F-E9D9-A7B17662891A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6" creationId="{8CA26768-3CA8-A672-FEED-7D14089AA6E4}"/>
          </ac:spMkLst>
        </pc:spChg>
        <pc:spChg chg="add mod">
          <ac:chgData name="Anton Vasilyev" userId="c9a2c3308cbc88f4" providerId="LiveId" clId="{F48ADE1A-1AF5-49BA-9172-F3786B10CC74}" dt="2023-02-11T12:01:41.473" v="9448" actId="554"/>
          <ac:spMkLst>
            <pc:docMk/>
            <pc:sldMk cId="2736326592" sldId="348"/>
            <ac:spMk id="27" creationId="{E5F8F8FC-4479-7A3C-B4F8-E350C8F72418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8" creationId="{47D69F12-6A09-96D7-4C31-40DF988B21E8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29" creationId="{740EB8C2-5167-3882-E103-C23998130FDB}"/>
          </ac:spMkLst>
        </pc:spChg>
        <pc:spChg chg="add mod">
          <ac:chgData name="Anton Vasilyev" userId="c9a2c3308cbc88f4" providerId="LiveId" clId="{F48ADE1A-1AF5-49BA-9172-F3786B10CC74}" dt="2023-02-11T12:01:54.906" v="9454" actId="1036"/>
          <ac:spMkLst>
            <pc:docMk/>
            <pc:sldMk cId="2736326592" sldId="348"/>
            <ac:spMk id="30" creationId="{BE4EC410-1B7E-ED20-8C32-52302E64BFD8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31" creationId="{63BBA2B7-6683-3BE4-832E-8116623ACA61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32" creationId="{604B9E95-DAAF-EF1A-E903-B6C1857C81D6}"/>
          </ac:spMkLst>
        </pc:spChg>
        <pc:spChg chg="add mod">
          <ac:chgData name="Anton Vasilyev" userId="c9a2c3308cbc88f4" providerId="LiveId" clId="{F48ADE1A-1AF5-49BA-9172-F3786B10CC74}" dt="2023-02-11T11:45:36.311" v="9431" actId="12788"/>
          <ac:spMkLst>
            <pc:docMk/>
            <pc:sldMk cId="2736326592" sldId="348"/>
            <ac:spMk id="33" creationId="{9342C366-2841-2AC1-B6C1-EDFE1559B5F7}"/>
          </ac:spMkLst>
        </pc:spChg>
        <pc:spChg chg="add mod">
          <ac:chgData name="Anton Vasilyev" userId="c9a2c3308cbc88f4" providerId="LiveId" clId="{F48ADE1A-1AF5-49BA-9172-F3786B10CC74}" dt="2023-02-11T11:47:41.967" v="9438" actId="552"/>
          <ac:spMkLst>
            <pc:docMk/>
            <pc:sldMk cId="2736326592" sldId="348"/>
            <ac:spMk id="34" creationId="{BD9C15C5-8C36-D0D4-8D11-244E336FCD09}"/>
          </ac:spMkLst>
        </pc:spChg>
        <pc:spChg chg="add del mod">
          <ac:chgData name="Anton Vasilyev" userId="c9a2c3308cbc88f4" providerId="LiveId" clId="{F48ADE1A-1AF5-49BA-9172-F3786B10CC74}" dt="2023-02-11T11:25:30.678" v="9117"/>
          <ac:spMkLst>
            <pc:docMk/>
            <pc:sldMk cId="2736326592" sldId="348"/>
            <ac:spMk id="35" creationId="{F0FAE649-BB1F-FF8A-C68C-75200325265C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36" creationId="{33A2D36D-47A0-B5ED-BD76-D045D2F8738D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37" creationId="{18D2AC2D-B5DC-8DC0-3831-92AEC3394903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38" creationId="{F53A0B52-80D5-2E74-8F45-DCB631005894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39" creationId="{3149ADEF-F4FD-7CF1-91AD-DC9B421E0995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40" creationId="{8B46479D-D674-7ED9-501B-ECAAF96E9470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41" creationId="{653D29F8-EA17-5EAC-8C9E-89873E26632A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42" creationId="{4CB9CAF5-C152-95F7-0C5B-2211DB20EC3B}"/>
          </ac:spMkLst>
        </pc:spChg>
        <pc:spChg chg="add mod">
          <ac:chgData name="Anton Vasilyev" userId="c9a2c3308cbc88f4" providerId="LiveId" clId="{F48ADE1A-1AF5-49BA-9172-F3786B10CC74}" dt="2023-02-11T11:45:42.927" v="9432" actId="408"/>
          <ac:spMkLst>
            <pc:docMk/>
            <pc:sldMk cId="2736326592" sldId="348"/>
            <ac:spMk id="43" creationId="{BDC41C83-69BF-209A-CD80-AAF3DEF6BBD3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4" creationId="{9480ED8C-1950-4B13-F502-0138F4180532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5" creationId="{C6774D1F-75CB-6E8F-9A00-4AD835CC6319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6" creationId="{18DF29C7-641D-EDF4-06E0-14A860E4FD21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7" creationId="{25C547FC-3B8F-EADC-16BC-E2DFE2F82452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8" creationId="{47EE7140-B181-5131-A3EF-79A32372ED03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49" creationId="{214AD34D-EDBA-1A5E-E8F5-0918DAFDAA9F}"/>
          </ac:spMkLst>
        </pc:spChg>
        <pc:spChg chg="add del mod">
          <ac:chgData name="Anton Vasilyev" userId="c9a2c3308cbc88f4" providerId="LiveId" clId="{F48ADE1A-1AF5-49BA-9172-F3786B10CC74}" dt="2023-02-11T12:00:35.137" v="9443" actId="408"/>
          <ac:spMkLst>
            <pc:docMk/>
            <pc:sldMk cId="2736326592" sldId="348"/>
            <ac:spMk id="50" creationId="{F0C57597-454A-BE37-36EC-C92B704B6084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1" creationId="{B5728620-4668-525B-6ABD-A44A36969CD8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2" creationId="{3D306A07-9B93-7FF6-87DB-4F53AB959B8D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3" creationId="{98328C0E-6A9D-5266-A7D6-21ACC07924AE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4" creationId="{B8D1016C-458F-71E8-D78F-6F80C10E879B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5" creationId="{0A3AA29D-7029-F48E-ABAE-B50B6CB54105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6" creationId="{BC6995EC-D815-404A-3F77-05E96E6E058F}"/>
          </ac:spMkLst>
        </pc:spChg>
        <pc:spChg chg="add del mod">
          <ac:chgData name="Anton Vasilyev" userId="c9a2c3308cbc88f4" providerId="LiveId" clId="{F48ADE1A-1AF5-49BA-9172-F3786B10CC74}" dt="2023-02-11T11:48:44.167" v="9441" actId="408"/>
          <ac:spMkLst>
            <pc:docMk/>
            <pc:sldMk cId="2736326592" sldId="348"/>
            <ac:spMk id="57" creationId="{767DFEF3-DB6F-E31F-031F-F7F95E43AEEB}"/>
          </ac:spMkLst>
        </pc:spChg>
        <pc:spChg chg="add del mod">
          <ac:chgData name="Anton Vasilyev" userId="c9a2c3308cbc88f4" providerId="LiveId" clId="{F48ADE1A-1AF5-49BA-9172-F3786B10CC74}" dt="2023-02-11T11:48:29.711" v="9440" actId="552"/>
          <ac:spMkLst>
            <pc:docMk/>
            <pc:sldMk cId="2736326592" sldId="348"/>
            <ac:spMk id="58" creationId="{6EAFB47C-1E80-790A-4963-EA6B8712E64B}"/>
          </ac:spMkLst>
        </pc:spChg>
        <pc:spChg chg="add del mod">
          <ac:chgData name="Anton Vasilyev" userId="c9a2c3308cbc88f4" providerId="LiveId" clId="{F48ADE1A-1AF5-49BA-9172-F3786B10CC74}" dt="2023-02-11T11:48:18.846" v="9439" actId="408"/>
          <ac:spMkLst>
            <pc:docMk/>
            <pc:sldMk cId="2736326592" sldId="348"/>
            <ac:spMk id="59" creationId="{AC6B0E6B-2B66-48B7-99F0-9313BCF4B0E1}"/>
          </ac:spMkLst>
        </pc:spChg>
        <pc:spChg chg="add del mod">
          <ac:chgData name="Anton Vasilyev" userId="c9a2c3308cbc88f4" providerId="LiveId" clId="{F48ADE1A-1AF5-49BA-9172-F3786B10CC74}" dt="2023-02-11T11:48:18.846" v="9439" actId="408"/>
          <ac:spMkLst>
            <pc:docMk/>
            <pc:sldMk cId="2736326592" sldId="348"/>
            <ac:spMk id="60" creationId="{8CF8A428-AA23-9290-6367-50CF3012A003}"/>
          </ac:spMkLst>
        </pc:spChg>
        <pc:spChg chg="add del mod">
          <ac:chgData name="Anton Vasilyev" userId="c9a2c3308cbc88f4" providerId="LiveId" clId="{F48ADE1A-1AF5-49BA-9172-F3786B10CC74}" dt="2023-02-11T11:48:18.846" v="9439" actId="408"/>
          <ac:spMkLst>
            <pc:docMk/>
            <pc:sldMk cId="2736326592" sldId="348"/>
            <ac:spMk id="61" creationId="{22FBF798-6F4B-E17A-4C93-01DCA846DA1E}"/>
          </ac:spMkLst>
        </pc:spChg>
        <pc:spChg chg="add del mod">
          <ac:chgData name="Anton Vasilyev" userId="c9a2c3308cbc88f4" providerId="LiveId" clId="{F48ADE1A-1AF5-49BA-9172-F3786B10CC74}" dt="2023-02-11T11:48:18.846" v="9439" actId="408"/>
          <ac:spMkLst>
            <pc:docMk/>
            <pc:sldMk cId="2736326592" sldId="348"/>
            <ac:spMk id="62" creationId="{BF507AE6-06E2-976C-08DF-BC19C1E9997B}"/>
          </ac:spMkLst>
        </pc:spChg>
        <pc:spChg chg="add del mod">
          <ac:chgData name="Anton Vasilyev" userId="c9a2c3308cbc88f4" providerId="LiveId" clId="{F48ADE1A-1AF5-49BA-9172-F3786B10CC74}" dt="2023-02-11T11:48:18.846" v="9439" actId="408"/>
          <ac:spMkLst>
            <pc:docMk/>
            <pc:sldMk cId="2736326592" sldId="348"/>
            <ac:spMk id="63" creationId="{EC0FBAE3-6EA4-C74E-8150-4BC0822796E9}"/>
          </ac:spMkLst>
        </pc:spChg>
        <pc:spChg chg="add del mod">
          <ac:chgData name="Anton Vasilyev" userId="c9a2c3308cbc88f4" providerId="LiveId" clId="{F48ADE1A-1AF5-49BA-9172-F3786B10CC74}" dt="2023-02-11T12:00:59.736" v="9445" actId="408"/>
          <ac:spMkLst>
            <pc:docMk/>
            <pc:sldMk cId="2736326592" sldId="348"/>
            <ac:spMk id="64" creationId="{68AE3E1B-7F54-2376-17C3-50BD588C8E1C}"/>
          </ac:spMkLst>
        </pc:spChg>
        <pc:spChg chg="add del mod">
          <ac:chgData name="Anton Vasilyev" userId="c9a2c3308cbc88f4" providerId="LiveId" clId="{F48ADE1A-1AF5-49BA-9172-F3786B10CC74}" dt="2023-02-11T12:00:59.736" v="9445" actId="408"/>
          <ac:spMkLst>
            <pc:docMk/>
            <pc:sldMk cId="2736326592" sldId="348"/>
            <ac:spMk id="65" creationId="{69A68448-3BF6-38F0-BF8B-0837EB634600}"/>
          </ac:spMkLst>
        </pc:spChg>
        <pc:spChg chg="add del mod">
          <ac:chgData name="Anton Vasilyev" userId="c9a2c3308cbc88f4" providerId="LiveId" clId="{F48ADE1A-1AF5-49BA-9172-F3786B10CC74}" dt="2023-02-11T12:00:59.736" v="9445" actId="408"/>
          <ac:spMkLst>
            <pc:docMk/>
            <pc:sldMk cId="2736326592" sldId="348"/>
            <ac:spMk id="66" creationId="{C432799C-9C8A-01A0-FFC1-7FB31DA2EC3A}"/>
          </ac:spMkLst>
        </pc:spChg>
        <pc:spChg chg="add del mod">
          <ac:chgData name="Anton Vasilyev" userId="c9a2c3308cbc88f4" providerId="LiveId" clId="{F48ADE1A-1AF5-49BA-9172-F3786B10CC74}" dt="2023-02-11T12:00:59.736" v="9445" actId="408"/>
          <ac:spMkLst>
            <pc:docMk/>
            <pc:sldMk cId="2736326592" sldId="348"/>
            <ac:spMk id="67" creationId="{9239324A-D160-BB65-A0AB-FC0206A136FE}"/>
          </ac:spMkLst>
        </pc:spChg>
        <pc:spChg chg="add del mod">
          <ac:chgData name="Anton Vasilyev" userId="c9a2c3308cbc88f4" providerId="LiveId" clId="{F48ADE1A-1AF5-49BA-9172-F3786B10CC74}" dt="2023-02-11T12:01:50.890" v="9452" actId="1035"/>
          <ac:spMkLst>
            <pc:docMk/>
            <pc:sldMk cId="2736326592" sldId="348"/>
            <ac:spMk id="68" creationId="{BF7BA5D7-19C8-F27B-1E9D-3520610F3899}"/>
          </ac:spMkLst>
        </pc:spChg>
        <pc:spChg chg="add del mod">
          <ac:chgData name="Anton Vasilyev" userId="c9a2c3308cbc88f4" providerId="LiveId" clId="{F48ADE1A-1AF5-49BA-9172-F3786B10CC74}" dt="2023-02-11T12:01:14.448" v="9447" actId="408"/>
          <ac:spMkLst>
            <pc:docMk/>
            <pc:sldMk cId="2736326592" sldId="348"/>
            <ac:spMk id="69" creationId="{7E086708-241A-FD80-38A3-DBEC4670517D}"/>
          </ac:spMkLst>
        </pc:spChg>
        <pc:spChg chg="add del mod">
          <ac:chgData name="Anton Vasilyev" userId="c9a2c3308cbc88f4" providerId="LiveId" clId="{F48ADE1A-1AF5-49BA-9172-F3786B10CC74}" dt="2023-02-11T12:01:14.448" v="9447" actId="408"/>
          <ac:spMkLst>
            <pc:docMk/>
            <pc:sldMk cId="2736326592" sldId="348"/>
            <ac:spMk id="70" creationId="{782B1354-4F2E-7AC2-D475-E12C2121602F}"/>
          </ac:spMkLst>
        </pc:spChg>
        <pc:spChg chg="add del mod">
          <ac:chgData name="Anton Vasilyev" userId="c9a2c3308cbc88f4" providerId="LiveId" clId="{F48ADE1A-1AF5-49BA-9172-F3786B10CC74}" dt="2023-02-11T12:01:14.448" v="9447" actId="408"/>
          <ac:spMkLst>
            <pc:docMk/>
            <pc:sldMk cId="2736326592" sldId="348"/>
            <ac:spMk id="71" creationId="{96BF0D6B-0101-83E7-F6C8-CA9079EF580B}"/>
          </ac:spMkLst>
        </pc:spChg>
        <pc:spChg chg="add del mod">
          <ac:chgData name="Anton Vasilyev" userId="c9a2c3308cbc88f4" providerId="LiveId" clId="{F48ADE1A-1AF5-49BA-9172-F3786B10CC74}" dt="2023-02-11T12:01:41.473" v="9448" actId="554"/>
          <ac:spMkLst>
            <pc:docMk/>
            <pc:sldMk cId="2736326592" sldId="348"/>
            <ac:spMk id="72" creationId="{23175D14-2994-996D-62AE-7B53CB7DAE0B}"/>
          </ac:spMkLst>
        </pc:spChg>
        <pc:spChg chg="add del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3" creationId="{BAD65AB8-86A1-984C-4B1F-A3633096278C}"/>
          </ac:spMkLst>
        </pc:spChg>
        <pc:spChg chg="add del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4" creationId="{FC5462B4-7118-1A73-496B-8AFA357325F2}"/>
          </ac:spMkLst>
        </pc:spChg>
        <pc:spChg chg="add del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5" creationId="{B6384929-8BAB-99F1-731A-917D149674A1}"/>
          </ac:spMkLst>
        </pc:spChg>
        <pc:spChg chg="add del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6" creationId="{C92A64FC-FB39-5721-5DBE-5BA618A58347}"/>
          </ac:spMkLst>
        </pc:spChg>
        <pc:spChg chg="add del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7" creationId="{4913EBEB-C8DF-C7B3-746E-44DE0E04EC68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78" creationId="{83F16609-B801-1AFD-9E1A-9AEAED71E694}"/>
          </ac:spMkLst>
        </pc:spChg>
        <pc:spChg chg="add mod">
          <ac:chgData name="Anton Vasilyev" userId="c9a2c3308cbc88f4" providerId="LiveId" clId="{F48ADE1A-1AF5-49BA-9172-F3786B10CC74}" dt="2023-02-11T11:46:30.718" v="9434" actId="552"/>
          <ac:spMkLst>
            <pc:docMk/>
            <pc:sldMk cId="2736326592" sldId="348"/>
            <ac:spMk id="79" creationId="{B3198EA5-0FBE-48DF-B419-D23AC2A907F1}"/>
          </ac:spMkLst>
        </pc:spChg>
        <pc:spChg chg="add mod">
          <ac:chgData name="Anton Vasilyev" userId="c9a2c3308cbc88f4" providerId="LiveId" clId="{F48ADE1A-1AF5-49BA-9172-F3786B10CC74}" dt="2023-02-11T11:44:11.041" v="9391" actId="1038"/>
          <ac:spMkLst>
            <pc:docMk/>
            <pc:sldMk cId="2736326592" sldId="348"/>
            <ac:spMk id="80" creationId="{9DF47E01-8E69-F2AD-AB71-42050908E9D5}"/>
          </ac:spMkLst>
        </pc:spChg>
        <pc:spChg chg="add mod">
          <ac:chgData name="Anton Vasilyev" userId="c9a2c3308cbc88f4" providerId="LiveId" clId="{F48ADE1A-1AF5-49BA-9172-F3786B10CC74}" dt="2023-02-11T11:46:46.831" v="9435" actId="554"/>
          <ac:spMkLst>
            <pc:docMk/>
            <pc:sldMk cId="2736326592" sldId="348"/>
            <ac:spMk id="81" creationId="{A65F0787-353D-D8C4-75A1-6817E6C48ACC}"/>
          </ac:spMkLst>
        </pc:spChg>
        <pc:spChg chg="add mod">
          <ac:chgData name="Anton Vasilyev" userId="c9a2c3308cbc88f4" providerId="LiveId" clId="{F48ADE1A-1AF5-49BA-9172-F3786B10CC74}" dt="2023-02-11T11:46:46.831" v="9435" actId="554"/>
          <ac:spMkLst>
            <pc:docMk/>
            <pc:sldMk cId="2736326592" sldId="348"/>
            <ac:spMk id="82" creationId="{D97AFAAD-FE51-2B32-6BD5-6519B0D51B7B}"/>
          </ac:spMkLst>
        </pc:spChg>
        <pc:spChg chg="add mod">
          <ac:chgData name="Anton Vasilyev" userId="c9a2c3308cbc88f4" providerId="LiveId" clId="{F48ADE1A-1AF5-49BA-9172-F3786B10CC74}" dt="2023-02-11T11:47:41.967" v="9438" actId="552"/>
          <ac:spMkLst>
            <pc:docMk/>
            <pc:sldMk cId="2736326592" sldId="348"/>
            <ac:spMk id="83" creationId="{06238082-EAF7-1FFD-E5AA-5F5B741E0A6A}"/>
          </ac:spMkLst>
        </pc:spChg>
        <pc:spChg chg="add mod">
          <ac:chgData name="Anton Vasilyev" userId="c9a2c3308cbc88f4" providerId="LiveId" clId="{F48ADE1A-1AF5-49BA-9172-F3786B10CC74}" dt="2023-02-11T11:47:05.504" v="9436" actId="408"/>
          <ac:spMkLst>
            <pc:docMk/>
            <pc:sldMk cId="2736326592" sldId="348"/>
            <ac:spMk id="84" creationId="{AEA894BB-443A-F4C9-7FA2-477ECA1D1929}"/>
          </ac:spMkLst>
        </pc:spChg>
        <pc:spChg chg="add mod">
          <ac:chgData name="Anton Vasilyev" userId="c9a2c3308cbc88f4" providerId="LiveId" clId="{F48ADE1A-1AF5-49BA-9172-F3786B10CC74}" dt="2023-02-11T11:47:05.504" v="9436" actId="408"/>
          <ac:spMkLst>
            <pc:docMk/>
            <pc:sldMk cId="2736326592" sldId="348"/>
            <ac:spMk id="85" creationId="{D8A50011-EDCB-584D-D3D9-423F5132465C}"/>
          </ac:spMkLst>
        </pc:spChg>
        <pc:spChg chg="add mod">
          <ac:chgData name="Anton Vasilyev" userId="c9a2c3308cbc88f4" providerId="LiveId" clId="{F48ADE1A-1AF5-49BA-9172-F3786B10CC74}" dt="2023-02-11T11:47:05.504" v="9436" actId="408"/>
          <ac:spMkLst>
            <pc:docMk/>
            <pc:sldMk cId="2736326592" sldId="348"/>
            <ac:spMk id="86" creationId="{4D99E539-81BD-230C-3F1F-C9DC3BE49482}"/>
          </ac:spMkLst>
        </pc:spChg>
        <pc:spChg chg="add mod">
          <ac:chgData name="Anton Vasilyev" userId="c9a2c3308cbc88f4" providerId="LiveId" clId="{F48ADE1A-1AF5-49BA-9172-F3786B10CC74}" dt="2023-02-11T11:47:05.504" v="9436" actId="408"/>
          <ac:spMkLst>
            <pc:docMk/>
            <pc:sldMk cId="2736326592" sldId="348"/>
            <ac:spMk id="87" creationId="{E2222D86-D1C9-48C7-5F34-F37DA6863B8D}"/>
          </ac:spMkLst>
        </pc:spChg>
        <pc:spChg chg="add mod">
          <ac:chgData name="Anton Vasilyev" userId="c9a2c3308cbc88f4" providerId="LiveId" clId="{F48ADE1A-1AF5-49BA-9172-F3786B10CC74}" dt="2023-02-11T11:47:05.504" v="9436" actId="408"/>
          <ac:spMkLst>
            <pc:docMk/>
            <pc:sldMk cId="2736326592" sldId="348"/>
            <ac:spMk id="88" creationId="{F413DFB6-FA88-8657-46EB-CD6E3658A30A}"/>
          </ac:spMkLst>
        </pc:spChg>
        <pc:spChg chg="add mod">
          <ac:chgData name="Anton Vasilyev" userId="c9a2c3308cbc88f4" providerId="LiveId" clId="{F48ADE1A-1AF5-49BA-9172-F3786B10CC74}" dt="2023-02-11T11:47:25.278" v="9437" actId="408"/>
          <ac:spMkLst>
            <pc:docMk/>
            <pc:sldMk cId="2736326592" sldId="348"/>
            <ac:spMk id="89" creationId="{37E5B485-96B3-2F24-5D14-E45111983210}"/>
          </ac:spMkLst>
        </pc:spChg>
        <pc:spChg chg="add mod">
          <ac:chgData name="Anton Vasilyev" userId="c9a2c3308cbc88f4" providerId="LiveId" clId="{F48ADE1A-1AF5-49BA-9172-F3786B10CC74}" dt="2023-02-11T11:47:41.967" v="9438" actId="552"/>
          <ac:spMkLst>
            <pc:docMk/>
            <pc:sldMk cId="2736326592" sldId="348"/>
            <ac:spMk id="90" creationId="{CFDCD952-44D8-A9F4-0C72-FD5A57CA504D}"/>
          </ac:spMkLst>
        </pc:spChg>
        <pc:spChg chg="add del mod">
          <ac:chgData name="Anton Vasilyev" userId="c9a2c3308cbc88f4" providerId="LiveId" clId="{F48ADE1A-1AF5-49BA-9172-F3786B10CC74}" dt="2023-02-11T11:41:05.806" v="9304" actId="478"/>
          <ac:spMkLst>
            <pc:docMk/>
            <pc:sldMk cId="2736326592" sldId="348"/>
            <ac:spMk id="91" creationId="{659D48FC-3775-6608-9C45-E92193306547}"/>
          </ac:spMkLst>
        </pc:spChg>
        <pc:picChg chg="add mod">
          <ac:chgData name="Anton Vasilyev" userId="c9a2c3308cbc88f4" providerId="LiveId" clId="{F48ADE1A-1AF5-49BA-9172-F3786B10CC74}" dt="2023-02-11T11:44:01.727" v="9326" actId="1076"/>
          <ac:picMkLst>
            <pc:docMk/>
            <pc:sldMk cId="2736326592" sldId="348"/>
            <ac:picMk id="15" creationId="{F965BB89-65BD-3706-65DB-9E471E8C54F9}"/>
          </ac:picMkLst>
        </pc:picChg>
      </pc:sldChg>
      <pc:sldChg chg="addSp modSp add mod ord">
        <pc:chgData name="Anton Vasilyev" userId="c9a2c3308cbc88f4" providerId="LiveId" clId="{F48ADE1A-1AF5-49BA-9172-F3786B10CC74}" dt="2023-02-11T14:24:32.793" v="11514" actId="27636"/>
        <pc:sldMkLst>
          <pc:docMk/>
          <pc:sldMk cId="3052823270" sldId="349"/>
        </pc:sldMkLst>
        <pc:spChg chg="mod">
          <ac:chgData name="Anton Vasilyev" userId="c9a2c3308cbc88f4" providerId="LiveId" clId="{F48ADE1A-1AF5-49BA-9172-F3786B10CC74}" dt="2023-02-11T14:24:32.793" v="11514" actId="27636"/>
          <ac:spMkLst>
            <pc:docMk/>
            <pc:sldMk cId="3052823270" sldId="349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2:12:59.795" v="10134" actId="20577"/>
          <ac:spMkLst>
            <pc:docMk/>
            <pc:sldMk cId="3052823270" sldId="349"/>
            <ac:spMk id="3" creationId="{6EB5EA79-2747-4663-9DD7-388DB5EDF6F6}"/>
          </ac:spMkLst>
        </pc:spChg>
        <pc:spChg chg="add mod">
          <ac:chgData name="Anton Vasilyev" userId="c9a2c3308cbc88f4" providerId="LiveId" clId="{F48ADE1A-1AF5-49BA-9172-F3786B10CC74}" dt="2023-02-11T12:08:50.694" v="9888" actId="20577"/>
          <ac:spMkLst>
            <pc:docMk/>
            <pc:sldMk cId="3052823270" sldId="349"/>
            <ac:spMk id="7" creationId="{F4450039-8353-2C88-073C-FF7DF74AE53A}"/>
          </ac:spMkLst>
        </pc:spChg>
        <pc:picChg chg="add mod">
          <ac:chgData name="Anton Vasilyev" userId="c9a2c3308cbc88f4" providerId="LiveId" clId="{F48ADE1A-1AF5-49BA-9172-F3786B10CC74}" dt="2023-02-11T12:07:53.615" v="9786" actId="14100"/>
          <ac:picMkLst>
            <pc:docMk/>
            <pc:sldMk cId="3052823270" sldId="349"/>
            <ac:picMk id="6" creationId="{EB6DB492-4204-0881-0389-1232DB0A58FD}"/>
          </ac:picMkLst>
        </pc:picChg>
      </pc:sldChg>
      <pc:sldChg chg="add del">
        <pc:chgData name="Anton Vasilyev" userId="c9a2c3308cbc88f4" providerId="LiveId" clId="{F48ADE1A-1AF5-49BA-9172-F3786B10CC74}" dt="2023-02-11T12:10:50.169" v="9932" actId="47"/>
        <pc:sldMkLst>
          <pc:docMk/>
          <pc:sldMk cId="2186403492" sldId="350"/>
        </pc:sldMkLst>
      </pc:sldChg>
      <pc:sldChg chg="modSp add mod ord">
        <pc:chgData name="Anton Vasilyev" userId="c9a2c3308cbc88f4" providerId="LiveId" clId="{F48ADE1A-1AF5-49BA-9172-F3786B10CC74}" dt="2023-02-11T12:14:56.022" v="10291" actId="2710"/>
        <pc:sldMkLst>
          <pc:docMk/>
          <pc:sldMk cId="1403793178" sldId="351"/>
        </pc:sldMkLst>
        <pc:spChg chg="mod">
          <ac:chgData name="Anton Vasilyev" userId="c9a2c3308cbc88f4" providerId="LiveId" clId="{F48ADE1A-1AF5-49BA-9172-F3786B10CC74}" dt="2023-02-11T12:11:03.446" v="9946" actId="20577"/>
          <ac:spMkLst>
            <pc:docMk/>
            <pc:sldMk cId="1403793178" sldId="35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2:14:56.022" v="10291" actId="2710"/>
          <ac:spMkLst>
            <pc:docMk/>
            <pc:sldMk cId="1403793178" sldId="351"/>
            <ac:spMk id="3" creationId="{6EB5EA79-2747-4663-9DD7-388DB5EDF6F6}"/>
          </ac:spMkLst>
        </pc:spChg>
      </pc:sldChg>
      <pc:sldChg chg="addSp delSp modSp add mod ord">
        <pc:chgData name="Anton Vasilyev" userId="c9a2c3308cbc88f4" providerId="LiveId" clId="{F48ADE1A-1AF5-49BA-9172-F3786B10CC74}" dt="2023-02-11T13:16:18" v="10426" actId="20577"/>
        <pc:sldMkLst>
          <pc:docMk/>
          <pc:sldMk cId="868209782" sldId="352"/>
        </pc:sldMkLst>
        <pc:spChg chg="mod">
          <ac:chgData name="Anton Vasilyev" userId="c9a2c3308cbc88f4" providerId="LiveId" clId="{F48ADE1A-1AF5-49BA-9172-F3786B10CC74}" dt="2023-02-11T13:16:18" v="10426" actId="20577"/>
          <ac:spMkLst>
            <pc:docMk/>
            <pc:sldMk cId="868209782" sldId="352"/>
            <ac:spMk id="2" creationId="{4454E273-1BD3-4886-B183-8EA0CD8AA0F5}"/>
          </ac:spMkLst>
        </pc:spChg>
        <pc:spChg chg="del mod">
          <ac:chgData name="Anton Vasilyev" userId="c9a2c3308cbc88f4" providerId="LiveId" clId="{F48ADE1A-1AF5-49BA-9172-F3786B10CC74}" dt="2023-02-11T13:14:32.807" v="10399" actId="478"/>
          <ac:spMkLst>
            <pc:docMk/>
            <pc:sldMk cId="868209782" sldId="352"/>
            <ac:spMk id="3" creationId="{6EB5EA79-2747-4663-9DD7-388DB5EDF6F6}"/>
          </ac:spMkLst>
        </pc:spChg>
        <pc:picChg chg="add mod">
          <ac:chgData name="Anton Vasilyev" userId="c9a2c3308cbc88f4" providerId="LiveId" clId="{F48ADE1A-1AF5-49BA-9172-F3786B10CC74}" dt="2023-02-11T13:14:38.704" v="10401" actId="1076"/>
          <ac:picMkLst>
            <pc:docMk/>
            <pc:sldMk cId="868209782" sldId="352"/>
            <ac:picMk id="6" creationId="{80F77CA7-0856-B15F-C009-7E4F9CE21084}"/>
          </ac:picMkLst>
        </pc:picChg>
      </pc:sldChg>
      <pc:sldChg chg="modSp add mod">
        <pc:chgData name="Anton Vasilyev" userId="c9a2c3308cbc88f4" providerId="LiveId" clId="{F48ADE1A-1AF5-49BA-9172-F3786B10CC74}" dt="2023-02-11T13:16:27.328" v="10430" actId="20577"/>
        <pc:sldMkLst>
          <pc:docMk/>
          <pc:sldMk cId="1059818712" sldId="353"/>
        </pc:sldMkLst>
        <pc:spChg chg="mod">
          <ac:chgData name="Anton Vasilyev" userId="c9a2c3308cbc88f4" providerId="LiveId" clId="{F48ADE1A-1AF5-49BA-9172-F3786B10CC74}" dt="2023-02-11T13:16:27.328" v="10430" actId="20577"/>
          <ac:spMkLst>
            <pc:docMk/>
            <pc:sldMk cId="1059818712" sldId="353"/>
            <ac:spMk id="2" creationId="{4454E273-1BD3-4886-B183-8EA0CD8AA0F5}"/>
          </ac:spMkLst>
        </pc:spChg>
        <pc:picChg chg="mod">
          <ac:chgData name="Anton Vasilyev" userId="c9a2c3308cbc88f4" providerId="LiveId" clId="{F48ADE1A-1AF5-49BA-9172-F3786B10CC74}" dt="2023-02-11T13:15:21.172" v="10404" actId="14826"/>
          <ac:picMkLst>
            <pc:docMk/>
            <pc:sldMk cId="1059818712" sldId="353"/>
            <ac:picMk id="6" creationId="{80F77CA7-0856-B15F-C009-7E4F9CE21084}"/>
          </ac:picMkLst>
        </pc:picChg>
      </pc:sldChg>
      <pc:sldChg chg="modSp add mod">
        <pc:chgData name="Anton Vasilyev" userId="c9a2c3308cbc88f4" providerId="LiveId" clId="{F48ADE1A-1AF5-49BA-9172-F3786B10CC74}" dt="2023-02-11T13:16:33.216" v="10434" actId="20577"/>
        <pc:sldMkLst>
          <pc:docMk/>
          <pc:sldMk cId="2462483741" sldId="354"/>
        </pc:sldMkLst>
        <pc:spChg chg="mod">
          <ac:chgData name="Anton Vasilyev" userId="c9a2c3308cbc88f4" providerId="LiveId" clId="{F48ADE1A-1AF5-49BA-9172-F3786B10CC74}" dt="2023-02-11T13:16:33.216" v="10434" actId="20577"/>
          <ac:spMkLst>
            <pc:docMk/>
            <pc:sldMk cId="2462483741" sldId="354"/>
            <ac:spMk id="2" creationId="{4454E273-1BD3-4886-B183-8EA0CD8AA0F5}"/>
          </ac:spMkLst>
        </pc:spChg>
        <pc:picChg chg="mod">
          <ac:chgData name="Anton Vasilyev" userId="c9a2c3308cbc88f4" providerId="LiveId" clId="{F48ADE1A-1AF5-49BA-9172-F3786B10CC74}" dt="2023-02-11T13:15:49.197" v="10405" actId="14826"/>
          <ac:picMkLst>
            <pc:docMk/>
            <pc:sldMk cId="2462483741" sldId="354"/>
            <ac:picMk id="6" creationId="{80F77CA7-0856-B15F-C009-7E4F9CE21084}"/>
          </ac:picMkLst>
        </pc:picChg>
      </pc:sldChg>
      <pc:sldChg chg="addSp delSp modSp add mod ord">
        <pc:chgData name="Anton Vasilyev" userId="c9a2c3308cbc88f4" providerId="LiveId" clId="{F48ADE1A-1AF5-49BA-9172-F3786B10CC74}" dt="2023-02-11T13:44:40.521" v="10481" actId="1076"/>
        <pc:sldMkLst>
          <pc:docMk/>
          <pc:sldMk cId="768416796" sldId="355"/>
        </pc:sldMkLst>
        <pc:spChg chg="mod">
          <ac:chgData name="Anton Vasilyev" userId="c9a2c3308cbc88f4" providerId="LiveId" clId="{F48ADE1A-1AF5-49BA-9172-F3786B10CC74}" dt="2023-02-11T13:44:31.168" v="10477" actId="20577"/>
          <ac:spMkLst>
            <pc:docMk/>
            <pc:sldMk cId="768416796" sldId="355"/>
            <ac:spMk id="2" creationId="{4454E273-1BD3-4886-B183-8EA0CD8AA0F5}"/>
          </ac:spMkLst>
        </pc:spChg>
        <pc:spChg chg="del">
          <ac:chgData name="Anton Vasilyev" userId="c9a2c3308cbc88f4" providerId="LiveId" clId="{F48ADE1A-1AF5-49BA-9172-F3786B10CC74}" dt="2023-02-11T13:44:34.554" v="10478" actId="478"/>
          <ac:spMkLst>
            <pc:docMk/>
            <pc:sldMk cId="768416796" sldId="355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11T13:44:36.328" v="10479" actId="478"/>
          <ac:spMkLst>
            <pc:docMk/>
            <pc:sldMk cId="768416796" sldId="355"/>
            <ac:spMk id="6" creationId="{AD0906CF-7A4B-AF66-B9C7-E40934CBE328}"/>
          </ac:spMkLst>
        </pc:spChg>
        <pc:picChg chg="add mod">
          <ac:chgData name="Anton Vasilyev" userId="c9a2c3308cbc88f4" providerId="LiveId" clId="{F48ADE1A-1AF5-49BA-9172-F3786B10CC74}" dt="2023-02-11T13:44:40.521" v="10481" actId="1076"/>
          <ac:picMkLst>
            <pc:docMk/>
            <pc:sldMk cId="768416796" sldId="355"/>
            <ac:picMk id="9" creationId="{42B1348E-A6D4-CCE9-8566-20340CB6647F}"/>
          </ac:picMkLst>
        </pc:picChg>
      </pc:sldChg>
      <pc:sldChg chg="modSp add mod ord">
        <pc:chgData name="Anton Vasilyev" userId="c9a2c3308cbc88f4" providerId="LiveId" clId="{F48ADE1A-1AF5-49BA-9172-F3786B10CC74}" dt="2023-02-11T14:25:14.481" v="11515" actId="113"/>
        <pc:sldMkLst>
          <pc:docMk/>
          <pc:sldMk cId="3918474321" sldId="356"/>
        </pc:sldMkLst>
        <pc:spChg chg="mod">
          <ac:chgData name="Anton Vasilyev" userId="c9a2c3308cbc88f4" providerId="LiveId" clId="{F48ADE1A-1AF5-49BA-9172-F3786B10CC74}" dt="2023-02-11T13:45:15.168" v="10555" actId="20577"/>
          <ac:spMkLst>
            <pc:docMk/>
            <pc:sldMk cId="3918474321" sldId="356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25:14.481" v="11515" actId="113"/>
          <ac:spMkLst>
            <pc:docMk/>
            <pc:sldMk cId="3918474321" sldId="356"/>
            <ac:spMk id="3" creationId="{6EB5EA79-2747-4663-9DD7-388DB5EDF6F6}"/>
          </ac:spMkLst>
        </pc:spChg>
      </pc:sldChg>
      <pc:sldChg chg="addSp modSp add mod ord modAnim">
        <pc:chgData name="Anton Vasilyev" userId="c9a2c3308cbc88f4" providerId="LiveId" clId="{F48ADE1A-1AF5-49BA-9172-F3786B10CC74}" dt="2023-02-11T13:58:05.483" v="10924"/>
        <pc:sldMkLst>
          <pc:docMk/>
          <pc:sldMk cId="890091649" sldId="357"/>
        </pc:sldMkLst>
        <pc:spChg chg="mod">
          <ac:chgData name="Anton Vasilyev" userId="c9a2c3308cbc88f4" providerId="LiveId" clId="{F48ADE1A-1AF5-49BA-9172-F3786B10CC74}" dt="2023-02-11T13:53:22.408" v="10857" actId="20577"/>
          <ac:spMkLst>
            <pc:docMk/>
            <pc:sldMk cId="890091649" sldId="357"/>
            <ac:spMk id="2" creationId="{4454E273-1BD3-4886-B183-8EA0CD8AA0F5}"/>
          </ac:spMkLst>
        </pc:spChg>
        <pc:spChg chg="add mod">
          <ac:chgData name="Anton Vasilyev" userId="c9a2c3308cbc88f4" providerId="LiveId" clId="{F48ADE1A-1AF5-49BA-9172-F3786B10CC74}" dt="2023-02-11T13:52:55.218" v="10818" actId="1076"/>
          <ac:spMkLst>
            <pc:docMk/>
            <pc:sldMk cId="890091649" sldId="357"/>
            <ac:spMk id="40" creationId="{37A2BD16-4EA4-9088-456A-3BB687FEE163}"/>
          </ac:spMkLst>
        </pc:spChg>
        <pc:spChg chg="add mod">
          <ac:chgData name="Anton Vasilyev" userId="c9a2c3308cbc88f4" providerId="LiveId" clId="{F48ADE1A-1AF5-49BA-9172-F3786B10CC74}" dt="2023-02-11T13:52:55.218" v="10818" actId="1076"/>
          <ac:spMkLst>
            <pc:docMk/>
            <pc:sldMk cId="890091649" sldId="357"/>
            <ac:spMk id="41" creationId="{26BC29A8-96E7-37EF-6D32-69AAB57FE3D1}"/>
          </ac:spMkLst>
        </pc:spChg>
        <pc:spChg chg="add mod">
          <ac:chgData name="Anton Vasilyev" userId="c9a2c3308cbc88f4" providerId="LiveId" clId="{F48ADE1A-1AF5-49BA-9172-F3786B10CC74}" dt="2023-02-11T13:57:56.851" v="10922" actId="1076"/>
          <ac:spMkLst>
            <pc:docMk/>
            <pc:sldMk cId="890091649" sldId="357"/>
            <ac:spMk id="42" creationId="{3D546B53-D595-244F-FE0A-0123E1DCCB5A}"/>
          </ac:spMkLst>
        </pc:spChg>
      </pc:sldChg>
      <pc:sldChg chg="modSp add mod ord modNotesTx">
        <pc:chgData name="Anton Vasilyev" userId="c9a2c3308cbc88f4" providerId="LiveId" clId="{F48ADE1A-1AF5-49BA-9172-F3786B10CC74}" dt="2023-02-11T13:54:54.214" v="10902" actId="6549"/>
        <pc:sldMkLst>
          <pc:docMk/>
          <pc:sldMk cId="2008291278" sldId="358"/>
        </pc:sldMkLst>
        <pc:spChg chg="mod">
          <ac:chgData name="Anton Vasilyev" userId="c9a2c3308cbc88f4" providerId="LiveId" clId="{F48ADE1A-1AF5-49BA-9172-F3786B10CC74}" dt="2023-02-11T13:54:38.161" v="10900" actId="20577"/>
          <ac:spMkLst>
            <pc:docMk/>
            <pc:sldMk cId="2008291278" sldId="358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3:54:47.260" v="10901"/>
          <ac:spMkLst>
            <pc:docMk/>
            <pc:sldMk cId="2008291278" sldId="358"/>
            <ac:spMk id="3" creationId="{6EB5EA79-2747-4663-9DD7-388DB5EDF6F6}"/>
          </ac:spMkLst>
        </pc:spChg>
      </pc:sldChg>
      <pc:sldChg chg="addSp modSp add mod ord modAnim">
        <pc:chgData name="Anton Vasilyev" userId="c9a2c3308cbc88f4" providerId="LiveId" clId="{F48ADE1A-1AF5-49BA-9172-F3786B10CC74}" dt="2023-02-11T13:58:39.376" v="10929"/>
        <pc:sldMkLst>
          <pc:docMk/>
          <pc:sldMk cId="2442860100" sldId="359"/>
        </pc:sldMkLst>
        <pc:spChg chg="mod">
          <ac:chgData name="Anton Vasilyev" userId="c9a2c3308cbc88f4" providerId="LiveId" clId="{F48ADE1A-1AF5-49BA-9172-F3786B10CC74}" dt="2023-02-11T13:57:25.241" v="10919" actId="20577"/>
          <ac:spMkLst>
            <pc:docMk/>
            <pc:sldMk cId="2442860100" sldId="359"/>
            <ac:spMk id="2" creationId="{4454E273-1BD3-4886-B183-8EA0CD8AA0F5}"/>
          </ac:spMkLst>
        </pc:spChg>
        <pc:spChg chg="add mod">
          <ac:chgData name="Anton Vasilyev" userId="c9a2c3308cbc88f4" providerId="LiveId" clId="{F48ADE1A-1AF5-49BA-9172-F3786B10CC74}" dt="2023-02-11T13:58:11.620" v="10925"/>
          <ac:spMkLst>
            <pc:docMk/>
            <pc:sldMk cId="2442860100" sldId="359"/>
            <ac:spMk id="42" creationId="{B4044227-6425-4235-7396-5AF88F5B65DA}"/>
          </ac:spMkLst>
        </pc:spChg>
        <pc:spChg chg="add mod">
          <ac:chgData name="Anton Vasilyev" userId="c9a2c3308cbc88f4" providerId="LiveId" clId="{F48ADE1A-1AF5-49BA-9172-F3786B10CC74}" dt="2023-02-11T13:58:34.754" v="10928" actId="1076"/>
          <ac:spMkLst>
            <pc:docMk/>
            <pc:sldMk cId="2442860100" sldId="359"/>
            <ac:spMk id="43" creationId="{AA87EACD-5A37-73A9-45B6-C7384350C250}"/>
          </ac:spMkLst>
        </pc:spChg>
        <pc:spChg chg="add mod">
          <ac:chgData name="Anton Vasilyev" userId="c9a2c3308cbc88f4" providerId="LiveId" clId="{F48ADE1A-1AF5-49BA-9172-F3786B10CC74}" dt="2023-02-11T13:58:34.754" v="10928" actId="1076"/>
          <ac:spMkLst>
            <pc:docMk/>
            <pc:sldMk cId="2442860100" sldId="359"/>
            <ac:spMk id="44" creationId="{E9A9FEF3-F46C-8512-50CE-869DE1DA0DA6}"/>
          </ac:spMkLst>
        </pc:spChg>
        <pc:spChg chg="add mod">
          <ac:chgData name="Anton Vasilyev" userId="c9a2c3308cbc88f4" providerId="LiveId" clId="{F48ADE1A-1AF5-49BA-9172-F3786B10CC74}" dt="2023-02-11T13:58:34.754" v="10928" actId="1076"/>
          <ac:spMkLst>
            <pc:docMk/>
            <pc:sldMk cId="2442860100" sldId="359"/>
            <ac:spMk id="45" creationId="{C9758BDD-0060-3E1E-0DA3-626337AA9552}"/>
          </ac:spMkLst>
        </pc:spChg>
        <pc:spChg chg="add mod">
          <ac:chgData name="Anton Vasilyev" userId="c9a2c3308cbc88f4" providerId="LiveId" clId="{F48ADE1A-1AF5-49BA-9172-F3786B10CC74}" dt="2023-02-11T13:58:34.754" v="10928" actId="1076"/>
          <ac:spMkLst>
            <pc:docMk/>
            <pc:sldMk cId="2442860100" sldId="359"/>
            <ac:spMk id="46" creationId="{86B7FD95-1F71-B374-E2F3-D4229A771C3B}"/>
          </ac:spMkLst>
        </pc:spChg>
      </pc:sldChg>
      <pc:sldChg chg="modSp add mod ord">
        <pc:chgData name="Anton Vasilyev" userId="c9a2c3308cbc88f4" providerId="LiveId" clId="{F48ADE1A-1AF5-49BA-9172-F3786B10CC74}" dt="2023-02-11T14:00:07.874" v="11153" actId="20577"/>
        <pc:sldMkLst>
          <pc:docMk/>
          <pc:sldMk cId="2999428388" sldId="360"/>
        </pc:sldMkLst>
        <pc:spChg chg="mod">
          <ac:chgData name="Anton Vasilyev" userId="c9a2c3308cbc88f4" providerId="LiveId" clId="{F48ADE1A-1AF5-49BA-9172-F3786B10CC74}" dt="2023-02-11T13:59:06.094" v="10960" actId="20577"/>
          <ac:spMkLst>
            <pc:docMk/>
            <pc:sldMk cId="2999428388" sldId="360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00:07.874" v="11153" actId="20577"/>
          <ac:spMkLst>
            <pc:docMk/>
            <pc:sldMk cId="2999428388" sldId="36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11T14:04:02.745" v="11338" actId="20577"/>
        <pc:sldMkLst>
          <pc:docMk/>
          <pc:sldMk cId="2141439371" sldId="361"/>
        </pc:sldMkLst>
        <pc:spChg chg="mod">
          <ac:chgData name="Anton Vasilyev" userId="c9a2c3308cbc88f4" providerId="LiveId" clId="{F48ADE1A-1AF5-49BA-9172-F3786B10CC74}" dt="2023-02-11T14:04:02.745" v="11338" actId="20577"/>
          <ac:spMkLst>
            <pc:docMk/>
            <pc:sldMk cId="2141439371" sldId="361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03:38.296" v="11323" actId="255"/>
          <ac:spMkLst>
            <pc:docMk/>
            <pc:sldMk cId="2141439371" sldId="361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F48ADE1A-1AF5-49BA-9172-F3786B10CC74}" dt="2023-02-11T14:03:57.305" v="11332" actId="20577"/>
        <pc:sldMkLst>
          <pc:docMk/>
          <pc:sldMk cId="1141004181" sldId="362"/>
        </pc:sldMkLst>
        <pc:spChg chg="mod">
          <ac:chgData name="Anton Vasilyev" userId="c9a2c3308cbc88f4" providerId="LiveId" clId="{F48ADE1A-1AF5-49BA-9172-F3786B10CC74}" dt="2023-02-11T14:03:57.305" v="11332" actId="20577"/>
          <ac:spMkLst>
            <pc:docMk/>
            <pc:sldMk cId="1141004181" sldId="362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03:31.643" v="11322" actId="255"/>
          <ac:spMkLst>
            <pc:docMk/>
            <pc:sldMk cId="1141004181" sldId="36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11T14:04:07.249" v="11344" actId="20577"/>
        <pc:sldMkLst>
          <pc:docMk/>
          <pc:sldMk cId="3367189697" sldId="363"/>
        </pc:sldMkLst>
        <pc:spChg chg="mod">
          <ac:chgData name="Anton Vasilyev" userId="c9a2c3308cbc88f4" providerId="LiveId" clId="{F48ADE1A-1AF5-49BA-9172-F3786B10CC74}" dt="2023-02-11T14:04:07.249" v="11344" actId="20577"/>
          <ac:spMkLst>
            <pc:docMk/>
            <pc:sldMk cId="3367189697" sldId="363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03:44.490" v="11324" actId="255"/>
          <ac:spMkLst>
            <pc:docMk/>
            <pc:sldMk cId="3367189697" sldId="363"/>
            <ac:spMk id="3" creationId="{6EB5EA79-2747-4663-9DD7-388DB5EDF6F6}"/>
          </ac:spMkLst>
        </pc:spChg>
      </pc:sldChg>
      <pc:sldChg chg="addSp delSp modSp add mod ord">
        <pc:chgData name="Anton Vasilyev" userId="c9a2c3308cbc88f4" providerId="LiveId" clId="{F48ADE1A-1AF5-49BA-9172-F3786B10CC74}" dt="2023-02-11T14:05:41.923" v="11379" actId="1076"/>
        <pc:sldMkLst>
          <pc:docMk/>
          <pc:sldMk cId="4292675453" sldId="364"/>
        </pc:sldMkLst>
        <pc:spChg chg="mod">
          <ac:chgData name="Anton Vasilyev" userId="c9a2c3308cbc88f4" providerId="LiveId" clId="{F48ADE1A-1AF5-49BA-9172-F3786B10CC74}" dt="2023-02-11T14:05:24.257" v="11374" actId="20577"/>
          <ac:spMkLst>
            <pc:docMk/>
            <pc:sldMk cId="4292675453" sldId="364"/>
            <ac:spMk id="2" creationId="{4454E273-1BD3-4886-B183-8EA0CD8AA0F5}"/>
          </ac:spMkLst>
        </pc:spChg>
        <pc:spChg chg="del">
          <ac:chgData name="Anton Vasilyev" userId="c9a2c3308cbc88f4" providerId="LiveId" clId="{F48ADE1A-1AF5-49BA-9172-F3786B10CC74}" dt="2023-02-11T14:05:28.395" v="11375" actId="478"/>
          <ac:spMkLst>
            <pc:docMk/>
            <pc:sldMk cId="4292675453" sldId="364"/>
            <ac:spMk id="3" creationId="{6EB5EA79-2747-4663-9DD7-388DB5EDF6F6}"/>
          </ac:spMkLst>
        </pc:spChg>
        <pc:spChg chg="add del mod">
          <ac:chgData name="Anton Vasilyev" userId="c9a2c3308cbc88f4" providerId="LiveId" clId="{F48ADE1A-1AF5-49BA-9172-F3786B10CC74}" dt="2023-02-11T14:05:30.809" v="11376" actId="478"/>
          <ac:spMkLst>
            <pc:docMk/>
            <pc:sldMk cId="4292675453" sldId="364"/>
            <ac:spMk id="6" creationId="{0FACAB41-2064-4CBA-82D4-6763E0F1ACEA}"/>
          </ac:spMkLst>
        </pc:spChg>
        <pc:picChg chg="add mod">
          <ac:chgData name="Anton Vasilyev" userId="c9a2c3308cbc88f4" providerId="LiveId" clId="{F48ADE1A-1AF5-49BA-9172-F3786B10CC74}" dt="2023-02-11T14:05:41.923" v="11379" actId="1076"/>
          <ac:picMkLst>
            <pc:docMk/>
            <pc:sldMk cId="4292675453" sldId="364"/>
            <ac:picMk id="9" creationId="{D550300E-24C7-4D7B-9F36-622D95273247}"/>
          </ac:picMkLst>
        </pc:picChg>
      </pc:sldChg>
      <pc:sldChg chg="modSp mod ord">
        <pc:chgData name="Anton Vasilyev" userId="c9a2c3308cbc88f4" providerId="LiveId" clId="{F48ADE1A-1AF5-49BA-9172-F3786B10CC74}" dt="2023-02-11T14:07:00.330" v="11476" actId="6549"/>
        <pc:sldMkLst>
          <pc:docMk/>
          <pc:sldMk cId="1765748564" sldId="365"/>
        </pc:sldMkLst>
        <pc:spChg chg="mod">
          <ac:chgData name="Anton Vasilyev" userId="c9a2c3308cbc88f4" providerId="LiveId" clId="{F48ADE1A-1AF5-49BA-9172-F3786B10CC74}" dt="2023-02-11T14:07:00.330" v="11476" actId="6549"/>
          <ac:spMkLst>
            <pc:docMk/>
            <pc:sldMk cId="1765748564" sldId="3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F48ADE1A-1AF5-49BA-9172-F3786B10CC74}" dt="2023-02-11T14:20:34.882" v="11505" actId="20577"/>
        <pc:sldMkLst>
          <pc:docMk/>
          <pc:sldMk cId="281614100" sldId="366"/>
        </pc:sldMkLst>
        <pc:spChg chg="mod">
          <ac:chgData name="Anton Vasilyev" userId="c9a2c3308cbc88f4" providerId="LiveId" clId="{F48ADE1A-1AF5-49BA-9172-F3786B10CC74}" dt="2023-02-11T14:11:59.969" v="11498" actId="20577"/>
          <ac:spMkLst>
            <pc:docMk/>
            <pc:sldMk cId="281614100" sldId="366"/>
            <ac:spMk id="2" creationId="{4454E273-1BD3-4886-B183-8EA0CD8AA0F5}"/>
          </ac:spMkLst>
        </pc:spChg>
        <pc:spChg chg="mod">
          <ac:chgData name="Anton Vasilyev" userId="c9a2c3308cbc88f4" providerId="LiveId" clId="{F48ADE1A-1AF5-49BA-9172-F3786B10CC74}" dt="2023-02-11T14:20:34.882" v="11505" actId="20577"/>
          <ac:spMkLst>
            <pc:docMk/>
            <pc:sldMk cId="281614100" sldId="366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8D35AC86-1FE2-4F53-A760-8706143394CF}"/>
    <pc:docChg chg="undo custSel addSld delSld modSld sldOrd">
      <pc:chgData name="Anton Vasilyev" userId="c9a2c3308cbc88f4" providerId="LiveId" clId="{8D35AC86-1FE2-4F53-A760-8706143394CF}" dt="2023-02-04T16:43:30.275" v="5753" actId="6549"/>
      <pc:docMkLst>
        <pc:docMk/>
      </pc:docMkLst>
      <pc:sldChg chg="modSp mod">
        <pc:chgData name="Anton Vasilyev" userId="c9a2c3308cbc88f4" providerId="LiveId" clId="{8D35AC86-1FE2-4F53-A760-8706143394CF}" dt="2023-02-04T16:42:38.611" v="5706" actId="20577"/>
        <pc:sldMkLst>
          <pc:docMk/>
          <pc:sldMk cId="109857222" sldId="256"/>
        </pc:sldMkLst>
        <pc:spChg chg="mod">
          <ac:chgData name="Anton Vasilyev" userId="c9a2c3308cbc88f4" providerId="LiveId" clId="{8D35AC86-1FE2-4F53-A760-8706143394CF}" dt="2023-02-04T16:42:38.611" v="570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781270823" sldId="259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323276434" sldId="260"/>
        </pc:sldMkLst>
      </pc:sldChg>
      <pc:sldChg chg="addSp delSp modSp add del mod setBg delDesignElem">
        <pc:chgData name="Anton Vasilyev" userId="c9a2c3308cbc88f4" providerId="LiveId" clId="{8D35AC86-1FE2-4F53-A760-8706143394CF}" dt="2023-02-04T16:43:26.479" v="5752" actId="2696"/>
        <pc:sldMkLst>
          <pc:docMk/>
          <pc:sldMk cId="462382713" sldId="261"/>
        </pc:sldMkLst>
        <pc:spChg chg="mod">
          <ac:chgData name="Anton Vasilyev" userId="c9a2c3308cbc88f4" providerId="LiveId" clId="{8D35AC86-1FE2-4F53-A760-8706143394CF}" dt="2023-02-04T16:37:54.219" v="5686" actId="20577"/>
          <ac:spMkLst>
            <pc:docMk/>
            <pc:sldMk cId="462382713" sldId="261"/>
            <ac:spMk id="2" creationId="{4454E273-1BD3-4886-B183-8EA0CD8AA0F5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8" creationId="{7CB4857B-ED7C-444D-9F04-2F885114A1C2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10" creationId="{D18046FB-44EA-4FD8-A585-EA09A319B2D0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12" creationId="{479F5F2B-8B58-4140-AE6A-51F6C67B18D9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94037597" sldId="262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668734427" sldId="263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54565668" sldId="264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793964662" sldId="265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30394170" sldId="266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024789541" sldId="267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85063955" sldId="268"/>
        </pc:sldMkLst>
      </pc:sldChg>
      <pc:sldChg chg="modSp add mod ord">
        <pc:chgData name="Anton Vasilyev" userId="c9a2c3308cbc88f4" providerId="LiveId" clId="{8D35AC86-1FE2-4F53-A760-8706143394CF}" dt="2023-02-04T15:22:07.030" v="1217"/>
        <pc:sldMkLst>
          <pc:docMk/>
          <pc:sldMk cId="3945272560" sldId="269"/>
        </pc:sldMkLst>
        <pc:spChg chg="mod">
          <ac:chgData name="Anton Vasilyev" userId="c9a2c3308cbc88f4" providerId="LiveId" clId="{8D35AC86-1FE2-4F53-A760-8706143394CF}" dt="2023-02-04T15:21:56.868" v="1215" actId="20577"/>
          <ac:spMkLst>
            <pc:docMk/>
            <pc:sldMk cId="3945272560" sldId="269"/>
            <ac:spMk id="2" creationId="{4454E273-1BD3-4886-B183-8EA0CD8AA0F5}"/>
          </ac:spMkLst>
        </pc:spChg>
      </pc:sldChg>
      <pc:sldChg chg="modSp add del mod">
        <pc:chgData name="Anton Vasilyev" userId="c9a2c3308cbc88f4" providerId="LiveId" clId="{8D35AC86-1FE2-4F53-A760-8706143394CF}" dt="2023-02-04T15:22:28.074" v="1238" actId="2696"/>
        <pc:sldMkLst>
          <pc:docMk/>
          <pc:sldMk cId="4044844545" sldId="270"/>
        </pc:sldMkLst>
        <pc:spChg chg="mod">
          <ac:chgData name="Anton Vasilyev" userId="c9a2c3308cbc88f4" providerId="LiveId" clId="{8D35AC86-1FE2-4F53-A760-8706143394CF}" dt="2023-02-04T15:22:19.747" v="1237" actId="20577"/>
          <ac:spMkLst>
            <pc:docMk/>
            <pc:sldMk cId="4044844545" sldId="270"/>
            <ac:spMk id="2" creationId="{4454E273-1BD3-4886-B183-8EA0CD8AA0F5}"/>
          </ac:spMkLst>
        </pc:spChg>
      </pc:sldChg>
      <pc:sldChg chg="modSp add mod">
        <pc:chgData name="Anton Vasilyev" userId="c9a2c3308cbc88f4" providerId="LiveId" clId="{8D35AC86-1FE2-4F53-A760-8706143394CF}" dt="2023-02-04T15:22:39.499" v="1251" actId="20577"/>
        <pc:sldMkLst>
          <pc:docMk/>
          <pc:sldMk cId="3672457300" sldId="271"/>
        </pc:sldMkLst>
        <pc:spChg chg="mod">
          <ac:chgData name="Anton Vasilyev" userId="c9a2c3308cbc88f4" providerId="LiveId" clId="{8D35AC86-1FE2-4F53-A760-8706143394CF}" dt="2023-02-04T15:22:39.499" v="1251" actId="20577"/>
          <ac:spMkLst>
            <pc:docMk/>
            <pc:sldMk cId="3672457300" sldId="271"/>
            <ac:spMk id="2" creationId="{4454E273-1BD3-4886-B183-8EA0CD8AA0F5}"/>
          </ac:spMkLst>
        </pc:spChg>
      </pc:sldChg>
      <pc:sldChg chg="modSp add mod">
        <pc:chgData name="Anton Vasilyev" userId="c9a2c3308cbc88f4" providerId="LiveId" clId="{8D35AC86-1FE2-4F53-A760-8706143394CF}" dt="2023-02-04T15:22:58.596" v="1284" actId="27636"/>
        <pc:sldMkLst>
          <pc:docMk/>
          <pc:sldMk cId="2028285975" sldId="272"/>
        </pc:sldMkLst>
        <pc:spChg chg="mod">
          <ac:chgData name="Anton Vasilyev" userId="c9a2c3308cbc88f4" providerId="LiveId" clId="{8D35AC86-1FE2-4F53-A760-8706143394CF}" dt="2023-02-04T15:22:58.596" v="1284" actId="27636"/>
          <ac:spMkLst>
            <pc:docMk/>
            <pc:sldMk cId="2028285975" sldId="272"/>
            <ac:spMk id="2" creationId="{4454E273-1BD3-4886-B183-8EA0CD8AA0F5}"/>
          </ac:spMkLst>
        </pc:spChg>
      </pc:sldChg>
      <pc:sldChg chg="modSp add mod ord modNotesTx">
        <pc:chgData name="Anton Vasilyev" userId="c9a2c3308cbc88f4" providerId="LiveId" clId="{8D35AC86-1FE2-4F53-A760-8706143394CF}" dt="2023-02-04T16:08:58.725" v="2820" actId="113"/>
        <pc:sldMkLst>
          <pc:docMk/>
          <pc:sldMk cId="3009522904" sldId="273"/>
        </pc:sldMkLst>
        <pc:spChg chg="mod">
          <ac:chgData name="Anton Vasilyev" userId="c9a2c3308cbc88f4" providerId="LiveId" clId="{8D35AC86-1FE2-4F53-A760-8706143394CF}" dt="2023-02-04T15:40:22.331" v="1639" actId="20577"/>
          <ac:spMkLst>
            <pc:docMk/>
            <pc:sldMk cId="3009522904" sldId="27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8:58.725" v="2820" actId="113"/>
          <ac:spMkLst>
            <pc:docMk/>
            <pc:sldMk cId="3009522904" sldId="273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28:57.722" v="4707" actId="2696"/>
        <pc:sldMkLst>
          <pc:docMk/>
          <pc:sldMk cId="2265233872" sldId="301"/>
        </pc:sldMkLst>
      </pc:sldChg>
      <pc:sldChg chg="modSp mod">
        <pc:chgData name="Anton Vasilyev" userId="c9a2c3308cbc88f4" providerId="LiveId" clId="{8D35AC86-1FE2-4F53-A760-8706143394CF}" dt="2023-02-04T16:43:30.275" v="5753" actId="6549"/>
        <pc:sldMkLst>
          <pc:docMk/>
          <pc:sldMk cId="3234011780" sldId="303"/>
        </pc:sldMkLst>
        <pc:spChg chg="mod">
          <ac:chgData name="Anton Vasilyev" userId="c9a2c3308cbc88f4" providerId="LiveId" clId="{8D35AC86-1FE2-4F53-A760-8706143394CF}" dt="2023-02-04T16:31:58.467" v="5080" actId="20577"/>
          <ac:spMkLst>
            <pc:docMk/>
            <pc:sldMk cId="3234011780" sldId="30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43:30.275" v="5753" actId="6549"/>
          <ac:spMkLst>
            <pc:docMk/>
            <pc:sldMk cId="3234011780" sldId="303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621353742" sldId="304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534972340" sldId="305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09133310" sldId="306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815415688" sldId="307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582738488" sldId="308"/>
        </pc:sldMkLst>
      </pc:sldChg>
      <pc:sldChg chg="modSp del mod">
        <pc:chgData name="Anton Vasilyev" userId="c9a2c3308cbc88f4" providerId="LiveId" clId="{8D35AC86-1FE2-4F53-A760-8706143394CF}" dt="2023-02-04T16:42:46.060" v="5707" actId="47"/>
        <pc:sldMkLst>
          <pc:docMk/>
          <pc:sldMk cId="3660104045" sldId="309"/>
        </pc:sldMkLst>
        <pc:spChg chg="mod">
          <ac:chgData name="Anton Vasilyev" userId="c9a2c3308cbc88f4" providerId="LiveId" clId="{8D35AC86-1FE2-4F53-A760-8706143394CF}" dt="2023-02-04T16:38:34.546" v="5704" actId="20577"/>
          <ac:spMkLst>
            <pc:docMk/>
            <pc:sldMk cId="3660104045" sldId="309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183563235" sldId="310"/>
        </pc:sldMkLst>
      </pc:sldChg>
      <pc:sldChg chg="del">
        <pc:chgData name="Anton Vasilyev" userId="c9a2c3308cbc88f4" providerId="LiveId" clId="{8D35AC86-1FE2-4F53-A760-8706143394CF}" dt="2023-02-04T16:42:53.338" v="5708" actId="47"/>
        <pc:sldMkLst>
          <pc:docMk/>
          <pc:sldMk cId="1110677521" sldId="316"/>
        </pc:sldMkLst>
      </pc:sldChg>
      <pc:sldChg chg="modSp mod modNotesTx">
        <pc:chgData name="Anton Vasilyev" userId="c9a2c3308cbc88f4" providerId="LiveId" clId="{8D35AC86-1FE2-4F53-A760-8706143394CF}" dt="2023-02-04T16:43:16.259" v="5751" actId="20577"/>
        <pc:sldMkLst>
          <pc:docMk/>
          <pc:sldMk cId="919062890" sldId="317"/>
        </pc:sldMkLst>
        <pc:spChg chg="mod">
          <ac:chgData name="Anton Vasilyev" userId="c9a2c3308cbc88f4" providerId="LiveId" clId="{8D35AC86-1FE2-4F53-A760-8706143394CF}" dt="2023-02-04T16:43:16.259" v="5751" actId="20577"/>
          <ac:spMkLst>
            <pc:docMk/>
            <pc:sldMk cId="919062890" sldId="317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39:18.563" v="1569" actId="20577"/>
          <ac:spMkLst>
            <pc:docMk/>
            <pc:sldMk cId="919062890" sldId="317"/>
            <ac:spMk id="3" creationId="{6EB5EA79-2747-4663-9DD7-388DB5EDF6F6}"/>
          </ac:spMkLst>
        </pc:spChg>
      </pc:sldChg>
      <pc:sldChg chg="modSp mod">
        <pc:chgData name="Anton Vasilyev" userId="c9a2c3308cbc88f4" providerId="LiveId" clId="{8D35AC86-1FE2-4F53-A760-8706143394CF}" dt="2023-02-04T15:06:58.171" v="357" actId="20577"/>
        <pc:sldMkLst>
          <pc:docMk/>
          <pc:sldMk cId="1196236977" sldId="318"/>
        </pc:sldMkLst>
        <pc:spChg chg="mod">
          <ac:chgData name="Anton Vasilyev" userId="c9a2c3308cbc88f4" providerId="LiveId" clId="{8D35AC86-1FE2-4F53-A760-8706143394CF}" dt="2023-02-04T15:06:58.171" v="357" actId="20577"/>
          <ac:spMkLst>
            <pc:docMk/>
            <pc:sldMk cId="1196236977" sldId="318"/>
            <ac:spMk id="3" creationId="{6EB5EA79-2747-4663-9DD7-388DB5EDF6F6}"/>
          </ac:spMkLst>
        </pc:spChg>
      </pc:sldChg>
      <pc:sldChg chg="modNotesTx">
        <pc:chgData name="Anton Vasilyev" userId="c9a2c3308cbc88f4" providerId="LiveId" clId="{8D35AC86-1FE2-4F53-A760-8706143394CF}" dt="2023-02-04T15:26:17.573" v="1566" actId="6549"/>
        <pc:sldMkLst>
          <pc:docMk/>
          <pc:sldMk cId="2919403923" sldId="319"/>
        </pc:sldMkLst>
      </pc:sldChg>
      <pc:sldChg chg="modSp mod modNotesTx">
        <pc:chgData name="Anton Vasilyev" userId="c9a2c3308cbc88f4" providerId="LiveId" clId="{8D35AC86-1FE2-4F53-A760-8706143394CF}" dt="2023-02-04T15:26:13.501" v="1565" actId="6549"/>
        <pc:sldMkLst>
          <pc:docMk/>
          <pc:sldMk cId="1080387400" sldId="320"/>
        </pc:sldMkLst>
        <pc:spChg chg="mod">
          <ac:chgData name="Anton Vasilyev" userId="c9a2c3308cbc88f4" providerId="LiveId" clId="{8D35AC86-1FE2-4F53-A760-8706143394CF}" dt="2023-02-04T15:06:23.563" v="342" actId="20577"/>
          <ac:spMkLst>
            <pc:docMk/>
            <pc:sldMk cId="1080387400" sldId="320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06:33.196" v="345" actId="20577"/>
          <ac:spMkLst>
            <pc:docMk/>
            <pc:sldMk cId="1080387400" sldId="320"/>
            <ac:spMk id="3" creationId="{6EB5EA79-2747-4663-9DD7-388DB5EDF6F6}"/>
          </ac:spMkLst>
        </pc:spChg>
      </pc:sldChg>
      <pc:sldChg chg="modSp mod">
        <pc:chgData name="Anton Vasilyev" userId="c9a2c3308cbc88f4" providerId="LiveId" clId="{8D35AC86-1FE2-4F53-A760-8706143394CF}" dt="2023-02-04T15:06:38.635" v="348" actId="20577"/>
        <pc:sldMkLst>
          <pc:docMk/>
          <pc:sldMk cId="21201633" sldId="321"/>
        </pc:sldMkLst>
        <pc:spChg chg="mod">
          <ac:chgData name="Anton Vasilyev" userId="c9a2c3308cbc88f4" providerId="LiveId" clId="{8D35AC86-1FE2-4F53-A760-8706143394CF}" dt="2023-02-04T15:06:38.635" v="348" actId="20577"/>
          <ac:spMkLst>
            <pc:docMk/>
            <pc:sldMk cId="21201633" sldId="321"/>
            <ac:spMk id="2" creationId="{4454E273-1BD3-4886-B183-8EA0CD8AA0F5}"/>
          </ac:spMkLst>
        </pc:spChg>
      </pc:sldChg>
      <pc:sldChg chg="modSp mod">
        <pc:chgData name="Anton Vasilyev" userId="c9a2c3308cbc88f4" providerId="LiveId" clId="{8D35AC86-1FE2-4F53-A760-8706143394CF}" dt="2023-02-04T15:06:42.692" v="351" actId="20577"/>
        <pc:sldMkLst>
          <pc:docMk/>
          <pc:sldMk cId="3984271710" sldId="322"/>
        </pc:sldMkLst>
        <pc:spChg chg="mod">
          <ac:chgData name="Anton Vasilyev" userId="c9a2c3308cbc88f4" providerId="LiveId" clId="{8D35AC86-1FE2-4F53-A760-8706143394CF}" dt="2023-02-04T15:06:42.692" v="351" actId="20577"/>
          <ac:spMkLst>
            <pc:docMk/>
            <pc:sldMk cId="3984271710" sldId="322"/>
            <ac:spMk id="2" creationId="{4454E273-1BD3-4886-B183-8EA0CD8AA0F5}"/>
          </ac:spMkLst>
        </pc:spChg>
      </pc:sldChg>
      <pc:sldChg chg="addSp delSp modSp add mod ord modNotesTx">
        <pc:chgData name="Anton Vasilyev" userId="c9a2c3308cbc88f4" providerId="LiveId" clId="{8D35AC86-1FE2-4F53-A760-8706143394CF}" dt="2023-02-04T15:25:49.565" v="1563" actId="6549"/>
        <pc:sldMkLst>
          <pc:docMk/>
          <pc:sldMk cId="1373405479" sldId="323"/>
        </pc:sldMkLst>
        <pc:spChg chg="mod">
          <ac:chgData name="Anton Vasilyev" userId="c9a2c3308cbc88f4" providerId="LiveId" clId="{8D35AC86-1FE2-4F53-A760-8706143394CF}" dt="2023-02-04T14:58:40.811" v="23" actId="20577"/>
          <ac:spMkLst>
            <pc:docMk/>
            <pc:sldMk cId="1373405479" sldId="32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08:40.943" v="454" actId="113"/>
          <ac:spMkLst>
            <pc:docMk/>
            <pc:sldMk cId="1373405479" sldId="323"/>
            <ac:spMk id="3" creationId="{6EB5EA79-2747-4663-9DD7-388DB5EDF6F6}"/>
          </ac:spMkLst>
        </pc:spChg>
        <pc:spChg chg="add del">
          <ac:chgData name="Anton Vasilyev" userId="c9a2c3308cbc88f4" providerId="LiveId" clId="{8D35AC86-1FE2-4F53-A760-8706143394CF}" dt="2023-02-04T15:04:40.487" v="241"/>
          <ac:spMkLst>
            <pc:docMk/>
            <pc:sldMk cId="1373405479" sldId="323"/>
            <ac:spMk id="5" creationId="{ADA3B61D-CF25-2B52-F9C0-598D4E23565D}"/>
          </ac:spMkLst>
        </pc:spChg>
        <pc:spChg chg="add del">
          <ac:chgData name="Anton Vasilyev" userId="c9a2c3308cbc88f4" providerId="LiveId" clId="{8D35AC86-1FE2-4F53-A760-8706143394CF}" dt="2023-02-04T15:04:43.485" v="243"/>
          <ac:spMkLst>
            <pc:docMk/>
            <pc:sldMk cId="1373405479" sldId="323"/>
            <ac:spMk id="6" creationId="{78E3F868-F538-0BF5-D3CB-9280F856D5E9}"/>
          </ac:spMkLst>
        </pc:spChg>
        <pc:spChg chg="add del">
          <ac:chgData name="Anton Vasilyev" userId="c9a2c3308cbc88f4" providerId="LiveId" clId="{8D35AC86-1FE2-4F53-A760-8706143394CF}" dt="2023-02-04T15:06:00.317" v="338"/>
          <ac:spMkLst>
            <pc:docMk/>
            <pc:sldMk cId="1373405479" sldId="323"/>
            <ac:spMk id="7" creationId="{E18F3CAF-7293-D586-7FDA-B97982024D1F}"/>
          </ac:spMkLst>
        </pc:spChg>
      </pc:sldChg>
      <pc:sldChg chg="modSp add mod modNotesTx">
        <pc:chgData name="Anton Vasilyev" userId="c9a2c3308cbc88f4" providerId="LiveId" clId="{8D35AC86-1FE2-4F53-A760-8706143394CF}" dt="2023-02-04T15:25:52.677" v="1564" actId="6549"/>
        <pc:sldMkLst>
          <pc:docMk/>
          <pc:sldMk cId="1310179085" sldId="324"/>
        </pc:sldMkLst>
        <pc:spChg chg="mod">
          <ac:chgData name="Anton Vasilyev" userId="c9a2c3308cbc88f4" providerId="LiveId" clId="{8D35AC86-1FE2-4F53-A760-8706143394CF}" dt="2023-02-04T15:09:00.195" v="471" actId="20577"/>
          <ac:spMkLst>
            <pc:docMk/>
            <pc:sldMk cId="1310179085" sldId="324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14:48.276" v="829" actId="27636"/>
          <ac:spMkLst>
            <pc:docMk/>
            <pc:sldMk cId="1310179085" sldId="324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5:16:18.932" v="918" actId="6549"/>
        <pc:sldMkLst>
          <pc:docMk/>
          <pc:sldMk cId="422144707" sldId="325"/>
        </pc:sldMkLst>
        <pc:spChg chg="mod">
          <ac:chgData name="Anton Vasilyev" userId="c9a2c3308cbc88f4" providerId="LiveId" clId="{8D35AC86-1FE2-4F53-A760-8706143394CF}" dt="2023-02-04T15:16:18.932" v="918" actId="6549"/>
          <ac:spMkLst>
            <pc:docMk/>
            <pc:sldMk cId="422144707" sldId="325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16:08.411" v="917" actId="6549"/>
          <ac:spMkLst>
            <pc:docMk/>
            <pc:sldMk cId="422144707" sldId="325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8D35AC86-1FE2-4F53-A760-8706143394CF}" dt="2023-02-04T15:24:36.331" v="1478" actId="20577"/>
        <pc:sldMkLst>
          <pc:docMk/>
          <pc:sldMk cId="3770868458" sldId="326"/>
        </pc:sldMkLst>
        <pc:spChg chg="mod">
          <ac:chgData name="Anton Vasilyev" userId="c9a2c3308cbc88f4" providerId="LiveId" clId="{8D35AC86-1FE2-4F53-A760-8706143394CF}" dt="2023-02-04T15:17:31.187" v="954" actId="20577"/>
          <ac:spMkLst>
            <pc:docMk/>
            <pc:sldMk cId="3770868458" sldId="326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23:57.115" v="1390" actId="20577"/>
          <ac:spMkLst>
            <pc:docMk/>
            <pc:sldMk cId="3770868458" sldId="32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5:25:33.532" v="1562" actId="20577"/>
        <pc:sldMkLst>
          <pc:docMk/>
          <pc:sldMk cId="3519347594" sldId="327"/>
        </pc:sldMkLst>
        <pc:spChg chg="mod">
          <ac:chgData name="Anton Vasilyev" userId="c9a2c3308cbc88f4" providerId="LiveId" clId="{8D35AC86-1FE2-4F53-A760-8706143394CF}" dt="2023-02-04T15:25:33.532" v="1562" actId="20577"/>
          <ac:spMkLst>
            <pc:docMk/>
            <pc:sldMk cId="3519347594" sldId="327"/>
            <ac:spMk id="2" creationId="{4454E273-1BD3-4886-B183-8EA0CD8AA0F5}"/>
          </ac:spMkLst>
        </pc:spChg>
      </pc:sldChg>
      <pc:sldChg chg="modSp add del mod ord">
        <pc:chgData name="Anton Vasilyev" userId="c9a2c3308cbc88f4" providerId="LiveId" clId="{8D35AC86-1FE2-4F53-A760-8706143394CF}" dt="2023-02-04T15:40:09.155" v="1616" actId="47"/>
        <pc:sldMkLst>
          <pc:docMk/>
          <pc:sldMk cId="444298884" sldId="328"/>
        </pc:sldMkLst>
        <pc:spChg chg="mod">
          <ac:chgData name="Anton Vasilyev" userId="c9a2c3308cbc88f4" providerId="LiveId" clId="{8D35AC86-1FE2-4F53-A760-8706143394CF}" dt="2023-02-04T15:39:44.699" v="1592" actId="20577"/>
          <ac:spMkLst>
            <pc:docMk/>
            <pc:sldMk cId="444298884" sldId="32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39:54.683" v="1615" actId="20577"/>
          <ac:spMkLst>
            <pc:docMk/>
            <pc:sldMk cId="444298884" sldId="32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06:13.384" v="2744" actId="27636"/>
        <pc:sldMkLst>
          <pc:docMk/>
          <pc:sldMk cId="1704717991" sldId="328"/>
        </pc:sldMkLst>
        <pc:spChg chg="mod">
          <ac:chgData name="Anton Vasilyev" userId="c9a2c3308cbc88f4" providerId="LiveId" clId="{8D35AC86-1FE2-4F53-A760-8706143394CF}" dt="2023-02-04T15:57:30.963" v="2427" actId="20577"/>
          <ac:spMkLst>
            <pc:docMk/>
            <pc:sldMk cId="1704717991" sldId="32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6:13.384" v="2744" actId="27636"/>
          <ac:spMkLst>
            <pc:docMk/>
            <pc:sldMk cId="1704717991" sldId="32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07:52.507" v="2754" actId="255"/>
        <pc:sldMkLst>
          <pc:docMk/>
          <pc:sldMk cId="3113330323" sldId="329"/>
        </pc:sldMkLst>
        <pc:spChg chg="mod">
          <ac:chgData name="Anton Vasilyev" userId="c9a2c3308cbc88f4" providerId="LiveId" clId="{8D35AC86-1FE2-4F53-A760-8706143394CF}" dt="2023-02-04T15:57:42.403" v="2430" actId="20577"/>
          <ac:spMkLst>
            <pc:docMk/>
            <pc:sldMk cId="3113330323" sldId="329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7:52.507" v="2754" actId="255"/>
          <ac:spMkLst>
            <pc:docMk/>
            <pc:sldMk cId="3113330323" sldId="329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13:12.635" v="3282" actId="20577"/>
        <pc:sldMkLst>
          <pc:docMk/>
          <pc:sldMk cId="2515457032" sldId="330"/>
        </pc:sldMkLst>
        <pc:spChg chg="mod">
          <ac:chgData name="Anton Vasilyev" userId="c9a2c3308cbc88f4" providerId="LiveId" clId="{8D35AC86-1FE2-4F53-A760-8706143394CF}" dt="2023-02-04T16:13:12.635" v="3282" actId="20577"/>
          <ac:spMkLst>
            <pc:docMk/>
            <pc:sldMk cId="2515457032" sldId="330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2:55.835" v="3274" actId="20577"/>
          <ac:spMkLst>
            <pc:docMk/>
            <pc:sldMk cId="2515457032" sldId="33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17:16.939" v="3776" actId="20577"/>
        <pc:sldMkLst>
          <pc:docMk/>
          <pc:sldMk cId="4189737549" sldId="331"/>
        </pc:sldMkLst>
        <pc:spChg chg="mod">
          <ac:chgData name="Anton Vasilyev" userId="c9a2c3308cbc88f4" providerId="LiveId" clId="{8D35AC86-1FE2-4F53-A760-8706143394CF}" dt="2023-02-04T16:13:20.074" v="3285" actId="20577"/>
          <ac:spMkLst>
            <pc:docMk/>
            <pc:sldMk cId="4189737549" sldId="331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7:16.939" v="3776" actId="20577"/>
          <ac:spMkLst>
            <pc:docMk/>
            <pc:sldMk cId="4189737549" sldId="331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20:05.123" v="3953" actId="6549"/>
        <pc:sldMkLst>
          <pc:docMk/>
          <pc:sldMk cId="3166477713" sldId="332"/>
        </pc:sldMkLst>
        <pc:spChg chg="mod">
          <ac:chgData name="Anton Vasilyev" userId="c9a2c3308cbc88f4" providerId="LiveId" clId="{8D35AC86-1FE2-4F53-A760-8706143394CF}" dt="2023-02-04T16:18:10.059" v="3793" actId="20577"/>
          <ac:spMkLst>
            <pc:docMk/>
            <pc:sldMk cId="3166477713" sldId="332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0:05.123" v="3953" actId="6549"/>
          <ac:spMkLst>
            <pc:docMk/>
            <pc:sldMk cId="3166477713" sldId="332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8D35AC86-1FE2-4F53-A760-8706143394CF}" dt="2023-02-04T16:21:53.867" v="4054" actId="20577"/>
        <pc:sldMkLst>
          <pc:docMk/>
          <pc:sldMk cId="1464958213" sldId="333"/>
        </pc:sldMkLst>
        <pc:spChg chg="mod">
          <ac:chgData name="Anton Vasilyev" userId="c9a2c3308cbc88f4" providerId="LiveId" clId="{8D35AC86-1FE2-4F53-A760-8706143394CF}" dt="2023-02-04T16:19:21.154" v="3865" actId="20577"/>
          <ac:spMkLst>
            <pc:docMk/>
            <pc:sldMk cId="1464958213" sldId="33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9:49.643" v="3909" actId="20577"/>
          <ac:spMkLst>
            <pc:docMk/>
            <pc:sldMk cId="1464958213" sldId="333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31:04.957" v="4981" actId="27636"/>
        <pc:sldMkLst>
          <pc:docMk/>
          <pc:sldMk cId="1722468750" sldId="334"/>
        </pc:sldMkLst>
        <pc:spChg chg="mod">
          <ac:chgData name="Anton Vasilyev" userId="c9a2c3308cbc88f4" providerId="LiveId" clId="{8D35AC86-1FE2-4F53-A760-8706143394CF}" dt="2023-02-04T16:22:00.683" v="4065" actId="20577"/>
          <ac:spMkLst>
            <pc:docMk/>
            <pc:sldMk cId="1722468750" sldId="334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31:04.957" v="4981" actId="27636"/>
          <ac:spMkLst>
            <pc:docMk/>
            <pc:sldMk cId="1722468750" sldId="334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8D35AC86-1FE2-4F53-A760-8706143394CF}" dt="2023-02-04T16:28:07.156" v="4678" actId="27636"/>
        <pc:sldMkLst>
          <pc:docMk/>
          <pc:sldMk cId="3010912533" sldId="335"/>
        </pc:sldMkLst>
        <pc:spChg chg="mod">
          <ac:chgData name="Anton Vasilyev" userId="c9a2c3308cbc88f4" providerId="LiveId" clId="{8D35AC86-1FE2-4F53-A760-8706143394CF}" dt="2023-02-04T16:25:40.035" v="4574" actId="20577"/>
          <ac:spMkLst>
            <pc:docMk/>
            <pc:sldMk cId="3010912533" sldId="335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8:07.156" v="4678" actId="27636"/>
          <ac:spMkLst>
            <pc:docMk/>
            <pc:sldMk cId="3010912533" sldId="33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28:35.659" v="4706" actId="6549"/>
        <pc:sldMkLst>
          <pc:docMk/>
          <pc:sldMk cId="1555568497" sldId="336"/>
        </pc:sldMkLst>
        <pc:spChg chg="mod">
          <ac:chgData name="Anton Vasilyev" userId="c9a2c3308cbc88f4" providerId="LiveId" clId="{8D35AC86-1FE2-4F53-A760-8706143394CF}" dt="2023-02-04T16:27:56.523" v="4676" actId="20577"/>
          <ac:spMkLst>
            <pc:docMk/>
            <pc:sldMk cId="1555568497" sldId="336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8:35.659" v="4706" actId="6549"/>
          <ac:spMkLst>
            <pc:docMk/>
            <pc:sldMk cId="1555568497" sldId="33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36:23.608" v="5673" actId="255"/>
        <pc:sldMkLst>
          <pc:docMk/>
          <pc:sldMk cId="1765748564" sldId="337"/>
        </pc:sldMkLst>
        <pc:spChg chg="mod">
          <ac:chgData name="Anton Vasilyev" userId="c9a2c3308cbc88f4" providerId="LiveId" clId="{8D35AC86-1FE2-4F53-A760-8706143394CF}" dt="2023-02-04T16:36:23.608" v="5673" actId="255"/>
          <ac:spMkLst>
            <pc:docMk/>
            <pc:sldMk cId="1765748564" sldId="337"/>
            <ac:spMk id="3" creationId="{6EB5EA79-2747-4663-9DD7-388DB5EDF6F6}"/>
          </ac:spMkLst>
        </pc:spChg>
      </pc:sldChg>
      <pc:sldChg chg="modSp add del mod">
        <pc:chgData name="Anton Vasilyev" userId="c9a2c3308cbc88f4" providerId="LiveId" clId="{8D35AC86-1FE2-4F53-A760-8706143394CF}" dt="2023-02-04T16:37:57.394" v="5687" actId="47"/>
        <pc:sldMkLst>
          <pc:docMk/>
          <pc:sldMk cId="3949704441" sldId="338"/>
        </pc:sldMkLst>
        <pc:spChg chg="mod">
          <ac:chgData name="Anton Vasilyev" userId="c9a2c3308cbc88f4" providerId="LiveId" clId="{8D35AC86-1FE2-4F53-A760-8706143394CF}" dt="2023-02-04T16:36:39.019" v="5680" actId="20577"/>
          <ac:spMkLst>
            <pc:docMk/>
            <pc:sldMk cId="3949704441" sldId="33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36:43.250" v="5681" actId="6549"/>
          <ac:spMkLst>
            <pc:docMk/>
            <pc:sldMk cId="3949704441" sldId="338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97318E94-913A-4968-9B42-FAD2D3407C3D}"/>
    <pc:docChg chg="addSld modSld">
      <pc:chgData name="Anton Vasilyev" userId="c9a2c3308cbc88f4" providerId="LiveId" clId="{97318E94-913A-4968-9B42-FAD2D3407C3D}" dt="2021-01-11T14:00:46.790" v="357" actId="20577"/>
      <pc:docMkLst>
        <pc:docMk/>
      </pc:docMkLst>
      <pc:sldChg chg="modSp mod">
        <pc:chgData name="Anton Vasilyev" userId="c9a2c3308cbc88f4" providerId="LiveId" clId="{97318E94-913A-4968-9B42-FAD2D3407C3D}" dt="2021-01-11T13:59:27.246" v="148" actId="20577"/>
        <pc:sldMkLst>
          <pc:docMk/>
          <pc:sldMk cId="3982922168" sldId="297"/>
        </pc:sldMkLst>
        <pc:spChg chg="mod">
          <ac:chgData name="Anton Vasilyev" userId="c9a2c3308cbc88f4" providerId="LiveId" clId="{97318E94-913A-4968-9B42-FAD2D3407C3D}" dt="2021-01-11T13:59:27.246" v="148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97318E94-913A-4968-9B42-FAD2D3407C3D}" dt="2021-01-11T14:00:46.790" v="357" actId="20577"/>
        <pc:sldMkLst>
          <pc:docMk/>
          <pc:sldMk cId="1092731328" sldId="302"/>
        </pc:sldMkLst>
        <pc:spChg chg="mod">
          <ac:chgData name="Anton Vasilyev" userId="c9a2c3308cbc88f4" providerId="LiveId" clId="{97318E94-913A-4968-9B42-FAD2D3407C3D}" dt="2021-01-11T14:00:46.790" v="357" actId="20577"/>
          <ac:spMkLst>
            <pc:docMk/>
            <pc:sldMk cId="1092731328" sldId="302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A8F99119-FFFB-4347-9B94-A35508771FDA}"/>
    <pc:docChg chg="undo redo custSel addSld delSld modSld sldOrd">
      <pc:chgData name="Anton Vasilyev" userId="c9a2c3308cbc88f4" providerId="LiveId" clId="{A8F99119-FFFB-4347-9B94-A35508771FDA}" dt="2020-11-09T14:41:43.465" v="4256" actId="2711"/>
      <pc:docMkLst>
        <pc:docMk/>
      </pc:docMkLst>
      <pc:sldChg chg="modSp mod">
        <pc:chgData name="Anton Vasilyev" userId="c9a2c3308cbc88f4" providerId="LiveId" clId="{A8F99119-FFFB-4347-9B94-A35508771FDA}" dt="2020-11-09T11:34:18.527" v="72" actId="27636"/>
        <pc:sldMkLst>
          <pc:docMk/>
          <pc:sldMk cId="55206672" sldId="257"/>
        </pc:sldMkLst>
        <pc:spChg chg="mod">
          <ac:chgData name="Anton Vasilyev" userId="c9a2c3308cbc88f4" providerId="LiveId" clId="{A8F99119-FFFB-4347-9B94-A35508771FDA}" dt="2020-11-09T11:34:18.527" v="72" actId="27636"/>
          <ac:spMkLst>
            <pc:docMk/>
            <pc:sldMk cId="55206672" sldId="257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1:34:18.539" v="73" actId="27636"/>
        <pc:sldMkLst>
          <pc:docMk/>
          <pc:sldMk cId="2155980183" sldId="259"/>
        </pc:sldMkLst>
        <pc:spChg chg="mod">
          <ac:chgData name="Anton Vasilyev" userId="c9a2c3308cbc88f4" providerId="LiveId" clId="{A8F99119-FFFB-4347-9B94-A35508771FDA}" dt="2020-11-09T11:34:18.539" v="73" actId="27636"/>
          <ac:spMkLst>
            <pc:docMk/>
            <pc:sldMk cId="2155980183" sldId="259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2:31:31.587" v="855" actId="6549"/>
        <pc:sldMkLst>
          <pc:docMk/>
          <pc:sldMk cId="3718391097" sldId="262"/>
        </pc:sldMkLst>
        <pc:spChg chg="mod">
          <ac:chgData name="Anton Vasilyev" userId="c9a2c3308cbc88f4" providerId="LiveId" clId="{A8F99119-FFFB-4347-9B94-A35508771FDA}" dt="2020-11-09T12:31:31.587" v="855" actId="6549"/>
          <ac:spMkLst>
            <pc:docMk/>
            <pc:sldMk cId="3718391097" sldId="262"/>
            <ac:spMk id="3" creationId="{6EB5EA79-2747-4663-9DD7-388DB5EDF6F6}"/>
          </ac:spMkLst>
        </pc:spChg>
      </pc:sldChg>
      <pc:sldChg chg="modSp del mod">
        <pc:chgData name="Anton Vasilyev" userId="c9a2c3308cbc88f4" providerId="LiveId" clId="{A8F99119-FFFB-4347-9B94-A35508771FDA}" dt="2020-11-09T11:37:36.701" v="160" actId="2696"/>
        <pc:sldMkLst>
          <pc:docMk/>
          <pc:sldMk cId="2471483575" sldId="264"/>
        </pc:sldMkLst>
        <pc:spChg chg="mod">
          <ac:chgData name="Anton Vasilyev" userId="c9a2c3308cbc88f4" providerId="LiveId" clId="{A8F99119-FFFB-4347-9B94-A35508771FDA}" dt="2020-11-03T15:02:19.877" v="43" actId="5793"/>
          <ac:spMkLst>
            <pc:docMk/>
            <pc:sldMk cId="2471483575" sldId="264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1:57:47.190" v="267" actId="5793"/>
        <pc:sldMkLst>
          <pc:docMk/>
          <pc:sldMk cId="2126492656" sldId="265"/>
        </pc:sldMkLst>
        <pc:spChg chg="mod">
          <ac:chgData name="Anton Vasilyev" userId="c9a2c3308cbc88f4" providerId="LiveId" clId="{A8F99119-FFFB-4347-9B94-A35508771FDA}" dt="2020-11-09T11:38:18.847" v="218" actId="20577"/>
          <ac:spMkLst>
            <pc:docMk/>
            <pc:sldMk cId="2126492656" sldId="26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1:57:47.190" v="267" actId="5793"/>
          <ac:spMkLst>
            <pc:docMk/>
            <pc:sldMk cId="2126492656" sldId="2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1:53.002" v="858" actId="20577"/>
        <pc:sldMkLst>
          <pc:docMk/>
          <pc:sldMk cId="1919162327" sldId="266"/>
        </pc:sldMkLst>
        <pc:spChg chg="mod">
          <ac:chgData name="Anton Vasilyev" userId="c9a2c3308cbc88f4" providerId="LiveId" clId="{A8F99119-FFFB-4347-9B94-A35508771FDA}" dt="2020-11-09T11:59:27.774" v="324" actId="20577"/>
          <ac:spMkLst>
            <pc:docMk/>
            <pc:sldMk cId="1919162327" sldId="266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31:53.002" v="858" actId="20577"/>
          <ac:spMkLst>
            <pc:docMk/>
            <pc:sldMk cId="1919162327" sldId="266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24:22.461" v="825" actId="1076"/>
        <pc:sldMkLst>
          <pc:docMk/>
          <pc:sldMk cId="500289678" sldId="267"/>
        </pc:sldMkLst>
        <pc:spChg chg="del mod">
          <ac:chgData name="Anton Vasilyev" userId="c9a2c3308cbc88f4" providerId="LiveId" clId="{A8F99119-FFFB-4347-9B94-A35508771FDA}" dt="2020-11-09T12:00:54.645" v="387" actId="478"/>
          <ac:spMkLst>
            <pc:docMk/>
            <pc:sldMk cId="500289678" sldId="267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00:58.208" v="388" actId="478"/>
          <ac:spMkLst>
            <pc:docMk/>
            <pc:sldMk cId="500289678" sldId="267"/>
            <ac:spMk id="6" creationId="{70B0DAF3-B876-4300-80CC-2F181EE9CE3D}"/>
          </ac:spMkLst>
        </pc:spChg>
        <pc:picChg chg="add mod">
          <ac:chgData name="Anton Vasilyev" userId="c9a2c3308cbc88f4" providerId="LiveId" clId="{A8F99119-FFFB-4347-9B94-A35508771FDA}" dt="2020-11-09T12:24:22.461" v="825" actId="1076"/>
          <ac:picMkLst>
            <pc:docMk/>
            <pc:sldMk cId="500289678" sldId="267"/>
            <ac:picMk id="7" creationId="{7E9715F4-EAAB-41E9-ABAD-315A8C312243}"/>
          </ac:picMkLst>
        </pc:picChg>
      </pc:sldChg>
      <pc:sldChg chg="new del">
        <pc:chgData name="Anton Vasilyev" userId="c9a2c3308cbc88f4" providerId="LiveId" clId="{A8F99119-FFFB-4347-9B94-A35508771FDA}" dt="2020-11-09T12:05:11.181" v="395" actId="2696"/>
        <pc:sldMkLst>
          <pc:docMk/>
          <pc:sldMk cId="2783319270" sldId="268"/>
        </pc:sldMkLst>
      </pc:sldChg>
      <pc:sldChg chg="modSp add mod ord">
        <pc:chgData name="Anton Vasilyev" userId="c9a2c3308cbc88f4" providerId="LiveId" clId="{A8F99119-FFFB-4347-9B94-A35508771FDA}" dt="2020-11-09T12:08:25.891" v="510" actId="403"/>
        <pc:sldMkLst>
          <pc:docMk/>
          <pc:sldMk cId="4175550335" sldId="268"/>
        </pc:sldMkLst>
        <pc:spChg chg="mod">
          <ac:chgData name="Anton Vasilyev" userId="c9a2c3308cbc88f4" providerId="LiveId" clId="{A8F99119-FFFB-4347-9B94-A35508771FDA}" dt="2020-11-09T12:05:27.502" v="417" actId="20577"/>
          <ac:spMkLst>
            <pc:docMk/>
            <pc:sldMk cId="4175550335" sldId="268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08:25.891" v="510" actId="403"/>
          <ac:spMkLst>
            <pc:docMk/>
            <pc:sldMk cId="4175550335" sldId="26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2:09.427" v="862" actId="20577"/>
        <pc:sldMkLst>
          <pc:docMk/>
          <pc:sldMk cId="3945272560" sldId="269"/>
        </pc:sldMkLst>
        <pc:spChg chg="mod">
          <ac:chgData name="Anton Vasilyev" userId="c9a2c3308cbc88f4" providerId="LiveId" clId="{A8F99119-FFFB-4347-9B94-A35508771FDA}" dt="2020-11-09T12:32:09.427" v="862" actId="20577"/>
          <ac:spMkLst>
            <pc:docMk/>
            <pc:sldMk cId="3945272560" sldId="269"/>
            <ac:spMk id="3" creationId="{6EB5EA79-2747-4663-9DD7-388DB5EDF6F6}"/>
          </ac:spMkLst>
        </pc:spChg>
      </pc:sldChg>
      <pc:sldChg chg="addSp modSp add mod">
        <pc:chgData name="Anton Vasilyev" userId="c9a2c3308cbc88f4" providerId="LiveId" clId="{A8F99119-FFFB-4347-9B94-A35508771FDA}" dt="2020-11-09T12:14:06.271" v="643" actId="1076"/>
        <pc:sldMkLst>
          <pc:docMk/>
          <pc:sldMk cId="4044844545" sldId="270"/>
        </pc:sldMkLst>
        <pc:spChg chg="mod">
          <ac:chgData name="Anton Vasilyev" userId="c9a2c3308cbc88f4" providerId="LiveId" clId="{A8F99119-FFFB-4347-9B94-A35508771FDA}" dt="2020-11-09T12:13:49.500" v="641" actId="2711"/>
          <ac:spMkLst>
            <pc:docMk/>
            <pc:sldMk cId="4044844545" sldId="270"/>
            <ac:spMk id="3" creationId="{6EB5EA79-2747-4663-9DD7-388DB5EDF6F6}"/>
          </ac:spMkLst>
        </pc:spChg>
        <pc:picChg chg="add mod">
          <ac:chgData name="Anton Vasilyev" userId="c9a2c3308cbc88f4" providerId="LiveId" clId="{A8F99119-FFFB-4347-9B94-A35508771FDA}" dt="2020-11-09T12:14:06.271" v="643" actId="1076"/>
          <ac:picMkLst>
            <pc:docMk/>
            <pc:sldMk cId="4044844545" sldId="270"/>
            <ac:picMk id="5" creationId="{28BAD9D6-786F-4242-BCAC-515E0C7B615A}"/>
          </ac:picMkLst>
        </pc:picChg>
      </pc:sldChg>
      <pc:sldChg chg="delSp modSp add mod">
        <pc:chgData name="Anton Vasilyev" userId="c9a2c3308cbc88f4" providerId="LiveId" clId="{A8F99119-FFFB-4347-9B94-A35508771FDA}" dt="2020-11-09T12:14:59.112" v="662" actId="255"/>
        <pc:sldMkLst>
          <pc:docMk/>
          <pc:sldMk cId="3672457300" sldId="271"/>
        </pc:sldMkLst>
        <pc:spChg chg="mod">
          <ac:chgData name="Anton Vasilyev" userId="c9a2c3308cbc88f4" providerId="LiveId" clId="{A8F99119-FFFB-4347-9B94-A35508771FDA}" dt="2020-11-09T12:14:59.112" v="662" actId="255"/>
          <ac:spMkLst>
            <pc:docMk/>
            <pc:sldMk cId="3672457300" sldId="271"/>
            <ac:spMk id="3" creationId="{6EB5EA79-2747-4663-9DD7-388DB5EDF6F6}"/>
          </ac:spMkLst>
        </pc:spChg>
        <pc:picChg chg="del">
          <ac:chgData name="Anton Vasilyev" userId="c9a2c3308cbc88f4" providerId="LiveId" clId="{A8F99119-FFFB-4347-9B94-A35508771FDA}" dt="2020-11-09T12:14:33.759" v="645" actId="478"/>
          <ac:picMkLst>
            <pc:docMk/>
            <pc:sldMk cId="3672457300" sldId="271"/>
            <ac:picMk id="5" creationId="{28BAD9D6-786F-4242-BCAC-515E0C7B615A}"/>
          </ac:picMkLst>
        </pc:picChg>
      </pc:sldChg>
      <pc:sldChg chg="modSp add mod">
        <pc:chgData name="Anton Vasilyev" userId="c9a2c3308cbc88f4" providerId="LiveId" clId="{A8F99119-FFFB-4347-9B94-A35508771FDA}" dt="2020-11-09T12:21:46.280" v="759" actId="255"/>
        <pc:sldMkLst>
          <pc:docMk/>
          <pc:sldMk cId="2028285975" sldId="272"/>
        </pc:sldMkLst>
        <pc:spChg chg="mod">
          <ac:chgData name="Anton Vasilyev" userId="c9a2c3308cbc88f4" providerId="LiveId" clId="{A8F99119-FFFB-4347-9B94-A35508771FDA}" dt="2020-11-09T12:21:46.280" v="759" actId="255"/>
          <ac:spMkLst>
            <pc:docMk/>
            <pc:sldMk cId="2028285975" sldId="27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19:20.911" v="735" actId="20577"/>
        <pc:sldMkLst>
          <pc:docMk/>
          <pc:sldMk cId="3009522904" sldId="273"/>
        </pc:sldMkLst>
        <pc:spChg chg="mod">
          <ac:chgData name="Anton Vasilyev" userId="c9a2c3308cbc88f4" providerId="LiveId" clId="{A8F99119-FFFB-4347-9B94-A35508771FDA}" dt="2020-11-09T12:19:20.911" v="735" actId="20577"/>
          <ac:spMkLst>
            <pc:docMk/>
            <pc:sldMk cId="3009522904" sldId="27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22:28.150" v="769" actId="15"/>
        <pc:sldMkLst>
          <pc:docMk/>
          <pc:sldMk cId="74763592" sldId="274"/>
        </pc:sldMkLst>
        <pc:spChg chg="mod">
          <ac:chgData name="Anton Vasilyev" userId="c9a2c3308cbc88f4" providerId="LiveId" clId="{A8F99119-FFFB-4347-9B94-A35508771FDA}" dt="2020-11-09T12:19:59.261" v="738" actId="27636"/>
          <ac:spMkLst>
            <pc:docMk/>
            <pc:sldMk cId="74763592" sldId="274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22:28.150" v="769" actId="15"/>
          <ac:spMkLst>
            <pc:docMk/>
            <pc:sldMk cId="74763592" sldId="274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32:31.075" v="863" actId="1076"/>
        <pc:sldMkLst>
          <pc:docMk/>
          <pc:sldMk cId="2447925966" sldId="275"/>
        </pc:sldMkLst>
        <pc:spChg chg="mod">
          <ac:chgData name="Anton Vasilyev" userId="c9a2c3308cbc88f4" providerId="LiveId" clId="{A8F99119-FFFB-4347-9B94-A35508771FDA}" dt="2020-11-09T12:22:56.176" v="803" actId="20577"/>
          <ac:spMkLst>
            <pc:docMk/>
            <pc:sldMk cId="2447925966" sldId="275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2:23:00.338" v="804" actId="478"/>
          <ac:spMkLst>
            <pc:docMk/>
            <pc:sldMk cId="2447925966" sldId="275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23:03.077" v="805" actId="478"/>
          <ac:spMkLst>
            <pc:docMk/>
            <pc:sldMk cId="2447925966" sldId="275"/>
            <ac:spMk id="6" creationId="{E4032510-EF82-435C-A27F-6E314D61F581}"/>
          </ac:spMkLst>
        </pc:spChg>
        <pc:picChg chg="add mod">
          <ac:chgData name="Anton Vasilyev" userId="c9a2c3308cbc88f4" providerId="LiveId" clId="{A8F99119-FFFB-4347-9B94-A35508771FDA}" dt="2020-11-09T12:32:31.075" v="863" actId="1076"/>
          <ac:picMkLst>
            <pc:docMk/>
            <pc:sldMk cId="2447925966" sldId="275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4:00.861" v="824" actId="1076"/>
        <pc:sldMkLst>
          <pc:docMk/>
          <pc:sldMk cId="1934416503" sldId="276"/>
        </pc:sldMkLst>
        <pc:spChg chg="mod">
          <ac:chgData name="Anton Vasilyev" userId="c9a2c3308cbc88f4" providerId="LiveId" clId="{A8F99119-FFFB-4347-9B94-A35508771FDA}" dt="2020-11-09T12:23:47.744" v="822" actId="20577"/>
          <ac:spMkLst>
            <pc:docMk/>
            <pc:sldMk cId="1934416503" sldId="276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2:24:00.861" v="824" actId="1076"/>
          <ac:picMkLst>
            <pc:docMk/>
            <pc:sldMk cId="1934416503" sldId="276"/>
            <ac:picMk id="3" creationId="{DAC1B755-833B-469F-AD34-51EE0C9D952B}"/>
          </ac:picMkLst>
        </pc:picChg>
        <pc:picChg chg="del">
          <ac:chgData name="Anton Vasilyev" userId="c9a2c3308cbc88f4" providerId="LiveId" clId="{A8F99119-FFFB-4347-9B94-A35508771FDA}" dt="2020-11-09T12:23:40.717" v="810" actId="478"/>
          <ac:picMkLst>
            <pc:docMk/>
            <pc:sldMk cId="1934416503" sldId="276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5:03.620" v="842" actId="1076"/>
        <pc:sldMkLst>
          <pc:docMk/>
          <pc:sldMk cId="393434215" sldId="277"/>
        </pc:sldMkLst>
        <pc:spChg chg="mod">
          <ac:chgData name="Anton Vasilyev" userId="c9a2c3308cbc88f4" providerId="LiveId" clId="{A8F99119-FFFB-4347-9B94-A35508771FDA}" dt="2020-11-09T12:24:50.829" v="839" actId="20577"/>
          <ac:spMkLst>
            <pc:docMk/>
            <pc:sldMk cId="393434215" sldId="277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2:24:53.005" v="840" actId="478"/>
          <ac:picMkLst>
            <pc:docMk/>
            <pc:sldMk cId="393434215" sldId="277"/>
            <ac:picMk id="3" creationId="{DAC1B755-833B-469F-AD34-51EE0C9D952B}"/>
          </ac:picMkLst>
        </pc:picChg>
        <pc:picChg chg="add mod">
          <ac:chgData name="Anton Vasilyev" userId="c9a2c3308cbc88f4" providerId="LiveId" clId="{A8F99119-FFFB-4347-9B94-A35508771FDA}" dt="2020-11-09T12:25:03.620" v="842" actId="1076"/>
          <ac:picMkLst>
            <pc:docMk/>
            <pc:sldMk cId="393434215" sldId="277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5:40.431" v="846" actId="1076"/>
        <pc:sldMkLst>
          <pc:docMk/>
          <pc:sldMk cId="2084164705" sldId="278"/>
        </pc:sldMkLst>
        <pc:picChg chg="add mod">
          <ac:chgData name="Anton Vasilyev" userId="c9a2c3308cbc88f4" providerId="LiveId" clId="{A8F99119-FFFB-4347-9B94-A35508771FDA}" dt="2020-11-09T12:25:40.431" v="846" actId="1076"/>
          <ac:picMkLst>
            <pc:docMk/>
            <pc:sldMk cId="2084164705" sldId="278"/>
            <ac:picMk id="3" creationId="{FD3D10FE-DD5B-42C5-A063-DE47DD14D84E}"/>
          </ac:picMkLst>
        </pc:picChg>
        <pc:picChg chg="del">
          <ac:chgData name="Anton Vasilyev" userId="c9a2c3308cbc88f4" providerId="LiveId" clId="{A8F99119-FFFB-4347-9B94-A35508771FDA}" dt="2020-11-09T12:25:29.597" v="844" actId="478"/>
          <ac:picMkLst>
            <pc:docMk/>
            <pc:sldMk cId="2084164705" sldId="278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6:04.829" v="850" actId="1076"/>
        <pc:sldMkLst>
          <pc:docMk/>
          <pc:sldMk cId="1490020622" sldId="279"/>
        </pc:sldMkLst>
        <pc:picChg chg="del">
          <ac:chgData name="Anton Vasilyev" userId="c9a2c3308cbc88f4" providerId="LiveId" clId="{A8F99119-FFFB-4347-9B94-A35508771FDA}" dt="2020-11-09T12:25:56.174" v="848" actId="478"/>
          <ac:picMkLst>
            <pc:docMk/>
            <pc:sldMk cId="1490020622" sldId="279"/>
            <ac:picMk id="3" creationId="{FD3D10FE-DD5B-42C5-A063-DE47DD14D84E}"/>
          </ac:picMkLst>
        </pc:picChg>
        <pc:picChg chg="add mod">
          <ac:chgData name="Anton Vasilyev" userId="c9a2c3308cbc88f4" providerId="LiveId" clId="{A8F99119-FFFB-4347-9B94-A35508771FDA}" dt="2020-11-09T12:26:04.829" v="850" actId="1076"/>
          <ac:picMkLst>
            <pc:docMk/>
            <pc:sldMk cId="1490020622" sldId="279"/>
            <ac:picMk id="5" creationId="{CAE58F50-3AE2-487E-86FD-607BC3736AA6}"/>
          </ac:picMkLst>
        </pc:picChg>
      </pc:sldChg>
      <pc:sldChg chg="addSp delSp modSp add mod">
        <pc:chgData name="Anton Vasilyev" userId="c9a2c3308cbc88f4" providerId="LiveId" clId="{A8F99119-FFFB-4347-9B94-A35508771FDA}" dt="2020-11-09T12:26:31.807" v="854" actId="1076"/>
        <pc:sldMkLst>
          <pc:docMk/>
          <pc:sldMk cId="2559597942" sldId="280"/>
        </pc:sldMkLst>
        <pc:picChg chg="add mod">
          <ac:chgData name="Anton Vasilyev" userId="c9a2c3308cbc88f4" providerId="LiveId" clId="{A8F99119-FFFB-4347-9B94-A35508771FDA}" dt="2020-11-09T12:26:31.807" v="854" actId="1076"/>
          <ac:picMkLst>
            <pc:docMk/>
            <pc:sldMk cId="2559597942" sldId="280"/>
            <ac:picMk id="3" creationId="{C0A83B48-3BD6-48E0-A497-554843069C10}"/>
          </ac:picMkLst>
        </pc:picChg>
        <pc:picChg chg="del">
          <ac:chgData name="Anton Vasilyev" userId="c9a2c3308cbc88f4" providerId="LiveId" clId="{A8F99119-FFFB-4347-9B94-A35508771FDA}" dt="2020-11-09T12:26:25.198" v="852" actId="478"/>
          <ac:picMkLst>
            <pc:docMk/>
            <pc:sldMk cId="2559597942" sldId="280"/>
            <ac:picMk id="5" creationId="{CAE58F50-3AE2-487E-86FD-607BC3736AA6}"/>
          </ac:picMkLst>
        </pc:picChg>
      </pc:sldChg>
      <pc:sldChg chg="modSp add mod ord">
        <pc:chgData name="Anton Vasilyev" userId="c9a2c3308cbc88f4" providerId="LiveId" clId="{A8F99119-FFFB-4347-9B94-A35508771FDA}" dt="2020-11-09T13:22:04.566" v="896" actId="6549"/>
        <pc:sldMkLst>
          <pc:docMk/>
          <pc:sldMk cId="3425571670" sldId="281"/>
        </pc:sldMkLst>
        <pc:spChg chg="mod">
          <ac:chgData name="Anton Vasilyev" userId="c9a2c3308cbc88f4" providerId="LiveId" clId="{A8F99119-FFFB-4347-9B94-A35508771FDA}" dt="2020-11-09T13:20:22.226" v="867"/>
          <ac:spMkLst>
            <pc:docMk/>
            <pc:sldMk cId="3425571670" sldId="28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22:04.566" v="896" actId="6549"/>
          <ac:spMkLst>
            <pc:docMk/>
            <pc:sldMk cId="3425571670" sldId="281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3:23:07.108" v="947" actId="1076"/>
        <pc:sldMkLst>
          <pc:docMk/>
          <pc:sldMk cId="2225657827" sldId="282"/>
        </pc:sldMkLst>
        <pc:spChg chg="mod">
          <ac:chgData name="Anton Vasilyev" userId="c9a2c3308cbc88f4" providerId="LiveId" clId="{A8F99119-FFFB-4347-9B94-A35508771FDA}" dt="2020-11-09T13:22:46.067" v="943" actId="20577"/>
          <ac:spMkLst>
            <pc:docMk/>
            <pc:sldMk cId="2225657827" sldId="282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3:22:50.815" v="944" actId="478"/>
          <ac:spMkLst>
            <pc:docMk/>
            <pc:sldMk cId="2225657827" sldId="282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3:22:54.925" v="945" actId="478"/>
          <ac:spMkLst>
            <pc:docMk/>
            <pc:sldMk cId="2225657827" sldId="282"/>
            <ac:spMk id="6" creationId="{4B35852C-D291-45D1-BB3A-D2DE42AA08E9}"/>
          </ac:spMkLst>
        </pc:spChg>
        <pc:picChg chg="add mod">
          <ac:chgData name="Anton Vasilyev" userId="c9a2c3308cbc88f4" providerId="LiveId" clId="{A8F99119-FFFB-4347-9B94-A35508771FDA}" dt="2020-11-09T13:23:07.108" v="947" actId="1076"/>
          <ac:picMkLst>
            <pc:docMk/>
            <pc:sldMk cId="2225657827" sldId="282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3:44.101" v="964" actId="1076"/>
        <pc:sldMkLst>
          <pc:docMk/>
          <pc:sldMk cId="2957237505" sldId="283"/>
        </pc:sldMkLst>
        <pc:spChg chg="mod">
          <ac:chgData name="Anton Vasilyev" userId="c9a2c3308cbc88f4" providerId="LiveId" clId="{A8F99119-FFFB-4347-9B94-A35508771FDA}" dt="2020-11-09T13:23:22.917" v="961" actId="20577"/>
          <ac:spMkLst>
            <pc:docMk/>
            <pc:sldMk cId="2957237505" sldId="283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3:23:44.101" v="964" actId="1076"/>
          <ac:picMkLst>
            <pc:docMk/>
            <pc:sldMk cId="2957237505" sldId="283"/>
            <ac:picMk id="3" creationId="{3175CF42-23AC-444B-8B69-EF1880C623C9}"/>
          </ac:picMkLst>
        </pc:picChg>
        <pc:picChg chg="del">
          <ac:chgData name="Anton Vasilyev" userId="c9a2c3308cbc88f4" providerId="LiveId" clId="{A8F99119-FFFB-4347-9B94-A35508771FDA}" dt="2020-11-09T13:23:26.293" v="962" actId="478"/>
          <ac:picMkLst>
            <pc:docMk/>
            <pc:sldMk cId="2957237505" sldId="283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5:18.685" v="970" actId="1076"/>
        <pc:sldMkLst>
          <pc:docMk/>
          <pc:sldMk cId="3883675647" sldId="284"/>
        </pc:sldMkLst>
        <pc:spChg chg="mod">
          <ac:chgData name="Anton Vasilyev" userId="c9a2c3308cbc88f4" providerId="LiveId" clId="{A8F99119-FFFB-4347-9B94-A35508771FDA}" dt="2020-11-09T13:24:57.362" v="967" actId="27636"/>
          <ac:spMkLst>
            <pc:docMk/>
            <pc:sldMk cId="3883675647" sldId="284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3:25:00.004" v="968" actId="478"/>
          <ac:picMkLst>
            <pc:docMk/>
            <pc:sldMk cId="3883675647" sldId="284"/>
            <ac:picMk id="3" creationId="{3175CF42-23AC-444B-8B69-EF1880C623C9}"/>
          </ac:picMkLst>
        </pc:picChg>
        <pc:picChg chg="add mod">
          <ac:chgData name="Anton Vasilyev" userId="c9a2c3308cbc88f4" providerId="LiveId" clId="{A8F99119-FFFB-4347-9B94-A35508771FDA}" dt="2020-11-09T13:25:18.685" v="970" actId="1076"/>
          <ac:picMkLst>
            <pc:docMk/>
            <pc:sldMk cId="3883675647" sldId="284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45:04.194" v="1318" actId="20577"/>
        <pc:sldMkLst>
          <pc:docMk/>
          <pc:sldMk cId="2667846834" sldId="285"/>
        </pc:sldMkLst>
        <pc:spChg chg="mod">
          <ac:chgData name="Anton Vasilyev" userId="c9a2c3308cbc88f4" providerId="LiveId" clId="{A8F99119-FFFB-4347-9B94-A35508771FDA}" dt="2020-11-09T13:26:01.252" v="1029" actId="20577"/>
          <ac:spMkLst>
            <pc:docMk/>
            <pc:sldMk cId="2667846834" sldId="28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45:04.194" v="1318" actId="20577"/>
          <ac:spMkLst>
            <pc:docMk/>
            <pc:sldMk cId="2667846834" sldId="28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3:49:50.387" v="1399" actId="20577"/>
        <pc:sldMkLst>
          <pc:docMk/>
          <pc:sldMk cId="39667180" sldId="286"/>
        </pc:sldMkLst>
        <pc:spChg chg="mod">
          <ac:chgData name="Anton Vasilyev" userId="c9a2c3308cbc88f4" providerId="LiveId" clId="{A8F99119-FFFB-4347-9B94-A35508771FDA}" dt="2020-11-09T13:49:50.387" v="1399" actId="20577"/>
          <ac:spMkLst>
            <pc:docMk/>
            <pc:sldMk cId="39667180" sldId="286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3:53:34.812" v="1644" actId="255"/>
        <pc:sldMkLst>
          <pc:docMk/>
          <pc:sldMk cId="3293052585" sldId="287"/>
        </pc:sldMkLst>
        <pc:spChg chg="mod">
          <ac:chgData name="Anton Vasilyev" userId="c9a2c3308cbc88f4" providerId="LiveId" clId="{A8F99119-FFFB-4347-9B94-A35508771FDA}" dt="2020-11-09T13:53:34.812" v="1644" actId="255"/>
          <ac:spMkLst>
            <pc:docMk/>
            <pc:sldMk cId="3293052585" sldId="287"/>
            <ac:spMk id="3" creationId="{6EB5EA79-2747-4663-9DD7-388DB5EDF6F6}"/>
          </ac:spMkLst>
        </pc:spChg>
      </pc:sldChg>
      <pc:sldChg chg="addSp delSp modSp add mod ord">
        <pc:chgData name="Anton Vasilyev" userId="c9a2c3308cbc88f4" providerId="LiveId" clId="{A8F99119-FFFB-4347-9B94-A35508771FDA}" dt="2020-11-09T13:54:08.219" v="1650" actId="1076"/>
        <pc:sldMkLst>
          <pc:docMk/>
          <pc:sldMk cId="3057144070" sldId="288"/>
        </pc:sldMkLst>
        <pc:picChg chg="add mod">
          <ac:chgData name="Anton Vasilyev" userId="c9a2c3308cbc88f4" providerId="LiveId" clId="{A8F99119-FFFB-4347-9B94-A35508771FDA}" dt="2020-11-09T13:54:08.219" v="1650" actId="1076"/>
          <ac:picMkLst>
            <pc:docMk/>
            <pc:sldMk cId="3057144070" sldId="288"/>
            <ac:picMk id="3" creationId="{8D9B7BD1-3005-4089-A1F7-4A5C9822C196}"/>
          </ac:picMkLst>
        </pc:picChg>
        <pc:picChg chg="del">
          <ac:chgData name="Anton Vasilyev" userId="c9a2c3308cbc88f4" providerId="LiveId" clId="{A8F99119-FFFB-4347-9B94-A35508771FDA}" dt="2020-11-09T13:53:52.492" v="1648" actId="478"/>
          <ac:picMkLst>
            <pc:docMk/>
            <pc:sldMk cId="3057144070" sldId="288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59:04.627" v="2096" actId="20577"/>
        <pc:sldMkLst>
          <pc:docMk/>
          <pc:sldMk cId="3519335592" sldId="289"/>
        </pc:sldMkLst>
        <pc:spChg chg="mod">
          <ac:chgData name="Anton Vasilyev" userId="c9a2c3308cbc88f4" providerId="LiveId" clId="{A8F99119-FFFB-4347-9B94-A35508771FDA}" dt="2020-11-09T13:54:44.667" v="1683" actId="20577"/>
          <ac:spMkLst>
            <pc:docMk/>
            <pc:sldMk cId="3519335592" sldId="28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59:04.627" v="2096" actId="20577"/>
          <ac:spMkLst>
            <pc:docMk/>
            <pc:sldMk cId="3519335592" sldId="28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01:32.340" v="2404" actId="6549"/>
        <pc:sldMkLst>
          <pc:docMk/>
          <pc:sldMk cId="2437596111" sldId="290"/>
        </pc:sldMkLst>
        <pc:spChg chg="mod">
          <ac:chgData name="Anton Vasilyev" userId="c9a2c3308cbc88f4" providerId="LiveId" clId="{A8F99119-FFFB-4347-9B94-A35508771FDA}" dt="2020-11-09T13:58:50.542" v="2090" actId="20577"/>
          <ac:spMkLst>
            <pc:docMk/>
            <pc:sldMk cId="2437596111" sldId="290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1:32.340" v="2404" actId="6549"/>
          <ac:spMkLst>
            <pc:docMk/>
            <pc:sldMk cId="2437596111" sldId="290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4:17:46.541" v="2850"/>
        <pc:sldMkLst>
          <pc:docMk/>
          <pc:sldMk cId="3653755971" sldId="291"/>
        </pc:sldMkLst>
        <pc:spChg chg="mod">
          <ac:chgData name="Anton Vasilyev" userId="c9a2c3308cbc88f4" providerId="LiveId" clId="{A8F99119-FFFB-4347-9B94-A35508771FDA}" dt="2020-11-09T14:03:56.867" v="2415" actId="20577"/>
          <ac:spMkLst>
            <pc:docMk/>
            <pc:sldMk cId="3653755971" sldId="29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5:31.676" v="2623" actId="6549"/>
          <ac:spMkLst>
            <pc:docMk/>
            <pc:sldMk cId="3653755971" sldId="291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48.652" v="2778" actId="2711"/>
        <pc:sldMkLst>
          <pc:docMk/>
          <pc:sldMk cId="1847214258" sldId="292"/>
        </pc:sldMkLst>
        <pc:spChg chg="mod">
          <ac:chgData name="Anton Vasilyev" userId="c9a2c3308cbc88f4" providerId="LiveId" clId="{A8F99119-FFFB-4347-9B94-A35508771FDA}" dt="2020-11-09T14:07:42.235" v="2650" actId="20577"/>
          <ac:spMkLst>
            <pc:docMk/>
            <pc:sldMk cId="1847214258" sldId="292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15:48.652" v="2778" actId="2711"/>
          <ac:spMkLst>
            <pc:docMk/>
            <pc:sldMk cId="1847214258" sldId="29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27.133" v="2774" actId="2711"/>
        <pc:sldMkLst>
          <pc:docMk/>
          <pc:sldMk cId="2578945563" sldId="293"/>
        </pc:sldMkLst>
        <pc:spChg chg="mod">
          <ac:chgData name="Anton Vasilyev" userId="c9a2c3308cbc88f4" providerId="LiveId" clId="{A8F99119-FFFB-4347-9B94-A35508771FDA}" dt="2020-11-09T14:15:27.133" v="2774" actId="2711"/>
          <ac:spMkLst>
            <pc:docMk/>
            <pc:sldMk cId="2578945563" sldId="293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4:16:46.229" v="2819" actId="1076"/>
        <pc:sldMkLst>
          <pc:docMk/>
          <pc:sldMk cId="4187105725" sldId="294"/>
        </pc:sldMkLst>
        <pc:spChg chg="mod">
          <ac:chgData name="Anton Vasilyev" userId="c9a2c3308cbc88f4" providerId="LiveId" clId="{A8F99119-FFFB-4347-9B94-A35508771FDA}" dt="2020-11-09T14:16:16.979" v="2814" actId="20577"/>
          <ac:spMkLst>
            <pc:docMk/>
            <pc:sldMk cId="4187105725" sldId="294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6:23.333" v="2815" actId="478"/>
          <ac:spMkLst>
            <pc:docMk/>
            <pc:sldMk cId="4187105725" sldId="294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6:28.810" v="2816" actId="478"/>
          <ac:spMkLst>
            <pc:docMk/>
            <pc:sldMk cId="4187105725" sldId="294"/>
            <ac:spMk id="6" creationId="{79835990-1EB3-4C50-BA10-425BE24B375B}"/>
          </ac:spMkLst>
        </pc:spChg>
        <pc:picChg chg="add mod">
          <ac:chgData name="Anton Vasilyev" userId="c9a2c3308cbc88f4" providerId="LiveId" clId="{A8F99119-FFFB-4347-9B94-A35508771FDA}" dt="2020-11-09T14:16:46.229" v="2819" actId="1076"/>
          <ac:picMkLst>
            <pc:docMk/>
            <pc:sldMk cId="4187105725" sldId="294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7:37.443" v="2848" actId="1076"/>
        <pc:sldMkLst>
          <pc:docMk/>
          <pc:sldMk cId="3229664074" sldId="295"/>
        </pc:sldMkLst>
        <pc:spChg chg="mod">
          <ac:chgData name="Anton Vasilyev" userId="c9a2c3308cbc88f4" providerId="LiveId" clId="{A8F99119-FFFB-4347-9B94-A35508771FDA}" dt="2020-11-09T14:17:20.426" v="2845" actId="20577"/>
          <ac:spMkLst>
            <pc:docMk/>
            <pc:sldMk cId="3229664074" sldId="295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4:17:37.443" v="2848" actId="1076"/>
          <ac:picMkLst>
            <pc:docMk/>
            <pc:sldMk cId="3229664074" sldId="295"/>
            <ac:picMk id="3" creationId="{71E7A4D6-A4C1-4161-A4D6-07DBEAEA0AD0}"/>
          </ac:picMkLst>
        </pc:picChg>
        <pc:picChg chg="del">
          <ac:chgData name="Anton Vasilyev" userId="c9a2c3308cbc88f4" providerId="LiveId" clId="{A8F99119-FFFB-4347-9B94-A35508771FDA}" dt="2020-11-09T14:17:23.114" v="2846" actId="478"/>
          <ac:picMkLst>
            <pc:docMk/>
            <pc:sldMk cId="3229664074" sldId="295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8:50.506" v="2927" actId="1076"/>
        <pc:sldMkLst>
          <pc:docMk/>
          <pc:sldMk cId="3509179635" sldId="296"/>
        </pc:sldMkLst>
        <pc:spChg chg="mod">
          <ac:chgData name="Anton Vasilyev" userId="c9a2c3308cbc88f4" providerId="LiveId" clId="{A8F99119-FFFB-4347-9B94-A35508771FDA}" dt="2020-11-09T14:18:29.181" v="2923" actId="20577"/>
          <ac:spMkLst>
            <pc:docMk/>
            <pc:sldMk cId="3509179635" sldId="296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8:32.622" v="2924" actId="478"/>
          <ac:spMkLst>
            <pc:docMk/>
            <pc:sldMk cId="3509179635" sldId="296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8:34.874" v="2925" actId="478"/>
          <ac:spMkLst>
            <pc:docMk/>
            <pc:sldMk cId="3509179635" sldId="296"/>
            <ac:spMk id="6" creationId="{C692E63F-DCB1-4A98-8007-E002B0E899AA}"/>
          </ac:spMkLst>
        </pc:spChg>
        <pc:picChg chg="add mod">
          <ac:chgData name="Anton Vasilyev" userId="c9a2c3308cbc88f4" providerId="LiveId" clId="{A8F99119-FFFB-4347-9B94-A35508771FDA}" dt="2020-11-09T14:18:50.506" v="2927" actId="1076"/>
          <ac:picMkLst>
            <pc:docMk/>
            <pc:sldMk cId="3509179635" sldId="296"/>
            <ac:picMk id="7" creationId="{3CAC9A39-2961-4CA3-B06C-31C0D2115B65}"/>
          </ac:picMkLst>
        </pc:picChg>
      </pc:sldChg>
      <pc:sldChg chg="modSp add mod ord">
        <pc:chgData name="Anton Vasilyev" userId="c9a2c3308cbc88f4" providerId="LiveId" clId="{A8F99119-FFFB-4347-9B94-A35508771FDA}" dt="2020-11-09T14:22:18.187" v="3432" actId="20577"/>
        <pc:sldMkLst>
          <pc:docMk/>
          <pc:sldMk cId="3982922168" sldId="297"/>
        </pc:sldMkLst>
        <pc:spChg chg="mod">
          <ac:chgData name="Anton Vasilyev" userId="c9a2c3308cbc88f4" providerId="LiveId" clId="{A8F99119-FFFB-4347-9B94-A35508771FDA}" dt="2020-11-09T14:19:27.082" v="2963" actId="20577"/>
          <ac:spMkLst>
            <pc:docMk/>
            <pc:sldMk cId="3982922168" sldId="297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22:18.187" v="3432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1:51.593" v="3938" actId="20577"/>
        <pc:sldMkLst>
          <pc:docMk/>
          <pc:sldMk cId="2273940692" sldId="298"/>
        </pc:sldMkLst>
        <pc:spChg chg="mod">
          <ac:chgData name="Anton Vasilyev" userId="c9a2c3308cbc88f4" providerId="LiveId" clId="{A8F99119-FFFB-4347-9B94-A35508771FDA}" dt="2020-11-09T14:31:51.593" v="3938" actId="20577"/>
          <ac:spMkLst>
            <pc:docMk/>
            <pc:sldMk cId="2273940692" sldId="29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3:16.185" v="3970" actId="20577"/>
        <pc:sldMkLst>
          <pc:docMk/>
          <pc:sldMk cId="995942259" sldId="299"/>
        </pc:sldMkLst>
        <pc:spChg chg="mod">
          <ac:chgData name="Anton Vasilyev" userId="c9a2c3308cbc88f4" providerId="LiveId" clId="{A8F99119-FFFB-4347-9B94-A35508771FDA}" dt="2020-11-09T14:32:16.165" v="3956" actId="20577"/>
          <ac:spMkLst>
            <pc:docMk/>
            <pc:sldMk cId="995942259" sldId="29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33:16.185" v="3970" actId="20577"/>
          <ac:spMkLst>
            <pc:docMk/>
            <pc:sldMk cId="995942259" sldId="29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5:37.407" v="4065" actId="20577"/>
        <pc:sldMkLst>
          <pc:docMk/>
          <pc:sldMk cId="144817910" sldId="300"/>
        </pc:sldMkLst>
        <pc:spChg chg="mod">
          <ac:chgData name="Anton Vasilyev" userId="c9a2c3308cbc88f4" providerId="LiveId" clId="{A8F99119-FFFB-4347-9B94-A35508771FDA}" dt="2020-11-09T14:35:37.407" v="4065" actId="20577"/>
          <ac:spMkLst>
            <pc:docMk/>
            <pc:sldMk cId="144817910" sldId="30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41:43.465" v="4256" actId="2711"/>
        <pc:sldMkLst>
          <pc:docMk/>
          <pc:sldMk cId="2265233872" sldId="301"/>
        </pc:sldMkLst>
        <pc:spChg chg="mod">
          <ac:chgData name="Anton Vasilyev" userId="c9a2c3308cbc88f4" providerId="LiveId" clId="{A8F99119-FFFB-4347-9B94-A35508771FDA}" dt="2020-11-09T14:36:38.641" v="4068" actId="27636"/>
          <ac:spMkLst>
            <pc:docMk/>
            <pc:sldMk cId="2265233872" sldId="30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41:43.465" v="4256" actId="2711"/>
          <ac:spMkLst>
            <pc:docMk/>
            <pc:sldMk cId="2265233872" sldId="301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C18AAF8D-9BE0-4290-90B1-2DF34026586A}"/>
    <pc:docChg chg="custSel modSld">
      <pc:chgData name="Anton Vasilyev" userId="c9a2c3308cbc88f4" providerId="LiveId" clId="{C18AAF8D-9BE0-4290-90B1-2DF34026586A}" dt="2020-12-01T14:37:56.905" v="340" actId="14826"/>
      <pc:docMkLst>
        <pc:docMk/>
      </pc:docMkLst>
      <pc:sldChg chg="modSp mod">
        <pc:chgData name="Anton Vasilyev" userId="c9a2c3308cbc88f4" providerId="LiveId" clId="{C18AAF8D-9BE0-4290-90B1-2DF34026586A}" dt="2020-12-01T14:31:41.931" v="11" actId="20577"/>
        <pc:sldMkLst>
          <pc:docMk/>
          <pc:sldMk cId="3672457300" sldId="271"/>
        </pc:sldMkLst>
        <pc:spChg chg="mod">
          <ac:chgData name="Anton Vasilyev" userId="c9a2c3308cbc88f4" providerId="LiveId" clId="{C18AAF8D-9BE0-4290-90B1-2DF34026586A}" dt="2020-12-01T14:31:41.931" v="11" actId="20577"/>
          <ac:spMkLst>
            <pc:docMk/>
            <pc:sldMk cId="3672457300" sldId="271"/>
            <ac:spMk id="2" creationId="{4454E273-1BD3-4886-B183-8EA0CD8AA0F5}"/>
          </ac:spMkLst>
        </pc:spChg>
      </pc:sldChg>
      <pc:sldChg chg="modSp mod">
        <pc:chgData name="Anton Vasilyev" userId="c9a2c3308cbc88f4" providerId="LiveId" clId="{C18AAF8D-9BE0-4290-90B1-2DF34026586A}" dt="2020-12-01T14:34:09.260" v="339"/>
        <pc:sldMkLst>
          <pc:docMk/>
          <pc:sldMk cId="3425571670" sldId="281"/>
        </pc:sldMkLst>
        <pc:spChg chg="mod">
          <ac:chgData name="Anton Vasilyev" userId="c9a2c3308cbc88f4" providerId="LiveId" clId="{C18AAF8D-9BE0-4290-90B1-2DF34026586A}" dt="2020-12-01T14:34:09.260" v="339"/>
          <ac:spMkLst>
            <pc:docMk/>
            <pc:sldMk cId="3425571670" sldId="281"/>
            <ac:spMk id="3" creationId="{6EB5EA79-2747-4663-9DD7-388DB5EDF6F6}"/>
          </ac:spMkLst>
        </pc:spChg>
      </pc:sldChg>
      <pc:sldChg chg="modSp">
        <pc:chgData name="Anton Vasilyev" userId="c9a2c3308cbc88f4" providerId="LiveId" clId="{C18AAF8D-9BE0-4290-90B1-2DF34026586A}" dt="2020-12-01T14:37:56.905" v="340" actId="14826"/>
        <pc:sldMkLst>
          <pc:docMk/>
          <pc:sldMk cId="3229664074" sldId="295"/>
        </pc:sldMkLst>
        <pc:picChg chg="mod">
          <ac:chgData name="Anton Vasilyev" userId="c9a2c3308cbc88f4" providerId="LiveId" clId="{C18AAF8D-9BE0-4290-90B1-2DF34026586A}" dt="2020-12-01T14:37:56.905" v="340" actId="14826"/>
          <ac:picMkLst>
            <pc:docMk/>
            <pc:sldMk cId="3229664074" sldId="295"/>
            <ac:picMk id="3" creationId="{71E7A4D6-A4C1-4161-A4D6-07DBEAEA0A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50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05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52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771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Упомянуть про </a:t>
            </a:r>
            <a:r>
              <a:rPr lang="en-US" dirty="0"/>
              <a:t>float4 </a:t>
            </a:r>
            <a:r>
              <a:rPr lang="ru-RU" dirty="0"/>
              <a:t>для цвета, семантики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32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885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8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приставки и прогрев шейдеров, комбинации макросов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2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сохранение зависимостей от </a:t>
            </a:r>
            <a:r>
              <a:rPr lang="en-US" dirty="0"/>
              <a:t>include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8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приставки и прогрев шейдеров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41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109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615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649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859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82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946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02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 err="1"/>
              <a:t>unorm</a:t>
            </a:r>
            <a:r>
              <a:rPr lang="en-US" dirty="0"/>
              <a:t> </a:t>
            </a:r>
            <a:r>
              <a:rPr lang="ru-RU" dirty="0"/>
              <a:t>и про код шейдера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23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896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3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94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историю про </a:t>
            </a:r>
            <a:r>
              <a:rPr lang="en-US" dirty="0"/>
              <a:t>Halo 3 </a:t>
            </a:r>
            <a:r>
              <a:rPr lang="ru-RU" dirty="0"/>
              <a:t>и «невидимый» переход от левой руки к правой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267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678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Рассматриваем пример на плоскости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621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210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перспективное преобразование, для чего вообще нужно деление на </a:t>
            </a:r>
            <a:r>
              <a:rPr lang="en-US" dirty="0"/>
              <a:t>fixed function?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229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24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379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067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отличаться, хорошо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033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81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15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650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15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834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402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392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17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340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706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60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4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4693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893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871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023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9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положение треугольника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10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73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1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15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direct3dhlsl/dx-graphics-hlsl-semantics" TargetMode="External"/><Relationship Id="rId7" Type="http://schemas.openxmlformats.org/officeDocument/2006/relationships/hyperlink" Target="https://www.scratchapixel.com/lessons/3d-basic-rendering/rasterization-practical-implementation/perspective-correct-interpolation-vertex-attributes.html" TargetMode="External"/><Relationship Id="rId2" Type="http://schemas.openxmlformats.org/officeDocument/2006/relationships/hyperlink" Target="https://ru.wikipedia.org/wiki/%D0%98%D0%BD%D1%84%D1%83%D0%B7%D0%BE%D1%80%D0%B8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1%D0%B0%D1%80%D0%B8%D1%86%D0%B5%D0%BD%D1%82%D1%80%D0%B8%D1%87%D0%B5%D1%81%D0%BA%D0%B8%D0%B5_%D0%BA%D0%BE%D0%BE%D1%80%D0%B4%D0%B8%D0%BD%D0%B0%D1%82%D1%8B" TargetMode="External"/><Relationship Id="rId5" Type="http://schemas.openxmlformats.org/officeDocument/2006/relationships/hyperlink" Target="https://ru.wikipedia.org/wiki/%D0%90%D0%BB%D0%B3%D0%BE%D1%80%D0%B8%D1%82%D0%BC_%D0%91%D1%80%D0%B5%D0%B7%D0%B5%D0%BD%D1%85%D1%8D%D0%BC%D0%B0" TargetMode="External"/><Relationship Id="rId4" Type="http://schemas.openxmlformats.org/officeDocument/2006/relationships/hyperlink" Target="https://ru.wikipedia.org/wiki/%D0%9E%D0%B4%D0%BD%D0%BE%D1%80%D0%BE%D0%B4%D0%BD%D0%B0%D1%8F_%D1%81%D0%B8%D1%81%D1%82%D0%B5%D0%BC%D0%B0_%D0%BA%D0%BE%D0%BE%D1%80%D0%B4%D0%B8%D0%BD%D0%B0%D1%8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3. </a:t>
            </a:r>
            <a:r>
              <a:rPr lang="ru-RU" sz="4800" dirty="0">
                <a:ea typeface="+mj-lt"/>
                <a:cs typeface="+mj-lt"/>
              </a:rPr>
              <a:t>Треугольник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Индексация геометрии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5297810" cy="2235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Треугольников: 16024</a:t>
            </a:r>
          </a:p>
          <a:p>
            <a:r>
              <a:rPr lang="ru-RU" dirty="0">
                <a:cs typeface="Calibri"/>
              </a:rPr>
              <a:t>Размер вершины: 44 байта</a:t>
            </a:r>
          </a:p>
          <a:p>
            <a:r>
              <a:rPr lang="ru-RU" dirty="0">
                <a:cs typeface="Calibri"/>
              </a:rPr>
              <a:t>Размер индекса: 2 байта</a:t>
            </a:r>
          </a:p>
          <a:p>
            <a:r>
              <a:rPr lang="ru-RU" dirty="0">
                <a:cs typeface="Calibri"/>
              </a:rPr>
              <a:t>Вершин (с индексацией): 12900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C6D325-0CF8-11F0-C15B-9D6E2BEC301E}"/>
              </a:ext>
            </a:extLst>
          </p:cNvPr>
          <p:cNvSpPr txBox="1">
            <a:spLocks/>
          </p:cNvSpPr>
          <p:nvPr/>
        </p:nvSpPr>
        <p:spPr>
          <a:xfrm>
            <a:off x="1653362" y="5092038"/>
            <a:ext cx="9367204" cy="1343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Calibri"/>
              </a:rPr>
              <a:t>Без индексации: 16024 * 3 * 44 = 2115168 =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~2Mb</a:t>
            </a:r>
            <a:endParaRPr lang="ru-RU" dirty="0">
              <a:solidFill>
                <a:srgbClr val="C00000"/>
              </a:solidFill>
              <a:cs typeface="Calibri"/>
            </a:endParaRPr>
          </a:p>
          <a:p>
            <a:r>
              <a:rPr lang="ru-RU" dirty="0">
                <a:cs typeface="Calibri"/>
              </a:rPr>
              <a:t>С индексацией: 12900*44 + 16024*3*2 = 663744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~650Kb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CCC08-1752-40E1-04CB-B281E7A5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00" y="2085311"/>
            <a:ext cx="2954866" cy="2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индексов, код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0, 2, 1 };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D3D11_BUFFER_DESC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D3D11_USAGE_IMMUTABLE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D3D11_BIND_INDEX_BUFFER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StructureByteStride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9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индексов, код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D3D11_SUBRESOURCE_DATA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pSysMem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SysMemPitch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Indices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SysMemSlicePitch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IndexBuffer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6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Вершинный шейдер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0E2EA-B10C-76D2-2049-9FD2596498D2}"/>
              </a:ext>
            </a:extLst>
          </p:cNvPr>
          <p:cNvSpPr txBox="1"/>
          <p:nvPr/>
        </p:nvSpPr>
        <p:spPr>
          <a:xfrm>
            <a:off x="3657244" y="365012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39B3F-DEC2-D200-628B-3CD5B69D450C}"/>
              </a:ext>
            </a:extLst>
          </p:cNvPr>
          <p:cNvSpPr txBox="1"/>
          <p:nvPr/>
        </p:nvSpPr>
        <p:spPr>
          <a:xfrm>
            <a:off x="3657243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1760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Вершинный шейдер (простой, как инфузория</a:t>
            </a:r>
            <a:r>
              <a:rPr lang="ru-RU" baseline="30000" dirty="0">
                <a:hlinkClick r:id="rId3" action="ppaction://hlinksldjump"/>
              </a:rPr>
              <a:t>[1]</a:t>
            </a:r>
            <a:r>
              <a:rPr lang="en-US" dirty="0"/>
              <a:t>),</a:t>
            </a:r>
            <a:r>
              <a:rPr lang="ru-RU" dirty="0"/>
              <a:t> код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VSInput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float3 pos : POSITION;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color : COLOR;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SV_Position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color : COLOR;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93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Вершинный шейдер, код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vertex)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float4(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vertex.pos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vertex.color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65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Имена и семантики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Значения в </a:t>
            </a:r>
            <a:r>
              <a:rPr lang="en-US" dirty="0" err="1">
                <a:cs typeface="Calibri"/>
              </a:rPr>
              <a:t>VSInput</a:t>
            </a:r>
            <a:r>
              <a:rPr lang="en-US" dirty="0">
                <a:cs typeface="Calibri"/>
              </a:rPr>
              <a:t> – </a:t>
            </a:r>
            <a:r>
              <a:rPr lang="ru-RU" dirty="0">
                <a:cs typeface="Calibri"/>
              </a:rPr>
              <a:t>аттрибуты</a:t>
            </a:r>
          </a:p>
          <a:p>
            <a:r>
              <a:rPr lang="ru-RU" dirty="0">
                <a:cs typeface="Calibri"/>
              </a:rPr>
              <a:t>Доступ из шейдера по именам, как в структурах в </a:t>
            </a:r>
            <a:r>
              <a:rPr lang="en-US" dirty="0">
                <a:cs typeface="Calibri"/>
              </a:rPr>
              <a:t>C++</a:t>
            </a:r>
          </a:p>
          <a:p>
            <a:r>
              <a:rPr lang="ru-RU" dirty="0">
                <a:cs typeface="Calibri"/>
              </a:rPr>
              <a:t>Доступ извне шейдера – по семантикам</a:t>
            </a:r>
          </a:p>
          <a:p>
            <a:r>
              <a:rPr lang="ru-RU" dirty="0">
                <a:cs typeface="Calibri"/>
              </a:rPr>
              <a:t>Могут быть какие угодно, кроме системных</a:t>
            </a:r>
          </a:p>
          <a:p>
            <a:r>
              <a:rPr lang="en-US" dirty="0">
                <a:cs typeface="Calibri"/>
              </a:rPr>
              <a:t>SV_... – system value, </a:t>
            </a:r>
            <a:r>
              <a:rPr lang="ru-RU" dirty="0">
                <a:cs typeface="Calibri"/>
              </a:rPr>
              <a:t>системные семантики, имеющие специальное значение</a:t>
            </a:r>
            <a:r>
              <a:rPr lang="ru-RU" baseline="30000" dirty="0">
                <a:cs typeface="Calibri"/>
                <a:hlinkClick r:id="rId3" action="ppaction://hlinksldjump"/>
              </a:rPr>
              <a:t>[2]</a:t>
            </a:r>
            <a:endParaRPr lang="ru-RU" baseline="30000" dirty="0">
              <a:cs typeface="Calibri"/>
            </a:endParaRPr>
          </a:p>
          <a:p>
            <a:r>
              <a:rPr lang="ru-RU" dirty="0">
                <a:cs typeface="Calibri"/>
              </a:rPr>
              <a:t>Самая главная – </a:t>
            </a:r>
            <a:r>
              <a:rPr lang="en-US" dirty="0" err="1">
                <a:cs typeface="Calibri"/>
              </a:rPr>
              <a:t>SV_Position</a:t>
            </a:r>
            <a:r>
              <a:rPr lang="ru-RU" dirty="0">
                <a:cs typeface="Calibri"/>
              </a:rPr>
              <a:t>, определяет положение вершины в однородной системе координат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57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Компиляция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Два этапа</a:t>
            </a:r>
          </a:p>
          <a:p>
            <a:r>
              <a:rPr lang="ru-RU" dirty="0">
                <a:cs typeface="Calibri"/>
              </a:rPr>
              <a:t>Используем </a:t>
            </a:r>
            <a:r>
              <a:rPr lang="en-US" dirty="0">
                <a:cs typeface="Calibri"/>
              </a:rPr>
              <a:t>d3dcompiler: </a:t>
            </a:r>
            <a:r>
              <a:rPr lang="ru-RU" dirty="0">
                <a:cs typeface="Calibri"/>
              </a:rPr>
              <a:t>из исходного кода в </a:t>
            </a:r>
            <a:r>
              <a:rPr lang="en-US" dirty="0">
                <a:cs typeface="Calibri"/>
              </a:rPr>
              <a:t>DXBC (</a:t>
            </a:r>
            <a:r>
              <a:rPr lang="ru-RU" dirty="0">
                <a:cs typeface="Calibri"/>
              </a:rPr>
              <a:t>виртуальный </a:t>
            </a:r>
            <a:r>
              <a:rPr lang="en-US" dirty="0">
                <a:cs typeface="Calibri"/>
              </a:rPr>
              <a:t>GPU)</a:t>
            </a:r>
          </a:p>
          <a:p>
            <a:r>
              <a:rPr lang="ru-RU" dirty="0">
                <a:cs typeface="Calibri"/>
              </a:rPr>
              <a:t>Затем вызываем </a:t>
            </a:r>
            <a:r>
              <a:rPr lang="en-US" dirty="0">
                <a:cs typeface="Calibri"/>
              </a:rPr>
              <a:t>ID3D11Device::</a:t>
            </a:r>
            <a:r>
              <a:rPr lang="en-US" dirty="0" err="1">
                <a:cs typeface="Calibri"/>
              </a:rPr>
              <a:t>CreateVertexShader</a:t>
            </a:r>
            <a:r>
              <a:rPr lang="en-US" dirty="0">
                <a:cs typeface="Calibri"/>
              </a:rPr>
              <a:t> (</a:t>
            </a:r>
            <a:r>
              <a:rPr lang="ru-RU" dirty="0">
                <a:cs typeface="Calibri"/>
              </a:rPr>
              <a:t>или </a:t>
            </a:r>
            <a:r>
              <a:rPr lang="en-US" dirty="0">
                <a:cs typeface="Calibri"/>
              </a:rPr>
              <a:t>ID3D11Device::</a:t>
            </a:r>
            <a:r>
              <a:rPr lang="en-US" dirty="0" err="1">
                <a:cs typeface="Calibri"/>
              </a:rPr>
              <a:t>CreatePixelShader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ru-RU" dirty="0">
                <a:cs typeface="Calibri"/>
              </a:rPr>
              <a:t>В </a:t>
            </a:r>
            <a:r>
              <a:rPr lang="en-US" dirty="0">
                <a:cs typeface="Calibri"/>
              </a:rPr>
              <a:t>Create…Shader </a:t>
            </a:r>
            <a:r>
              <a:rPr lang="ru-RU" dirty="0">
                <a:cs typeface="Calibri"/>
              </a:rPr>
              <a:t>еще одна компиляция из </a:t>
            </a:r>
            <a:r>
              <a:rPr lang="en-US" dirty="0">
                <a:cs typeface="Calibri"/>
              </a:rPr>
              <a:t>DXBC </a:t>
            </a:r>
            <a:r>
              <a:rPr lang="ru-RU" dirty="0">
                <a:cs typeface="Calibri"/>
              </a:rPr>
              <a:t>в </a:t>
            </a:r>
            <a:r>
              <a:rPr lang="en-US" dirty="0">
                <a:cs typeface="Calibri"/>
              </a:rPr>
              <a:t>ISA (instruction set architecture)</a:t>
            </a:r>
            <a:r>
              <a:rPr lang="ru-RU" dirty="0">
                <a:cs typeface="Calibri"/>
              </a:rPr>
              <a:t>, ассемблер самого </a:t>
            </a:r>
            <a:r>
              <a:rPr lang="en-US" dirty="0">
                <a:cs typeface="Calibri"/>
              </a:rPr>
              <a:t>GPU</a:t>
            </a:r>
          </a:p>
          <a:p>
            <a:r>
              <a:rPr lang="ru-RU" dirty="0">
                <a:cs typeface="Calibri"/>
              </a:rPr>
              <a:t>Первый шаг можно делать </a:t>
            </a:r>
            <a:r>
              <a:rPr lang="en-US" dirty="0">
                <a:cs typeface="Calibri"/>
              </a:rPr>
              <a:t>offline, </a:t>
            </a:r>
            <a:r>
              <a:rPr lang="ru-RU" dirty="0">
                <a:cs typeface="Calibri"/>
              </a:rPr>
              <a:t>второй только на компьютере пользователя</a:t>
            </a:r>
          </a:p>
          <a:p>
            <a:r>
              <a:rPr lang="ru-RU" dirty="0">
                <a:cs typeface="Calibri"/>
              </a:rPr>
              <a:t>Первый шаг иногда можно делать и при компиляции проекта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64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Параметры </a:t>
            </a:r>
            <a:r>
              <a:rPr lang="en-US" dirty="0"/>
              <a:t>D3DCompile</a:t>
            </a:r>
            <a:r>
              <a:rPr lang="ru-RU" dirty="0"/>
              <a:t>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LPCVOID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pSrcData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SrcDataSize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область памяти с исходным кодом</a:t>
            </a:r>
          </a:p>
          <a:p>
            <a:r>
              <a:rPr lang="en-US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LPCSTR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pFileName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имя файла (удобно для отладки)</a:t>
            </a:r>
          </a:p>
          <a:p>
            <a:r>
              <a:rPr lang="en-US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CONST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D3D_SHADER_MACRO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pDefines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макросы, определенные при компиляции</a:t>
            </a:r>
          </a:p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ID3DInclude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pInclude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обратный вызов (</a:t>
            </a:r>
            <a:r>
              <a:rPr lang="en-US" sz="2000" dirty="0">
                <a:cs typeface="Calibri"/>
              </a:rPr>
              <a:t>callback</a:t>
            </a:r>
            <a:r>
              <a:rPr lang="ru-RU" sz="2000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для загрузки файлов из </a:t>
            </a:r>
            <a:r>
              <a:rPr lang="en-US" sz="2000" dirty="0">
                <a:cs typeface="Calibri"/>
              </a:rPr>
              <a:t>#include</a:t>
            </a:r>
          </a:p>
          <a:p>
            <a:r>
              <a:rPr lang="en-US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LPCSTR</a:t>
            </a:r>
            <a:r>
              <a:rPr lang="ru-RU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pEntrypoint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cs typeface="Calibri"/>
              </a:rPr>
              <a:t>-</a:t>
            </a:r>
            <a:r>
              <a:rPr lang="ru-RU" sz="2000" dirty="0">
                <a:cs typeface="Calibri"/>
              </a:rPr>
              <a:t> входная функция шейдера</a:t>
            </a:r>
          </a:p>
          <a:p>
            <a:r>
              <a:rPr lang="en-US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LPCSTR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pTarget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платформа (для </a:t>
            </a:r>
            <a:r>
              <a:rPr lang="en-US" sz="2000" dirty="0">
                <a:cs typeface="Calibri"/>
              </a:rPr>
              <a:t>DirectX </a:t>
            </a:r>
            <a:r>
              <a:rPr lang="ru-RU" sz="2000" dirty="0">
                <a:cs typeface="Calibri"/>
              </a:rPr>
              <a:t>это </a:t>
            </a:r>
            <a:r>
              <a:rPr lang="en-US" sz="2000" dirty="0">
                <a:cs typeface="Calibri"/>
              </a:rPr>
              <a:t>“vs_5_0”, “ps_5_0”)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1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Параметры </a:t>
            </a:r>
            <a:r>
              <a:rPr lang="en-US" dirty="0"/>
              <a:t>D3DCompile</a:t>
            </a:r>
            <a:r>
              <a:rPr lang="ru-RU" dirty="0"/>
              <a:t>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Flags1 </a:t>
            </a:r>
            <a:r>
              <a:rPr lang="ru-RU" sz="2000" dirty="0">
                <a:cs typeface="Calibri"/>
              </a:rPr>
              <a:t>-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флаги (нам нужны </a:t>
            </a:r>
            <a:r>
              <a:rPr lang="en-US" sz="2000" dirty="0">
                <a:cs typeface="Calibri"/>
              </a:rPr>
              <a:t>D3DCOMPILE_DEBUG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D3DCOMPILE_SKIP_OPTIMIZATION </a:t>
            </a:r>
            <a:r>
              <a:rPr lang="ru-RU" sz="2000" dirty="0">
                <a:cs typeface="Calibri"/>
              </a:rPr>
              <a:t>в </a:t>
            </a:r>
            <a:r>
              <a:rPr lang="en-US" sz="2000" dirty="0">
                <a:cs typeface="Calibri"/>
              </a:rPr>
              <a:t>Debug </a:t>
            </a:r>
            <a:r>
              <a:rPr lang="ru-RU" sz="2000" dirty="0">
                <a:cs typeface="Calibri"/>
              </a:rPr>
              <a:t>конфигурации)</a:t>
            </a:r>
          </a:p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Flags2 </a:t>
            </a:r>
            <a:r>
              <a:rPr lang="ru-RU" sz="2000" dirty="0">
                <a:cs typeface="Calibri"/>
              </a:rPr>
              <a:t>- еще флаги =) (для компиляции эффектов, устаревшая техника)</a:t>
            </a:r>
          </a:p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ppCode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cs typeface="Calibri"/>
              </a:rPr>
              <a:t>- область памяти (</a:t>
            </a:r>
            <a:r>
              <a:rPr lang="en-US" sz="2000" dirty="0">
                <a:cs typeface="Calibri"/>
              </a:rPr>
              <a:t>ID3DBlob</a:t>
            </a:r>
            <a:r>
              <a:rPr lang="ru-RU" sz="2000" dirty="0">
                <a:cs typeface="Calibri"/>
              </a:rPr>
              <a:t>) с результатом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в </a:t>
            </a:r>
            <a:r>
              <a:rPr lang="en-US" sz="2000" dirty="0">
                <a:cs typeface="Calibri"/>
              </a:rPr>
              <a:t>DXBC</a:t>
            </a:r>
          </a:p>
          <a:p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ppErrorMsgs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cs typeface="Calibri"/>
              </a:rPr>
              <a:t>- </a:t>
            </a:r>
            <a:r>
              <a:rPr lang="ru-RU" sz="2000" dirty="0">
                <a:cs typeface="Calibri"/>
              </a:rPr>
              <a:t>область памяти с логом компиляции (ошибки и предупреждения)</a:t>
            </a:r>
          </a:p>
          <a:p>
            <a:r>
              <a:rPr lang="ru-RU" sz="2000" dirty="0">
                <a:cs typeface="Calibri"/>
              </a:rPr>
              <a:t>Не забудьте вызвать </a:t>
            </a:r>
            <a:r>
              <a:rPr lang="en-US" sz="2000" dirty="0">
                <a:cs typeface="Calibri"/>
              </a:rPr>
              <a:t>Release() </a:t>
            </a:r>
            <a:r>
              <a:rPr lang="ru-RU" sz="2000" dirty="0">
                <a:cs typeface="Calibri"/>
              </a:rPr>
              <a:t>у последних двух, когда они будут не нужны!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3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Минимальный набор для отрисовки геометрии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Геометрия =): </a:t>
            </a:r>
            <a:r>
              <a:rPr lang="en-US" dirty="0">
                <a:cs typeface="Calibri"/>
              </a:rPr>
              <a:t>ID3D</a:t>
            </a:r>
            <a:r>
              <a:rPr lang="ru-RU" dirty="0">
                <a:cs typeface="Calibri"/>
              </a:rPr>
              <a:t>11</a:t>
            </a:r>
            <a:r>
              <a:rPr lang="en-US" dirty="0">
                <a:cs typeface="Calibri"/>
              </a:rPr>
              <a:t>Buffer </a:t>
            </a:r>
            <a:r>
              <a:rPr lang="ru-RU" dirty="0">
                <a:cs typeface="Calibri"/>
              </a:rPr>
              <a:t>для вершин и их индексов</a:t>
            </a:r>
          </a:p>
          <a:p>
            <a:r>
              <a:rPr lang="ru-RU" dirty="0">
                <a:cs typeface="Calibri"/>
              </a:rPr>
              <a:t>Шейдеры: </a:t>
            </a:r>
            <a:r>
              <a:rPr lang="en-US" dirty="0">
                <a:cs typeface="Calibri"/>
              </a:rPr>
              <a:t>ID3D11VertexShader </a:t>
            </a:r>
            <a:r>
              <a:rPr lang="ru-RU" dirty="0">
                <a:cs typeface="Calibri"/>
              </a:rPr>
              <a:t>и </a:t>
            </a:r>
            <a:r>
              <a:rPr lang="en-US" dirty="0">
                <a:cs typeface="Calibri"/>
              </a:rPr>
              <a:t>ID3D11PixelShader</a:t>
            </a:r>
            <a:r>
              <a:rPr lang="ru-RU" dirty="0">
                <a:cs typeface="Calibri"/>
              </a:rPr>
              <a:t>, как будем эту геометрию рисовать</a:t>
            </a:r>
          </a:p>
          <a:p>
            <a:r>
              <a:rPr lang="ru-RU" dirty="0">
                <a:cs typeface="Calibri"/>
              </a:rPr>
              <a:t>Разметка геометрии: </a:t>
            </a:r>
            <a:r>
              <a:rPr lang="en-US" dirty="0">
                <a:cs typeface="Calibri"/>
              </a:rPr>
              <a:t>ID3D11InputLayout</a:t>
            </a:r>
            <a:r>
              <a:rPr lang="ru-RU" dirty="0">
                <a:cs typeface="Calibri"/>
              </a:rPr>
              <a:t>, чтобы понять как передаются данные из геометрии в шейдер</a:t>
            </a:r>
          </a:p>
          <a:p>
            <a:r>
              <a:rPr lang="ru-RU" dirty="0">
                <a:cs typeface="Calibri"/>
              </a:rPr>
              <a:t>В общем, мы должны создать какой-то геометрический объект и настроить весь конвейер, по которому он пройдет, чтобы превратиться в набор пикселей на экране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8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Компиляция шейдера, код</a:t>
            </a:r>
            <a:r>
              <a:rPr lang="en-US" dirty="0"/>
              <a:t> (1/3)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_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wfopen_s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L"rb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wstring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Extension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L"vs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"vs"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"vs_5_0"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1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Компиляция шейдера, код</a:t>
            </a:r>
            <a:r>
              <a:rPr lang="en-US" dirty="0"/>
              <a:t> (2/3)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L"ps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ps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"ps_5_0"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flags1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da-DK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D3DCOMPILE_DEBUG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a-DK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D3DCOMPILE_SKIP_OPTIMIZATION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_DEBUG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Компиляция шейдера, код</a:t>
            </a:r>
            <a:r>
              <a:rPr lang="en-US" dirty="0"/>
              <a:t> (3/3)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D3DCompile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WCSToMBS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entryPoint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flags1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OutputDebugStringA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SAFE_RELEASE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72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шейдера, код</a:t>
            </a:r>
            <a:r>
              <a:rPr lang="en-US" dirty="0"/>
              <a:t> (1/2)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L"vs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CreateVertexShader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WCSToMBS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88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шейдера, код</a:t>
            </a:r>
            <a:r>
              <a:rPr lang="en-US" dirty="0"/>
              <a:t> (2/2)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L"ps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WCSToMBS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81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Разметка вершинного буфера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93921-2CB0-FF9E-DEE2-EE10B5B1D135}"/>
              </a:ext>
            </a:extLst>
          </p:cNvPr>
          <p:cNvSpPr txBox="1"/>
          <p:nvPr/>
        </p:nvSpPr>
        <p:spPr>
          <a:xfrm>
            <a:off x="3661578" y="365051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DCEA9-B7D6-86C7-1EE5-8A08A1C536E1}"/>
              </a:ext>
            </a:extLst>
          </p:cNvPr>
          <p:cNvSpPr txBox="1"/>
          <p:nvPr/>
        </p:nvSpPr>
        <p:spPr>
          <a:xfrm>
            <a:off x="3661577" y="429684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7642-30EA-992F-71B4-07379273EDDF}"/>
              </a:ext>
            </a:extLst>
          </p:cNvPr>
          <p:cNvSpPr txBox="1"/>
          <p:nvPr/>
        </p:nvSpPr>
        <p:spPr>
          <a:xfrm>
            <a:off x="971650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4664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Разметка вершинного буфера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Вершинный шейдер читает значения аттрибутов для текущей вершины из регистров</a:t>
            </a:r>
          </a:p>
          <a:p>
            <a:r>
              <a:rPr lang="ru-RU" dirty="0">
                <a:cs typeface="Calibri"/>
              </a:rPr>
              <a:t>Как они попадают в регистры? Из какого буфера (адрес на 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), с каким смещением?</a:t>
            </a:r>
          </a:p>
          <a:p>
            <a:r>
              <a:rPr lang="ru-RU" dirty="0">
                <a:cs typeface="Calibri"/>
              </a:rPr>
              <a:t>Небольшой отдельный шейдер</a:t>
            </a:r>
          </a:p>
          <a:p>
            <a:r>
              <a:rPr lang="ru-RU" dirty="0">
                <a:cs typeface="Calibri"/>
              </a:rPr>
              <a:t>Это и есть объект разметки (</a:t>
            </a:r>
            <a:r>
              <a:rPr lang="en-US">
                <a:cs typeface="Calibri"/>
              </a:rPr>
              <a:t>ID3D11InputLayout</a:t>
            </a:r>
            <a:r>
              <a:rPr lang="ru-RU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Без него для каждого сочетания «вершинный шейдер/схема аттрибутов в буфере» нужен был бы свой экземпляр шейдера</a:t>
            </a:r>
          </a:p>
          <a:p>
            <a:r>
              <a:rPr lang="ru-RU" dirty="0">
                <a:cs typeface="Calibri"/>
              </a:rPr>
              <a:t>С ним можно использовать один и тот же шейдер, который пишет только глубину (карты теней) для любой геометрии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41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DXBC </a:t>
            </a:r>
            <a:r>
              <a:rPr lang="ru-RU" dirty="0"/>
              <a:t>вершинного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0D861-87B9-771B-D7F2-4D811F2C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99" y="1750794"/>
            <a:ext cx="6621511" cy="50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объекта разметки,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D3D11_INPUT_ELEMENT_DESC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"POSITION"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DXGI_FORMAT_R32G32B32_FLOAT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D3D11_INPUT_PER_VERTEX_DATA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0},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12,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D3D11_INPUT_PER_VERTEX_DATA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0}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pVertexShaderCode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pVertexShaderCode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InputLayout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09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Input Assembler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97C7-5D1E-8A6F-E04F-2DEE131520DC}"/>
              </a:ext>
            </a:extLst>
          </p:cNvPr>
          <p:cNvSpPr txBox="1"/>
          <p:nvPr/>
        </p:nvSpPr>
        <p:spPr>
          <a:xfrm>
            <a:off x="974712" y="3785422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Assembler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DA86-4499-2E37-D74C-44AEA8B9D505}"/>
              </a:ext>
            </a:extLst>
          </p:cNvPr>
          <p:cNvSpPr txBox="1"/>
          <p:nvPr/>
        </p:nvSpPr>
        <p:spPr>
          <a:xfrm>
            <a:off x="974712" y="4293253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93921-2CB0-FF9E-DEE2-EE10B5B1D135}"/>
              </a:ext>
            </a:extLst>
          </p:cNvPr>
          <p:cNvSpPr txBox="1"/>
          <p:nvPr/>
        </p:nvSpPr>
        <p:spPr>
          <a:xfrm>
            <a:off x="3661578" y="365051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DCEA9-B7D6-86C7-1EE5-8A08A1C536E1}"/>
              </a:ext>
            </a:extLst>
          </p:cNvPr>
          <p:cNvSpPr txBox="1"/>
          <p:nvPr/>
        </p:nvSpPr>
        <p:spPr>
          <a:xfrm>
            <a:off x="3661577" y="429684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5EAFE36-C549-8638-27CD-9C211F5D1BEC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7642-30EA-992F-71B4-07379273EDDF}"/>
              </a:ext>
            </a:extLst>
          </p:cNvPr>
          <p:cNvSpPr txBox="1"/>
          <p:nvPr/>
        </p:nvSpPr>
        <p:spPr>
          <a:xfrm>
            <a:off x="971650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07FDD34-6BFA-BD93-DBAA-E019D7039B70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Графический конвейер (</a:t>
            </a:r>
            <a:r>
              <a:rPr lang="en-US" dirty="0"/>
              <a:t>pipeline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Assembler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Rasterizer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примитивов в </a:t>
            </a:r>
            <a:r>
              <a:rPr lang="en-US" dirty="0"/>
              <a:t>NDC </a:t>
            </a:r>
            <a:r>
              <a:rPr lang="ru-RU" dirty="0"/>
              <a:t>получает набор пикселей в </a:t>
            </a:r>
            <a:r>
              <a:rPr lang="en-US" dirty="0"/>
              <a:t>render target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из однородной системы координат в </a:t>
            </a:r>
            <a:r>
              <a:rPr lang="en-US" dirty="0"/>
              <a:t>NDC</a:t>
            </a:r>
            <a:endParaRPr lang="ru-R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 Merger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Render Target</a:t>
            </a:r>
            <a:endParaRPr lang="ru-RU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66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Input Assembler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Все методы начинаются с имени осла =) (</a:t>
            </a:r>
            <a:r>
              <a:rPr lang="en-US" dirty="0">
                <a:cs typeface="Calibri"/>
              </a:rPr>
              <a:t>IA</a:t>
            </a:r>
            <a:r>
              <a:rPr lang="ru-RU" dirty="0">
                <a:cs typeface="Calibri"/>
              </a:rPr>
              <a:t>)</a:t>
            </a:r>
          </a:p>
          <a:p>
            <a:r>
              <a:rPr lang="ru-RU" dirty="0">
                <a:cs typeface="Calibri"/>
              </a:rPr>
              <a:t>Все что нужно, это подключить уже созданное и настроить топологию</a:t>
            </a:r>
          </a:p>
          <a:p>
            <a:r>
              <a:rPr lang="ru-RU" dirty="0">
                <a:cs typeface="Calibri"/>
              </a:rPr>
              <a:t>Топология – что именно мы рисуем: треугольники, линии или точки, и как их перечисляем</a:t>
            </a:r>
          </a:p>
          <a:p>
            <a:r>
              <a:rPr lang="ru-RU" dirty="0">
                <a:cs typeface="Calibri"/>
              </a:rPr>
              <a:t>Основной вариант, который используется сейчас – список, то есть просто каждый треугольник по порядку</a:t>
            </a:r>
          </a:p>
          <a:p>
            <a:r>
              <a:rPr lang="ru-RU" dirty="0">
                <a:cs typeface="Calibri"/>
              </a:rPr>
              <a:t>Другие сложны в использовании, а выигрыша почти нет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56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Input Assembler</a:t>
            </a:r>
            <a:r>
              <a:rPr lang="ru-RU" dirty="0"/>
              <a:t>, топология не списка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D3D_PRIMITIVE_TOPOLOGY_TRIANGLESTRIP</a:t>
            </a:r>
          </a:p>
          <a:p>
            <a:r>
              <a:rPr lang="ru-RU" dirty="0">
                <a:cs typeface="Calibri"/>
              </a:rPr>
              <a:t>Каждый следующий треугольник – две последние вершины предыдущего + одна новая вершина</a:t>
            </a:r>
          </a:p>
          <a:p>
            <a:r>
              <a:rPr lang="ru-RU" dirty="0">
                <a:cs typeface="Calibri"/>
              </a:rPr>
              <a:t>Минус: менятся порядок обхода</a:t>
            </a:r>
          </a:p>
          <a:p>
            <a:r>
              <a:rPr lang="en-US" dirty="0">
                <a:cs typeface="Calibri"/>
              </a:rPr>
              <a:t>List</a:t>
            </a:r>
            <a:r>
              <a:rPr lang="ru-RU" dirty="0">
                <a:cs typeface="Calibri"/>
              </a:rPr>
              <a:t>: 12900*44 + 16024*3*2 = 663744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~650Kb</a:t>
            </a:r>
            <a:endParaRPr lang="ru-RU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Strip</a:t>
            </a:r>
            <a:r>
              <a:rPr lang="ru-RU" dirty="0">
                <a:cs typeface="Calibri"/>
              </a:rPr>
              <a:t>: 12900*44 + 16024*2 = 599648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~600Kb</a:t>
            </a:r>
          </a:p>
          <a:p>
            <a:r>
              <a:rPr lang="ru-RU" dirty="0">
                <a:cs typeface="Calibri"/>
              </a:rPr>
              <a:t>Минус: выигрыша по памяти почти нет</a:t>
            </a:r>
          </a:p>
          <a:p>
            <a:r>
              <a:rPr lang="ru-RU" dirty="0">
                <a:cs typeface="Calibri"/>
              </a:rPr>
              <a:t>Минус: нужно специальным образом обработать геометрию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11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Input Assembler</a:t>
            </a:r>
            <a:r>
              <a:rPr lang="ru-RU" dirty="0"/>
              <a:t>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IASetIndexBuffer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DXGI_FORMAT_R16_UINT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vertexBuffers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strides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{16};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{0};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IASetVertexBuffers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(0, 1,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vertexBuffers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strides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IASetPrimitiveTopology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D3D11_PRIMITIVE_TOPOLOGY_TRIANGLELIST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56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Однородная система координат</a:t>
            </a:r>
            <a:r>
              <a:rPr lang="ru-RU" baseline="30000" dirty="0">
                <a:hlinkClick r:id="rId3" action="ppaction://hlinksldjump"/>
              </a:rPr>
              <a:t>[3]</a:t>
            </a:r>
            <a:endParaRPr lang="en-US" baseline="30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>
                    <a:cs typeface="Calibri"/>
                  </a:rPr>
                  <a:t>Добавляем к координатам точки еще одну, то есть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ru-RU" dirty="0">
                    <a:cs typeface="Calibri"/>
                  </a:rPr>
                  <a:t>превращается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Будем рассматривать точку в двумерном пространстве, как проекцию прямой, проходящей через начало координат, на плоскость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=1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То есть,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ru-RU" dirty="0">
                    <a:cs typeface="Calibri"/>
                  </a:rPr>
                  <a:t>превращается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,1)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Умножение всех трех координат на ненулевое число – та же самая точка (двигаемся по прямой), отсюда название системы координат - однородная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4"/>
                <a:stretch>
                  <a:fillRect l="-1171" t="-2413" b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35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Геометрические преобразования в однородной системе координат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Сразу и поворот 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ru-RU" dirty="0">
                    <a:cs typeface="Calibri"/>
                  </a:rPr>
                  <a:t>, и смещение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>
                  <a:cs typeface="Calibri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cs typeface="Calibri"/>
                  </a:rPr>
                  <a:t> - тоже будет единица, все афинные преобразования в плоскости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=1</m:t>
                    </m:r>
                  </m:oMath>
                </a14:m>
                <a:endParaRPr lang="ru-RU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Можно добавить преобразования, который меняют 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Calibri"/>
                      </a:rPr>
                      <m:t>𝑤</m:t>
                    </m:r>
                  </m:oMath>
                </a14:m>
                <a:endParaRPr lang="ru-RU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Будем использовать для перспективной проекции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3"/>
                <a:stretch>
                  <a:fillRect l="-1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98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Перевод из однородной системы координат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68393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ru-RU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6839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13476-71B5-4655-0605-D1A80EE21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232879"/>
            <a:ext cx="5924550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F4A33-0D61-2CFA-B830-D4B04939C6EA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 </a:t>
            </a:r>
            <a:r>
              <a:rPr lang="en-US" sz="1800" i="1" dirty="0"/>
              <a:t>https://it-iatu.ru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771527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Растеризация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97C7-5D1E-8A6F-E04F-2DEE131520DC}"/>
              </a:ext>
            </a:extLst>
          </p:cNvPr>
          <p:cNvSpPr txBox="1"/>
          <p:nvPr/>
        </p:nvSpPr>
        <p:spPr>
          <a:xfrm>
            <a:off x="974712" y="3785422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Assembler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DA86-4499-2E37-D74C-44AEA8B9D505}"/>
              </a:ext>
            </a:extLst>
          </p:cNvPr>
          <p:cNvSpPr txBox="1"/>
          <p:nvPr/>
        </p:nvSpPr>
        <p:spPr>
          <a:xfrm>
            <a:off x="974712" y="4293253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93921-2CB0-FF9E-DEE2-EE10B5B1D135}"/>
              </a:ext>
            </a:extLst>
          </p:cNvPr>
          <p:cNvSpPr txBox="1"/>
          <p:nvPr/>
        </p:nvSpPr>
        <p:spPr>
          <a:xfrm>
            <a:off x="3661578" y="365051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DCEA9-B7D6-86C7-1EE5-8A08A1C536E1}"/>
              </a:ext>
            </a:extLst>
          </p:cNvPr>
          <p:cNvSpPr txBox="1"/>
          <p:nvPr/>
        </p:nvSpPr>
        <p:spPr>
          <a:xfrm>
            <a:off x="3661577" y="429684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5EAFE36-C549-8638-27CD-9C211F5D1BEC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7642-30EA-992F-71B4-07379273EDDF}"/>
              </a:ext>
            </a:extLst>
          </p:cNvPr>
          <p:cNvSpPr txBox="1"/>
          <p:nvPr/>
        </p:nvSpPr>
        <p:spPr>
          <a:xfrm>
            <a:off x="971650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07FDD34-6BFA-BD93-DBAA-E019D7039B70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A287FA4-0326-1D65-7AE9-DDA699BE0469}"/>
              </a:ext>
            </a:extLst>
          </p:cNvPr>
          <p:cNvSpPr/>
          <p:nvPr/>
        </p:nvSpPr>
        <p:spPr>
          <a:xfrm rot="16200000">
            <a:off x="6172494" y="3395927"/>
            <a:ext cx="359692" cy="1148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1E1EB-FB61-54B4-3A2E-886B64DA999A}"/>
              </a:ext>
            </a:extLst>
          </p:cNvPr>
          <p:cNvSpPr txBox="1"/>
          <p:nvPr/>
        </p:nvSpPr>
        <p:spPr>
          <a:xfrm>
            <a:off x="5394794" y="1949542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из однородной системы координат в </a:t>
            </a:r>
            <a:r>
              <a:rPr lang="en-US" dirty="0"/>
              <a:t>NDC</a:t>
            </a:r>
            <a:endParaRPr lang="ru-R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36318A-D50B-2A07-AD82-4AB28559E011}"/>
              </a:ext>
            </a:extLst>
          </p:cNvPr>
          <p:cNvCxnSpPr/>
          <p:nvPr/>
        </p:nvCxnSpPr>
        <p:spPr>
          <a:xfrm>
            <a:off x="6246164" y="3196187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CE254A-03C7-23BD-A931-B49472CFEF29}"/>
              </a:ext>
            </a:extLst>
          </p:cNvPr>
          <p:cNvSpPr txBox="1"/>
          <p:nvPr/>
        </p:nvSpPr>
        <p:spPr>
          <a:xfrm>
            <a:off x="6991453" y="3788620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Rasterizer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F0199-B371-0C50-0F7E-2A6E8714EE5F}"/>
              </a:ext>
            </a:extLst>
          </p:cNvPr>
          <p:cNvSpPr txBox="1"/>
          <p:nvPr/>
        </p:nvSpPr>
        <p:spPr>
          <a:xfrm>
            <a:off x="699145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примитивов в </a:t>
            </a:r>
            <a:r>
              <a:rPr lang="en-US" dirty="0"/>
              <a:t>NDC </a:t>
            </a:r>
            <a:r>
              <a:rPr lang="ru-RU" dirty="0"/>
              <a:t>получает набор пикселей в </a:t>
            </a:r>
            <a:r>
              <a:rPr lang="en-US" dirty="0"/>
              <a:t>render 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Растеризация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Растр (от латинского </a:t>
            </a:r>
            <a:r>
              <a:rPr lang="en-US" i="1" dirty="0">
                <a:cs typeface="Calibri"/>
              </a:rPr>
              <a:t>rastrum</a:t>
            </a:r>
            <a:r>
              <a:rPr lang="en-US" dirty="0">
                <a:cs typeface="Calibri"/>
              </a:rPr>
              <a:t> - </a:t>
            </a:r>
            <a:r>
              <a:rPr lang="ru-RU" dirty="0">
                <a:cs typeface="Calibri"/>
              </a:rPr>
              <a:t>грабли): решетка для печати штрихов в полиграфии, позволяет передавать полутона при помощи только черных штрихов</a:t>
            </a:r>
          </a:p>
          <a:p>
            <a:r>
              <a:rPr lang="ru-RU" dirty="0">
                <a:cs typeface="Calibri"/>
              </a:rPr>
              <a:t>Изображение, состоящее из пикселей, называют растровым по аналогии</a:t>
            </a:r>
          </a:p>
          <a:p>
            <a:r>
              <a:rPr lang="ru-RU" dirty="0">
                <a:cs typeface="Calibri"/>
              </a:rPr>
              <a:t>Превращение геометрии, заданной какими-то фигурами в трехмерном пространсте, в набор пикселей - </a:t>
            </a:r>
            <a:r>
              <a:rPr lang="ru-RU" b="1" dirty="0">
                <a:cs typeface="Calibri"/>
              </a:rPr>
              <a:t>растеризация</a:t>
            </a:r>
            <a:endParaRPr lang="en-US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87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Растеризация, пример алгоритма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Каждую из трех вершин треугольника, заданных в </a:t>
            </a:r>
            <a:r>
              <a:rPr lang="en-US" dirty="0">
                <a:cs typeface="Calibri"/>
              </a:rPr>
              <a:t>NDC</a:t>
            </a:r>
            <a:r>
              <a:rPr lang="ru-RU" dirty="0">
                <a:cs typeface="Calibri"/>
              </a:rPr>
              <a:t>, переводим в пиксельные координаты</a:t>
            </a:r>
          </a:p>
          <a:p>
            <a:r>
              <a:rPr lang="ru-RU" dirty="0">
                <a:cs typeface="Calibri"/>
              </a:rPr>
              <a:t>Задаем барицентрические координаты для каждой из них</a:t>
            </a:r>
          </a:p>
          <a:p>
            <a:r>
              <a:rPr lang="ru-RU" dirty="0">
                <a:cs typeface="Calibri"/>
              </a:rPr>
              <a:t>Строим ребра треугольника по алгоритму Брезенхема</a:t>
            </a:r>
            <a:r>
              <a:rPr lang="ru-RU" baseline="30000" dirty="0">
                <a:cs typeface="Calibri"/>
                <a:hlinkClick r:id="rId3" action="ppaction://hlinksldjump"/>
              </a:rPr>
              <a:t>[4]</a:t>
            </a:r>
            <a:endParaRPr lang="ru-RU" baseline="30000" dirty="0">
              <a:cs typeface="Calibri"/>
            </a:endParaRPr>
          </a:p>
          <a:p>
            <a:r>
              <a:rPr lang="ru-RU" dirty="0">
                <a:cs typeface="Calibri"/>
              </a:rPr>
              <a:t>Интерполируем барицентрические координаты с перспективной коррекцией</a:t>
            </a:r>
          </a:p>
          <a:p>
            <a:r>
              <a:rPr lang="ru-RU" dirty="0">
                <a:cs typeface="Calibri"/>
              </a:rPr>
              <a:t>Между полученным ребрами строим горизонтальные линии с интерполяцией барицентрических координат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84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Растеризация, визуально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DEDD3-9E4D-7970-34CC-43154D2EE5DB}"/>
              </a:ext>
            </a:extLst>
          </p:cNvPr>
          <p:cNvSpPr/>
          <p:nvPr/>
        </p:nvSpPr>
        <p:spPr>
          <a:xfrm>
            <a:off x="2939097" y="3991941"/>
            <a:ext cx="121343" cy="121342"/>
          </a:xfrm>
          <a:prstGeom prst="rect">
            <a:avLst/>
          </a:prstGeom>
          <a:solidFill>
            <a:srgbClr val="C60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F3CF9-912A-9893-93F9-14F4CBEF6FFC}"/>
              </a:ext>
            </a:extLst>
          </p:cNvPr>
          <p:cNvSpPr/>
          <p:nvPr/>
        </p:nvSpPr>
        <p:spPr>
          <a:xfrm>
            <a:off x="3058058" y="3869408"/>
            <a:ext cx="121343" cy="121342"/>
          </a:xfrm>
          <a:prstGeom prst="rect">
            <a:avLst/>
          </a:prstGeom>
          <a:solidFill>
            <a:srgbClr val="A914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F1CB2-F9CB-2F9A-9EB6-B3CF30C4A152}"/>
              </a:ext>
            </a:extLst>
          </p:cNvPr>
          <p:cNvSpPr/>
          <p:nvPr/>
        </p:nvSpPr>
        <p:spPr>
          <a:xfrm>
            <a:off x="3058058" y="3749255"/>
            <a:ext cx="121343" cy="121342"/>
          </a:xfrm>
          <a:prstGeom prst="rect">
            <a:avLst/>
          </a:prstGeom>
          <a:solidFill>
            <a:srgbClr val="9F0B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7D2AC-9278-1804-6B1A-A79B71290EF9}"/>
              </a:ext>
            </a:extLst>
          </p:cNvPr>
          <p:cNvSpPr/>
          <p:nvPr/>
        </p:nvSpPr>
        <p:spPr>
          <a:xfrm>
            <a:off x="3058058" y="3627913"/>
            <a:ext cx="121343" cy="121342"/>
          </a:xfrm>
          <a:prstGeom prst="rect">
            <a:avLst/>
          </a:prstGeom>
          <a:solidFill>
            <a:srgbClr val="9601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5BB89-65BD-3706-65DB-9E471E8C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40" y="2134664"/>
            <a:ext cx="2306873" cy="26471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31446-7B0A-BC5F-F84B-71C6FCDC70E0}"/>
              </a:ext>
            </a:extLst>
          </p:cNvPr>
          <p:cNvSpPr/>
          <p:nvPr/>
        </p:nvSpPr>
        <p:spPr>
          <a:xfrm>
            <a:off x="3179052" y="3506564"/>
            <a:ext cx="121343" cy="121342"/>
          </a:xfrm>
          <a:prstGeom prst="rect">
            <a:avLst/>
          </a:prstGeom>
          <a:solidFill>
            <a:srgbClr val="790E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F4746-285A-84CA-1B80-ACA13BA4F793}"/>
              </a:ext>
            </a:extLst>
          </p:cNvPr>
          <p:cNvSpPr/>
          <p:nvPr/>
        </p:nvSpPr>
        <p:spPr>
          <a:xfrm>
            <a:off x="3179052" y="3388438"/>
            <a:ext cx="121343" cy="121342"/>
          </a:xfrm>
          <a:prstGeom prst="rect">
            <a:avLst/>
          </a:prstGeom>
          <a:solidFill>
            <a:srgbClr val="6F05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5B8D2-7BA7-F7E3-6835-D09910DADCB1}"/>
              </a:ext>
            </a:extLst>
          </p:cNvPr>
          <p:cNvSpPr/>
          <p:nvPr/>
        </p:nvSpPr>
        <p:spPr>
          <a:xfrm>
            <a:off x="3300744" y="3267096"/>
            <a:ext cx="121343" cy="121342"/>
          </a:xfrm>
          <a:prstGeom prst="rect">
            <a:avLst/>
          </a:prstGeom>
          <a:solidFill>
            <a:srgbClr val="5212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093B3-CEDC-D790-DCFE-69B5725799C2}"/>
              </a:ext>
            </a:extLst>
          </p:cNvPr>
          <p:cNvSpPr/>
          <p:nvPr/>
        </p:nvSpPr>
        <p:spPr>
          <a:xfrm>
            <a:off x="3300744" y="3145754"/>
            <a:ext cx="121343" cy="121342"/>
          </a:xfrm>
          <a:prstGeom prst="rect">
            <a:avLst/>
          </a:prstGeom>
          <a:solidFill>
            <a:srgbClr val="480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269A1A-DA8D-CD88-FA24-5CC658C1A2A9}"/>
              </a:ext>
            </a:extLst>
          </p:cNvPr>
          <p:cNvSpPr/>
          <p:nvPr/>
        </p:nvSpPr>
        <p:spPr>
          <a:xfrm>
            <a:off x="3422087" y="3024412"/>
            <a:ext cx="121343" cy="121342"/>
          </a:xfrm>
          <a:prstGeom prst="rect">
            <a:avLst/>
          </a:prstGeom>
          <a:solidFill>
            <a:srgbClr val="2B16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671517-4954-800B-F09E-FEDC495B49E4}"/>
              </a:ext>
            </a:extLst>
          </p:cNvPr>
          <p:cNvSpPr/>
          <p:nvPr/>
        </p:nvSpPr>
        <p:spPr>
          <a:xfrm>
            <a:off x="3422087" y="2903069"/>
            <a:ext cx="121343" cy="121342"/>
          </a:xfrm>
          <a:prstGeom prst="rect">
            <a:avLst/>
          </a:prstGeom>
          <a:solidFill>
            <a:srgbClr val="220D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1F9904-A5CF-286B-912C-C10F23DEDCDC}"/>
              </a:ext>
            </a:extLst>
          </p:cNvPr>
          <p:cNvSpPr/>
          <p:nvPr/>
        </p:nvSpPr>
        <p:spPr>
          <a:xfrm>
            <a:off x="3422087" y="2781727"/>
            <a:ext cx="121343" cy="121342"/>
          </a:xfrm>
          <a:prstGeom prst="rect">
            <a:avLst/>
          </a:prstGeom>
          <a:solidFill>
            <a:srgbClr val="1803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ED1FD-F93F-4AFA-1EB0-C3A122B1BE1E}"/>
              </a:ext>
            </a:extLst>
          </p:cNvPr>
          <p:cNvSpPr/>
          <p:nvPr/>
        </p:nvSpPr>
        <p:spPr>
          <a:xfrm>
            <a:off x="3543430" y="2903069"/>
            <a:ext cx="121343" cy="121342"/>
          </a:xfrm>
          <a:prstGeom prst="rect">
            <a:avLst/>
          </a:prstGeom>
          <a:solidFill>
            <a:srgbClr val="0E2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D18FF-AF68-9FAC-F02E-B3A0D33C917F}"/>
              </a:ext>
            </a:extLst>
          </p:cNvPr>
          <p:cNvSpPr/>
          <p:nvPr/>
        </p:nvSpPr>
        <p:spPr>
          <a:xfrm>
            <a:off x="3543430" y="2781727"/>
            <a:ext cx="121343" cy="121342"/>
          </a:xfrm>
          <a:prstGeom prst="rect">
            <a:avLst/>
          </a:prstGeom>
          <a:solidFill>
            <a:srgbClr val="051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A5D595-295F-B33F-E9D9-A7B17662891A}"/>
              </a:ext>
            </a:extLst>
          </p:cNvPr>
          <p:cNvSpPr/>
          <p:nvPr/>
        </p:nvSpPr>
        <p:spPr>
          <a:xfrm>
            <a:off x="3664773" y="3145754"/>
            <a:ext cx="121343" cy="121342"/>
          </a:xfrm>
          <a:prstGeom prst="rect">
            <a:avLst/>
          </a:prstGeom>
          <a:solidFill>
            <a:srgbClr val="0E4E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26768-3CA8-A672-FEED-7D14089AA6E4}"/>
              </a:ext>
            </a:extLst>
          </p:cNvPr>
          <p:cNvSpPr/>
          <p:nvPr/>
        </p:nvSpPr>
        <p:spPr>
          <a:xfrm>
            <a:off x="3664773" y="3024412"/>
            <a:ext cx="121343" cy="121342"/>
          </a:xfrm>
          <a:prstGeom prst="rect">
            <a:avLst/>
          </a:prstGeom>
          <a:solidFill>
            <a:srgbClr val="054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F8F8FC-4479-7A3C-B4F8-E350C8F72418}"/>
              </a:ext>
            </a:extLst>
          </p:cNvPr>
          <p:cNvSpPr/>
          <p:nvPr/>
        </p:nvSpPr>
        <p:spPr>
          <a:xfrm>
            <a:off x="3786116" y="3388438"/>
            <a:ext cx="121343" cy="121342"/>
          </a:xfrm>
          <a:prstGeom prst="rect">
            <a:avLst/>
          </a:prstGeom>
          <a:solidFill>
            <a:srgbClr val="0E79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69F12-6A09-96D7-4C31-40DF988B21E8}"/>
              </a:ext>
            </a:extLst>
          </p:cNvPr>
          <p:cNvSpPr/>
          <p:nvPr/>
        </p:nvSpPr>
        <p:spPr>
          <a:xfrm>
            <a:off x="3786116" y="3267096"/>
            <a:ext cx="121343" cy="121342"/>
          </a:xfrm>
          <a:prstGeom prst="rect">
            <a:avLst/>
          </a:prstGeom>
          <a:solidFill>
            <a:srgbClr val="056F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EB8C2-5167-3882-E103-C23998130FDB}"/>
              </a:ext>
            </a:extLst>
          </p:cNvPr>
          <p:cNvSpPr/>
          <p:nvPr/>
        </p:nvSpPr>
        <p:spPr>
          <a:xfrm>
            <a:off x="3905013" y="3627913"/>
            <a:ext cx="121343" cy="121342"/>
          </a:xfrm>
          <a:prstGeom prst="rect">
            <a:avLst/>
          </a:prstGeom>
          <a:solidFill>
            <a:srgbClr val="0EA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EC410-1B7E-ED20-8C32-52302E64BFD8}"/>
              </a:ext>
            </a:extLst>
          </p:cNvPr>
          <p:cNvSpPr/>
          <p:nvPr/>
        </p:nvSpPr>
        <p:spPr>
          <a:xfrm>
            <a:off x="3905013" y="3508946"/>
            <a:ext cx="121343" cy="121342"/>
          </a:xfrm>
          <a:prstGeom prst="rect">
            <a:avLst/>
          </a:prstGeom>
          <a:solidFill>
            <a:srgbClr val="059A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BBA2B7-6683-3BE4-832E-8116623ACA61}"/>
              </a:ext>
            </a:extLst>
          </p:cNvPr>
          <p:cNvSpPr/>
          <p:nvPr/>
        </p:nvSpPr>
        <p:spPr>
          <a:xfrm>
            <a:off x="4023727" y="3867388"/>
            <a:ext cx="121343" cy="121342"/>
          </a:xfrm>
          <a:prstGeom prst="rect">
            <a:avLst/>
          </a:prstGeom>
          <a:solidFill>
            <a:srgbClr val="0ECE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4B9E95-DAAF-EF1A-E903-B6C1857C81D6}"/>
              </a:ext>
            </a:extLst>
          </p:cNvPr>
          <p:cNvSpPr/>
          <p:nvPr/>
        </p:nvSpPr>
        <p:spPr>
          <a:xfrm>
            <a:off x="4023727" y="3746046"/>
            <a:ext cx="121343" cy="121342"/>
          </a:xfrm>
          <a:prstGeom prst="rect">
            <a:avLst/>
          </a:prstGeom>
          <a:solidFill>
            <a:srgbClr val="05C4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2C366-2841-2AC1-B6C1-EDFE1559B5F7}"/>
              </a:ext>
            </a:extLst>
          </p:cNvPr>
          <p:cNvSpPr/>
          <p:nvPr/>
        </p:nvSpPr>
        <p:spPr>
          <a:xfrm>
            <a:off x="4145070" y="3991941"/>
            <a:ext cx="121343" cy="121342"/>
          </a:xfrm>
          <a:prstGeom prst="rect">
            <a:avLst/>
          </a:prstGeom>
          <a:solidFill>
            <a:srgbClr val="05EF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9C15C5-8C36-D0D4-8D11-244E336FCD09}"/>
              </a:ext>
            </a:extLst>
          </p:cNvPr>
          <p:cNvSpPr/>
          <p:nvPr/>
        </p:nvSpPr>
        <p:spPr>
          <a:xfrm>
            <a:off x="3058058" y="3991941"/>
            <a:ext cx="121343" cy="121342"/>
          </a:xfrm>
          <a:prstGeom prst="rect">
            <a:avLst/>
          </a:prstGeom>
          <a:solidFill>
            <a:srgbClr val="B31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2D36D-47A0-B5ED-BD76-D045D2F8738D}"/>
              </a:ext>
            </a:extLst>
          </p:cNvPr>
          <p:cNvSpPr/>
          <p:nvPr/>
        </p:nvSpPr>
        <p:spPr>
          <a:xfrm>
            <a:off x="3180291" y="3991941"/>
            <a:ext cx="121343" cy="121342"/>
          </a:xfrm>
          <a:prstGeom prst="rect">
            <a:avLst/>
          </a:prstGeom>
          <a:solidFill>
            <a:srgbClr val="9F35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D2AC2D-B5DC-8DC0-3831-92AEC3394903}"/>
              </a:ext>
            </a:extLst>
          </p:cNvPr>
          <p:cNvSpPr/>
          <p:nvPr/>
        </p:nvSpPr>
        <p:spPr>
          <a:xfrm>
            <a:off x="3300888" y="3991941"/>
            <a:ext cx="121343" cy="121342"/>
          </a:xfrm>
          <a:prstGeom prst="rect">
            <a:avLst/>
          </a:prstGeom>
          <a:solidFill>
            <a:srgbClr val="8C4C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3A0B52-80D5-2E74-8F45-DCB631005894}"/>
              </a:ext>
            </a:extLst>
          </p:cNvPr>
          <p:cNvSpPr/>
          <p:nvPr/>
        </p:nvSpPr>
        <p:spPr>
          <a:xfrm>
            <a:off x="3421485" y="3991941"/>
            <a:ext cx="121343" cy="121342"/>
          </a:xfrm>
          <a:prstGeom prst="rect">
            <a:avLst/>
          </a:prstGeom>
          <a:solidFill>
            <a:srgbClr val="796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49ADEF-F4FD-7CF1-91AD-DC9B421E0995}"/>
              </a:ext>
            </a:extLst>
          </p:cNvPr>
          <p:cNvSpPr/>
          <p:nvPr/>
        </p:nvSpPr>
        <p:spPr>
          <a:xfrm>
            <a:off x="3542082" y="3991940"/>
            <a:ext cx="121343" cy="121342"/>
          </a:xfrm>
          <a:prstGeom prst="rect">
            <a:avLst/>
          </a:prstGeom>
          <a:solidFill>
            <a:srgbClr val="657B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46479D-D674-7ED9-501B-ECAAF96E9470}"/>
              </a:ext>
            </a:extLst>
          </p:cNvPr>
          <p:cNvSpPr/>
          <p:nvPr/>
        </p:nvSpPr>
        <p:spPr>
          <a:xfrm>
            <a:off x="3662679" y="3991940"/>
            <a:ext cx="121343" cy="121342"/>
          </a:xfrm>
          <a:prstGeom prst="rect">
            <a:avLst/>
          </a:prstGeom>
          <a:solidFill>
            <a:srgbClr val="5292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3D29F8-EA17-5EAC-8C9E-89873E26632A}"/>
              </a:ext>
            </a:extLst>
          </p:cNvPr>
          <p:cNvSpPr/>
          <p:nvPr/>
        </p:nvSpPr>
        <p:spPr>
          <a:xfrm>
            <a:off x="3783276" y="3991940"/>
            <a:ext cx="121343" cy="121342"/>
          </a:xfrm>
          <a:prstGeom prst="rect">
            <a:avLst/>
          </a:prstGeom>
          <a:solidFill>
            <a:srgbClr val="3FA9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B9CAF5-C152-95F7-0C5B-2211DB20EC3B}"/>
              </a:ext>
            </a:extLst>
          </p:cNvPr>
          <p:cNvSpPr/>
          <p:nvPr/>
        </p:nvSpPr>
        <p:spPr>
          <a:xfrm>
            <a:off x="3903873" y="3991940"/>
            <a:ext cx="121343" cy="121342"/>
          </a:xfrm>
          <a:prstGeom prst="rect">
            <a:avLst/>
          </a:prstGeom>
          <a:solidFill>
            <a:srgbClr val="2BC0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C41C83-69BF-209A-CD80-AAF3DEF6BBD3}"/>
              </a:ext>
            </a:extLst>
          </p:cNvPr>
          <p:cNvSpPr/>
          <p:nvPr/>
        </p:nvSpPr>
        <p:spPr>
          <a:xfrm>
            <a:off x="4024470" y="3991940"/>
            <a:ext cx="121343" cy="121342"/>
          </a:xfrm>
          <a:prstGeom prst="rect">
            <a:avLst/>
          </a:prstGeom>
          <a:solidFill>
            <a:srgbClr val="18D7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0ED8C-1950-4B13-F502-0138F4180532}"/>
              </a:ext>
            </a:extLst>
          </p:cNvPr>
          <p:cNvSpPr/>
          <p:nvPr/>
        </p:nvSpPr>
        <p:spPr>
          <a:xfrm>
            <a:off x="3178767" y="3867389"/>
            <a:ext cx="121343" cy="121342"/>
          </a:xfrm>
          <a:prstGeom prst="rect">
            <a:avLst/>
          </a:prstGeom>
          <a:solidFill>
            <a:srgbClr val="962B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774D1F-75CB-6E8F-9A00-4AD835CC6319}"/>
              </a:ext>
            </a:extLst>
          </p:cNvPr>
          <p:cNvSpPr/>
          <p:nvPr/>
        </p:nvSpPr>
        <p:spPr>
          <a:xfrm>
            <a:off x="3299476" y="3867389"/>
            <a:ext cx="121343" cy="121342"/>
          </a:xfrm>
          <a:prstGeom prst="rect">
            <a:avLst/>
          </a:prstGeom>
          <a:solidFill>
            <a:srgbClr val="8243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F29C7-641D-EDF4-06E0-14A860E4FD21}"/>
              </a:ext>
            </a:extLst>
          </p:cNvPr>
          <p:cNvSpPr/>
          <p:nvPr/>
        </p:nvSpPr>
        <p:spPr>
          <a:xfrm>
            <a:off x="3420185" y="3867389"/>
            <a:ext cx="121343" cy="121342"/>
          </a:xfrm>
          <a:prstGeom prst="rect">
            <a:avLst/>
          </a:prstGeom>
          <a:solidFill>
            <a:srgbClr val="6F5A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C547FC-3B8F-EADC-16BC-E2DFE2F82452}"/>
              </a:ext>
            </a:extLst>
          </p:cNvPr>
          <p:cNvSpPr/>
          <p:nvPr/>
        </p:nvSpPr>
        <p:spPr>
          <a:xfrm>
            <a:off x="3540894" y="3867388"/>
            <a:ext cx="121343" cy="121342"/>
          </a:xfrm>
          <a:prstGeom prst="rect">
            <a:avLst/>
          </a:prstGeom>
          <a:solidFill>
            <a:srgbClr val="5C71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EE7140-B181-5131-A3EF-79A32372ED03}"/>
              </a:ext>
            </a:extLst>
          </p:cNvPr>
          <p:cNvSpPr/>
          <p:nvPr/>
        </p:nvSpPr>
        <p:spPr>
          <a:xfrm>
            <a:off x="3661603" y="3867388"/>
            <a:ext cx="121343" cy="121342"/>
          </a:xfrm>
          <a:prstGeom prst="rect">
            <a:avLst/>
          </a:prstGeom>
          <a:solidFill>
            <a:srgbClr val="4888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4AD34D-EDBA-1A5E-E8F5-0918DAFDAA9F}"/>
              </a:ext>
            </a:extLst>
          </p:cNvPr>
          <p:cNvSpPr/>
          <p:nvPr/>
        </p:nvSpPr>
        <p:spPr>
          <a:xfrm>
            <a:off x="3782312" y="3868578"/>
            <a:ext cx="121343" cy="121342"/>
          </a:xfrm>
          <a:prstGeom prst="rect">
            <a:avLst/>
          </a:prstGeom>
          <a:solidFill>
            <a:srgbClr val="359F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57597-454A-BE37-36EC-C92B704B6084}"/>
              </a:ext>
            </a:extLst>
          </p:cNvPr>
          <p:cNvSpPr/>
          <p:nvPr/>
        </p:nvSpPr>
        <p:spPr>
          <a:xfrm>
            <a:off x="3903021" y="3868578"/>
            <a:ext cx="121343" cy="121342"/>
          </a:xfrm>
          <a:prstGeom prst="rect">
            <a:avLst/>
          </a:prstGeom>
          <a:solidFill>
            <a:srgbClr val="22B7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28620-4668-525B-6ABD-A44A36969CD8}"/>
              </a:ext>
            </a:extLst>
          </p:cNvPr>
          <p:cNvSpPr/>
          <p:nvPr/>
        </p:nvSpPr>
        <p:spPr>
          <a:xfrm>
            <a:off x="3178767" y="3749254"/>
            <a:ext cx="121343" cy="121342"/>
          </a:xfrm>
          <a:prstGeom prst="rect">
            <a:avLst/>
          </a:prstGeom>
          <a:solidFill>
            <a:srgbClr val="8C22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306A07-9B93-7FF6-87DB-4F53AB959B8D}"/>
              </a:ext>
            </a:extLst>
          </p:cNvPr>
          <p:cNvSpPr/>
          <p:nvPr/>
        </p:nvSpPr>
        <p:spPr>
          <a:xfrm>
            <a:off x="3299476" y="3749254"/>
            <a:ext cx="121343" cy="121342"/>
          </a:xfrm>
          <a:prstGeom prst="rect">
            <a:avLst/>
          </a:prstGeom>
          <a:solidFill>
            <a:srgbClr val="7939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328C0E-6A9D-5266-A7D6-21ACC07924AE}"/>
              </a:ext>
            </a:extLst>
          </p:cNvPr>
          <p:cNvSpPr/>
          <p:nvPr/>
        </p:nvSpPr>
        <p:spPr>
          <a:xfrm>
            <a:off x="3420185" y="3749254"/>
            <a:ext cx="121343" cy="121342"/>
          </a:xfrm>
          <a:prstGeom prst="rect">
            <a:avLst/>
          </a:prstGeom>
          <a:solidFill>
            <a:srgbClr val="6550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D1016C-458F-71E8-D78F-6F80C10E879B}"/>
              </a:ext>
            </a:extLst>
          </p:cNvPr>
          <p:cNvSpPr/>
          <p:nvPr/>
        </p:nvSpPr>
        <p:spPr>
          <a:xfrm>
            <a:off x="3540894" y="3749253"/>
            <a:ext cx="121343" cy="121342"/>
          </a:xfrm>
          <a:prstGeom prst="rect">
            <a:avLst/>
          </a:prstGeom>
          <a:solidFill>
            <a:srgbClr val="5267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AA29D-7029-F48E-ABAE-B50B6CB54105}"/>
              </a:ext>
            </a:extLst>
          </p:cNvPr>
          <p:cNvSpPr/>
          <p:nvPr/>
        </p:nvSpPr>
        <p:spPr>
          <a:xfrm>
            <a:off x="3661603" y="3749253"/>
            <a:ext cx="121343" cy="121342"/>
          </a:xfrm>
          <a:prstGeom prst="rect">
            <a:avLst/>
          </a:prstGeom>
          <a:solidFill>
            <a:srgbClr val="3F7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6995EC-D815-404A-3F77-05E96E6E058F}"/>
              </a:ext>
            </a:extLst>
          </p:cNvPr>
          <p:cNvSpPr/>
          <p:nvPr/>
        </p:nvSpPr>
        <p:spPr>
          <a:xfrm>
            <a:off x="3782312" y="3749253"/>
            <a:ext cx="121343" cy="121342"/>
          </a:xfrm>
          <a:prstGeom prst="rect">
            <a:avLst/>
          </a:prstGeom>
          <a:solidFill>
            <a:srgbClr val="2B96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7DFEF3-DB6F-E31F-031F-F7F95E43AEEB}"/>
              </a:ext>
            </a:extLst>
          </p:cNvPr>
          <p:cNvSpPr/>
          <p:nvPr/>
        </p:nvSpPr>
        <p:spPr>
          <a:xfrm>
            <a:off x="3903021" y="3749253"/>
            <a:ext cx="121343" cy="121342"/>
          </a:xfrm>
          <a:prstGeom prst="rect">
            <a:avLst/>
          </a:prstGeom>
          <a:solidFill>
            <a:srgbClr val="18AD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AFB47C-1E80-790A-4963-EA6B8712E64B}"/>
              </a:ext>
            </a:extLst>
          </p:cNvPr>
          <p:cNvSpPr/>
          <p:nvPr/>
        </p:nvSpPr>
        <p:spPr>
          <a:xfrm>
            <a:off x="3179052" y="3627081"/>
            <a:ext cx="121343" cy="121342"/>
          </a:xfrm>
          <a:prstGeom prst="rect">
            <a:avLst/>
          </a:prstGeom>
          <a:solidFill>
            <a:srgbClr val="8218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6B0E6B-2B66-48B7-99F0-9313BCF4B0E1}"/>
              </a:ext>
            </a:extLst>
          </p:cNvPr>
          <p:cNvSpPr/>
          <p:nvPr/>
        </p:nvSpPr>
        <p:spPr>
          <a:xfrm>
            <a:off x="3300046" y="3627081"/>
            <a:ext cx="121343" cy="121342"/>
          </a:xfrm>
          <a:prstGeom prst="rect">
            <a:avLst/>
          </a:prstGeom>
          <a:solidFill>
            <a:srgbClr val="6F2F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F8A428-AA23-9290-6367-50CF3012A003}"/>
              </a:ext>
            </a:extLst>
          </p:cNvPr>
          <p:cNvSpPr/>
          <p:nvPr/>
        </p:nvSpPr>
        <p:spPr>
          <a:xfrm>
            <a:off x="3421040" y="3627081"/>
            <a:ext cx="121343" cy="121342"/>
          </a:xfrm>
          <a:prstGeom prst="rect">
            <a:avLst/>
          </a:prstGeom>
          <a:solidFill>
            <a:srgbClr val="5C46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FBF798-6F4B-E17A-4C93-01DCA846DA1E}"/>
              </a:ext>
            </a:extLst>
          </p:cNvPr>
          <p:cNvSpPr/>
          <p:nvPr/>
        </p:nvSpPr>
        <p:spPr>
          <a:xfrm>
            <a:off x="3542034" y="3627080"/>
            <a:ext cx="121343" cy="121342"/>
          </a:xfrm>
          <a:prstGeom prst="rect">
            <a:avLst/>
          </a:prstGeom>
          <a:solidFill>
            <a:srgbClr val="485E5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507AE6-06E2-976C-08DF-BC19C1E9997B}"/>
              </a:ext>
            </a:extLst>
          </p:cNvPr>
          <p:cNvSpPr/>
          <p:nvPr/>
        </p:nvSpPr>
        <p:spPr>
          <a:xfrm>
            <a:off x="3663028" y="3627080"/>
            <a:ext cx="121343" cy="121342"/>
          </a:xfrm>
          <a:prstGeom prst="rect">
            <a:avLst/>
          </a:prstGeom>
          <a:solidFill>
            <a:srgbClr val="3575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0FBAE3-6EA4-C74E-8150-4BC0822796E9}"/>
              </a:ext>
            </a:extLst>
          </p:cNvPr>
          <p:cNvSpPr/>
          <p:nvPr/>
        </p:nvSpPr>
        <p:spPr>
          <a:xfrm>
            <a:off x="3784022" y="3627080"/>
            <a:ext cx="121343" cy="121342"/>
          </a:xfrm>
          <a:prstGeom prst="rect">
            <a:avLst/>
          </a:prstGeom>
          <a:solidFill>
            <a:srgbClr val="228C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AE3E1B-7F54-2376-17C3-50BD588C8E1C}"/>
              </a:ext>
            </a:extLst>
          </p:cNvPr>
          <p:cNvSpPr/>
          <p:nvPr/>
        </p:nvSpPr>
        <p:spPr>
          <a:xfrm>
            <a:off x="3300046" y="3506564"/>
            <a:ext cx="121343" cy="121342"/>
          </a:xfrm>
          <a:prstGeom prst="rect">
            <a:avLst/>
          </a:prstGeom>
          <a:solidFill>
            <a:srgbClr val="6526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A68448-3BF6-38F0-BF8B-0837EB634600}"/>
              </a:ext>
            </a:extLst>
          </p:cNvPr>
          <p:cNvSpPr/>
          <p:nvPr/>
        </p:nvSpPr>
        <p:spPr>
          <a:xfrm>
            <a:off x="3421040" y="3506564"/>
            <a:ext cx="121343" cy="121342"/>
          </a:xfrm>
          <a:prstGeom prst="rect">
            <a:avLst/>
          </a:prstGeom>
          <a:solidFill>
            <a:srgbClr val="523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32799C-9C8A-01A0-FFC1-7FB31DA2EC3A}"/>
              </a:ext>
            </a:extLst>
          </p:cNvPr>
          <p:cNvSpPr/>
          <p:nvPr/>
        </p:nvSpPr>
        <p:spPr>
          <a:xfrm>
            <a:off x="3542033" y="3506564"/>
            <a:ext cx="121343" cy="121342"/>
          </a:xfrm>
          <a:prstGeom prst="rect">
            <a:avLst/>
          </a:prstGeom>
          <a:solidFill>
            <a:srgbClr val="3F54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39324A-D160-BB65-A0AB-FC0206A136FE}"/>
              </a:ext>
            </a:extLst>
          </p:cNvPr>
          <p:cNvSpPr/>
          <p:nvPr/>
        </p:nvSpPr>
        <p:spPr>
          <a:xfrm>
            <a:off x="3663026" y="3506564"/>
            <a:ext cx="121343" cy="121342"/>
          </a:xfrm>
          <a:prstGeom prst="rect">
            <a:avLst/>
          </a:prstGeom>
          <a:solidFill>
            <a:srgbClr val="2B6B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7BA5D7-19C8-F27B-1E9D-3520610F3899}"/>
              </a:ext>
            </a:extLst>
          </p:cNvPr>
          <p:cNvSpPr/>
          <p:nvPr/>
        </p:nvSpPr>
        <p:spPr>
          <a:xfrm>
            <a:off x="3784020" y="3508946"/>
            <a:ext cx="121343" cy="121342"/>
          </a:xfrm>
          <a:prstGeom prst="rect">
            <a:avLst/>
          </a:prstGeom>
          <a:solidFill>
            <a:srgbClr val="1882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086708-241A-FD80-38A3-DBEC4670517D}"/>
              </a:ext>
            </a:extLst>
          </p:cNvPr>
          <p:cNvSpPr/>
          <p:nvPr/>
        </p:nvSpPr>
        <p:spPr>
          <a:xfrm>
            <a:off x="3300465" y="3388438"/>
            <a:ext cx="121343" cy="121342"/>
          </a:xfrm>
          <a:prstGeom prst="rect">
            <a:avLst/>
          </a:prstGeom>
          <a:solidFill>
            <a:srgbClr val="5C1C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2B1354-4F2E-7AC2-D475-E12C2121602F}"/>
              </a:ext>
            </a:extLst>
          </p:cNvPr>
          <p:cNvSpPr/>
          <p:nvPr/>
        </p:nvSpPr>
        <p:spPr>
          <a:xfrm>
            <a:off x="3421878" y="3388438"/>
            <a:ext cx="121343" cy="121342"/>
          </a:xfrm>
          <a:prstGeom prst="rect">
            <a:avLst/>
          </a:prstGeom>
          <a:solidFill>
            <a:srgbClr val="483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BF0D6B-0101-83E7-F6C8-CA9079EF580B}"/>
              </a:ext>
            </a:extLst>
          </p:cNvPr>
          <p:cNvSpPr/>
          <p:nvPr/>
        </p:nvSpPr>
        <p:spPr>
          <a:xfrm>
            <a:off x="3543291" y="3388438"/>
            <a:ext cx="121343" cy="121342"/>
          </a:xfrm>
          <a:prstGeom prst="rect">
            <a:avLst/>
          </a:prstGeom>
          <a:solidFill>
            <a:srgbClr val="354A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175D14-2994-996D-62AE-7B53CB7DAE0B}"/>
              </a:ext>
            </a:extLst>
          </p:cNvPr>
          <p:cNvSpPr/>
          <p:nvPr/>
        </p:nvSpPr>
        <p:spPr>
          <a:xfrm>
            <a:off x="3664704" y="3388438"/>
            <a:ext cx="121343" cy="121342"/>
          </a:xfrm>
          <a:prstGeom prst="rect">
            <a:avLst/>
          </a:prstGeom>
          <a:solidFill>
            <a:srgbClr val="2262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D65AB8-86A1-984C-4B1F-A3633096278C}"/>
              </a:ext>
            </a:extLst>
          </p:cNvPr>
          <p:cNvSpPr/>
          <p:nvPr/>
        </p:nvSpPr>
        <p:spPr>
          <a:xfrm>
            <a:off x="3419442" y="3270363"/>
            <a:ext cx="121343" cy="121342"/>
          </a:xfrm>
          <a:prstGeom prst="rect">
            <a:avLst/>
          </a:prstGeom>
          <a:solidFill>
            <a:srgbClr val="3F2A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5462B4-7118-1A73-496B-8AFA357325F2}"/>
              </a:ext>
            </a:extLst>
          </p:cNvPr>
          <p:cNvSpPr/>
          <p:nvPr/>
        </p:nvSpPr>
        <p:spPr>
          <a:xfrm>
            <a:off x="3541977" y="3270362"/>
            <a:ext cx="121343" cy="121342"/>
          </a:xfrm>
          <a:prstGeom prst="rect">
            <a:avLst/>
          </a:prstGeom>
          <a:solidFill>
            <a:srgbClr val="2B41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384929-8BAB-99F1-731A-917D149674A1}"/>
              </a:ext>
            </a:extLst>
          </p:cNvPr>
          <p:cNvSpPr/>
          <p:nvPr/>
        </p:nvSpPr>
        <p:spPr>
          <a:xfrm>
            <a:off x="3664511" y="3270362"/>
            <a:ext cx="121343" cy="121342"/>
          </a:xfrm>
          <a:prstGeom prst="rect">
            <a:avLst/>
          </a:prstGeom>
          <a:solidFill>
            <a:srgbClr val="1858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92A64FC-FB39-5721-5DBE-5BA618A58347}"/>
              </a:ext>
            </a:extLst>
          </p:cNvPr>
          <p:cNvSpPr/>
          <p:nvPr/>
        </p:nvSpPr>
        <p:spPr>
          <a:xfrm>
            <a:off x="3420764" y="3148580"/>
            <a:ext cx="121343" cy="121342"/>
          </a:xfrm>
          <a:prstGeom prst="rect">
            <a:avLst/>
          </a:prstGeom>
          <a:solidFill>
            <a:srgbClr val="352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13EBEB-C8DF-C7B3-746E-44DE0E04EC68}"/>
              </a:ext>
            </a:extLst>
          </p:cNvPr>
          <p:cNvSpPr/>
          <p:nvPr/>
        </p:nvSpPr>
        <p:spPr>
          <a:xfrm>
            <a:off x="3543299" y="3148579"/>
            <a:ext cx="121343" cy="121342"/>
          </a:xfrm>
          <a:prstGeom prst="rect">
            <a:avLst/>
          </a:prstGeom>
          <a:solidFill>
            <a:srgbClr val="223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F16609-B801-1AFD-9E1A-9AEAED71E694}"/>
              </a:ext>
            </a:extLst>
          </p:cNvPr>
          <p:cNvSpPr/>
          <p:nvPr/>
        </p:nvSpPr>
        <p:spPr>
          <a:xfrm>
            <a:off x="3543167" y="3026948"/>
            <a:ext cx="121343" cy="121342"/>
          </a:xfrm>
          <a:prstGeom prst="rect">
            <a:avLst/>
          </a:prstGeom>
          <a:solidFill>
            <a:srgbClr val="182D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198EA5-0FBE-48DF-B419-D23AC2A907F1}"/>
              </a:ext>
            </a:extLst>
          </p:cNvPr>
          <p:cNvSpPr/>
          <p:nvPr/>
        </p:nvSpPr>
        <p:spPr>
          <a:xfrm>
            <a:off x="2939097" y="4113072"/>
            <a:ext cx="121343" cy="121342"/>
          </a:xfrm>
          <a:prstGeom prst="rect">
            <a:avLst/>
          </a:prstGeom>
          <a:solidFill>
            <a:srgbClr val="D010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F47E01-8E69-F2AD-AB71-42050908E9D5}"/>
              </a:ext>
            </a:extLst>
          </p:cNvPr>
          <p:cNvSpPr/>
          <p:nvPr/>
        </p:nvSpPr>
        <p:spPr>
          <a:xfrm>
            <a:off x="3781041" y="4112517"/>
            <a:ext cx="121343" cy="121342"/>
          </a:xfrm>
          <a:prstGeom prst="rect">
            <a:avLst/>
          </a:prstGeom>
          <a:solidFill>
            <a:srgbClr val="48B3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5F0787-353D-D8C4-75A1-6817E6C48ACC}"/>
              </a:ext>
            </a:extLst>
          </p:cNvPr>
          <p:cNvSpPr/>
          <p:nvPr/>
        </p:nvSpPr>
        <p:spPr>
          <a:xfrm>
            <a:off x="2820557" y="4234414"/>
            <a:ext cx="121343" cy="121342"/>
          </a:xfrm>
          <a:prstGeom prst="rect">
            <a:avLst/>
          </a:prstGeom>
          <a:solidFill>
            <a:srgbClr val="ED03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7AFAAD-FE51-2B32-6BD5-6519B0D51B7B}"/>
              </a:ext>
            </a:extLst>
          </p:cNvPr>
          <p:cNvSpPr/>
          <p:nvPr/>
        </p:nvSpPr>
        <p:spPr>
          <a:xfrm>
            <a:off x="3179912" y="4234414"/>
            <a:ext cx="121343" cy="121342"/>
          </a:xfrm>
          <a:prstGeom prst="rect">
            <a:avLst/>
          </a:prstGeom>
          <a:solidFill>
            <a:srgbClr val="B348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238082-EAF7-1FFD-E5AA-5F5B741E0A6A}"/>
              </a:ext>
            </a:extLst>
          </p:cNvPr>
          <p:cNvSpPr/>
          <p:nvPr/>
        </p:nvSpPr>
        <p:spPr>
          <a:xfrm>
            <a:off x="3058058" y="4113071"/>
            <a:ext cx="121343" cy="121342"/>
          </a:xfrm>
          <a:prstGeom prst="rect">
            <a:avLst/>
          </a:prstGeom>
          <a:solidFill>
            <a:srgbClr val="BC28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A894BB-443A-F4C9-7FA2-477ECA1D1929}"/>
              </a:ext>
            </a:extLst>
          </p:cNvPr>
          <p:cNvSpPr/>
          <p:nvPr/>
        </p:nvSpPr>
        <p:spPr>
          <a:xfrm>
            <a:off x="3179653" y="4113071"/>
            <a:ext cx="121343" cy="121342"/>
          </a:xfrm>
          <a:prstGeom prst="rect">
            <a:avLst/>
          </a:prstGeom>
          <a:solidFill>
            <a:srgbClr val="A93F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A50011-EDCB-584D-D3D9-423F5132465C}"/>
              </a:ext>
            </a:extLst>
          </p:cNvPr>
          <p:cNvSpPr/>
          <p:nvPr/>
        </p:nvSpPr>
        <p:spPr>
          <a:xfrm>
            <a:off x="3299931" y="4113072"/>
            <a:ext cx="121343" cy="121342"/>
          </a:xfrm>
          <a:prstGeom prst="rect">
            <a:avLst/>
          </a:prstGeom>
          <a:solidFill>
            <a:srgbClr val="9656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99E539-81BD-230C-3F1F-C9DC3BE49482}"/>
              </a:ext>
            </a:extLst>
          </p:cNvPr>
          <p:cNvSpPr/>
          <p:nvPr/>
        </p:nvSpPr>
        <p:spPr>
          <a:xfrm>
            <a:off x="3420209" y="4113071"/>
            <a:ext cx="121343" cy="121342"/>
          </a:xfrm>
          <a:prstGeom prst="rect">
            <a:avLst/>
          </a:prstGeom>
          <a:solidFill>
            <a:srgbClr val="826D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2222D86-D1C9-48C7-5F34-F37DA6863B8D}"/>
              </a:ext>
            </a:extLst>
          </p:cNvPr>
          <p:cNvSpPr/>
          <p:nvPr/>
        </p:nvSpPr>
        <p:spPr>
          <a:xfrm>
            <a:off x="3540487" y="4113072"/>
            <a:ext cx="121343" cy="121342"/>
          </a:xfrm>
          <a:prstGeom prst="rect">
            <a:avLst/>
          </a:prstGeom>
          <a:solidFill>
            <a:srgbClr val="6F84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13DFB6-FA88-8657-46EB-CD6E3658A30A}"/>
              </a:ext>
            </a:extLst>
          </p:cNvPr>
          <p:cNvSpPr/>
          <p:nvPr/>
        </p:nvSpPr>
        <p:spPr>
          <a:xfrm>
            <a:off x="3660765" y="4113072"/>
            <a:ext cx="121343" cy="121342"/>
          </a:xfrm>
          <a:prstGeom prst="rect">
            <a:avLst/>
          </a:prstGeom>
          <a:solidFill>
            <a:srgbClr val="6F84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7E5B485-96B3-2F24-5D14-E45111983210}"/>
              </a:ext>
            </a:extLst>
          </p:cNvPr>
          <p:cNvSpPr/>
          <p:nvPr/>
        </p:nvSpPr>
        <p:spPr>
          <a:xfrm>
            <a:off x="2940342" y="4234414"/>
            <a:ext cx="121343" cy="121342"/>
          </a:xfrm>
          <a:prstGeom prst="rect">
            <a:avLst/>
          </a:prstGeom>
          <a:solidFill>
            <a:srgbClr val="ED03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CD952-44D8-A9F4-0C72-FD5A57CA504D}"/>
              </a:ext>
            </a:extLst>
          </p:cNvPr>
          <p:cNvSpPr/>
          <p:nvPr/>
        </p:nvSpPr>
        <p:spPr>
          <a:xfrm>
            <a:off x="3058058" y="4234414"/>
            <a:ext cx="121343" cy="121342"/>
          </a:xfrm>
          <a:prstGeom prst="rect">
            <a:avLst/>
          </a:prstGeom>
          <a:solidFill>
            <a:srgbClr val="C631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3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Геометрия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</p:spTree>
    <p:extLst>
      <p:ext uri="{BB962C8B-B14F-4D97-AF65-F5344CB8AC3E}">
        <p14:creationId xmlns:p14="http://schemas.microsoft.com/office/powerpoint/2010/main" val="10356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Барицентрические координаты</a:t>
            </a:r>
            <a:r>
              <a:rPr lang="ru-RU" baseline="30000" dirty="0">
                <a:hlinkClick r:id="rId3" action="ppaction://hlinksldjump"/>
              </a:rPr>
              <a:t>[5]</a:t>
            </a:r>
            <a:r>
              <a:rPr lang="en-US" dirty="0"/>
              <a:t> (1/2)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5023662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>
                    <a:cs typeface="Calibri"/>
                  </a:rPr>
                  <a:t>Три компоненты: по одной для каждой вершины треугольника</a:t>
                </a:r>
              </a:p>
              <a:p>
                <a:r>
                  <a:rPr lang="ru-RU" dirty="0">
                    <a:cs typeface="Calibri"/>
                  </a:rPr>
                  <a:t>Позволяют интерполировать аттрибуты всех трех вершин для каждого пикселя треугольника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cs typeface="Calibri"/>
                      </a:rPr>
                      <m:t>u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𝑃𝐵𝐶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cs typeface="Calibri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cs typeface="Calibri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endParaRPr lang="ru-RU" dirty="0">
                  <a:cs typeface="Calibri"/>
                </a:endParaRPr>
              </a:p>
              <a:p>
                <a:endParaRPr lang="ru-RU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5023662" cy="4041648"/>
              </a:xfrm>
              <a:blipFill>
                <a:blip r:embed="rId4"/>
                <a:stretch>
                  <a:fillRect l="-2184" t="-2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DB492-4204-0881-0389-1232DB0A5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25" y="2176272"/>
            <a:ext cx="3975913" cy="3742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50039-8353-2C88-073C-FF7DF74AE53A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 </a:t>
            </a:r>
            <a:r>
              <a:rPr lang="en-US" sz="1800" i="1" dirty="0"/>
              <a:t>https://studfile.net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052823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Барицентрические координаты</a:t>
            </a:r>
            <a:r>
              <a:rPr lang="en-US" dirty="0"/>
              <a:t> (2/2)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>
                    <a:cs typeface="Calibri"/>
                  </a:rPr>
                  <a:t>Сумма всех трех – 1</a:t>
                </a:r>
                <a:r>
                  <a:rPr lang="en-US" dirty="0">
                    <a:cs typeface="Calibri"/>
                  </a:rPr>
                  <a:t>.0</a:t>
                </a:r>
                <a:endParaRPr lang="ru-RU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Вдоль ребер – обычная линейная интерполяция</a:t>
                </a:r>
              </a:p>
              <a:p>
                <a:r>
                  <a:rPr lang="ru-RU" dirty="0">
                    <a:cs typeface="Calibri"/>
                  </a:rPr>
                  <a:t>Если все три равны, то это координаты центра тяжести треугольника</a:t>
                </a:r>
                <a:endParaRPr lang="en-US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Можем получить значение аттрибута для пикселя через барицентрические координаты</a:t>
                </a:r>
                <a:r>
                  <a:rPr lang="en-US" dirty="0">
                    <a:cs typeface="Calibri"/>
                  </a:rPr>
                  <a:t>:</a:t>
                </a:r>
                <a:endParaRPr lang="ru-RU" dirty="0">
                  <a:cs typeface="Calibri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𝐶𝑜𝑙𝑜𝑟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𝑤</m:t>
                      </m:r>
                    </m:oMath>
                  </m:oMathPara>
                </a14:m>
                <a:endParaRPr lang="ru-RU" dirty="0">
                  <a:cs typeface="Calibri"/>
                </a:endParaRPr>
              </a:p>
              <a:p>
                <a:endParaRPr lang="ru-RU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3"/>
                <a:stretch>
                  <a:fillRect l="-1171" t="-2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93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Перспективная коррекция, пример (1/3)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77CA7-0856-B15F-C009-7E4F9CE2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77" y="2247646"/>
            <a:ext cx="892617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9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Перспективная коррекция, пример (2/3)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77CA7-0856-B15F-C009-7E4F9CE2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877" y="2247646"/>
            <a:ext cx="892617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8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Перспективная коррекция, пример (3/3)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77CA7-0856-B15F-C009-7E4F9CE2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877" y="2247646"/>
            <a:ext cx="892617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3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Подобные треугольники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1348E-A6D4-CCE9-8566-20340CB6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86" y="2390542"/>
            <a:ext cx="951680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6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Подобные треугольники, расчет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cs typeface="Calibri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den>
                    </m:f>
                  </m:oMath>
                </a14:m>
                <a:endParaRPr lang="en-US" dirty="0">
                  <a:cs typeface="Calibri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𝑞</m:t>
                    </m:r>
                  </m:oMath>
                </a14:m>
                <a:endParaRPr lang="en-US" dirty="0">
                  <a:cs typeface="Calibri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∗(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baseline="30000" dirty="0">
                    <a:cs typeface="Calibri"/>
                    <a:hlinkClick r:id="rId3" action="ppaction://hlinksldjump"/>
                  </a:rPr>
                  <a:t>[6]</a:t>
                </a:r>
                <a:endParaRPr lang="en-US" baseline="30000" dirty="0">
                  <a:cs typeface="Calibri"/>
                </a:endParaRPr>
              </a:p>
              <a:p>
                <a:r>
                  <a:rPr lang="ru-RU" dirty="0">
                    <a:cs typeface="Calibri"/>
                  </a:rPr>
                  <a:t>Поскольку значения аттрибутов меняются линейно относительно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ru-RU" dirty="0">
                    <a:cs typeface="Calibri"/>
                  </a:rPr>
                  <a:t>, в нашем примере, можно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ru-RU" dirty="0">
                    <a:cs typeface="Calibri"/>
                  </a:rPr>
                  <a:t> заменить на любой аттрибут, например, цвет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4"/>
                <a:stretch>
                  <a:fillRect l="-1171" b="-2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74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Пиксельный шейдер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97C7-5D1E-8A6F-E04F-2DEE131520DC}"/>
              </a:ext>
            </a:extLst>
          </p:cNvPr>
          <p:cNvSpPr txBox="1"/>
          <p:nvPr/>
        </p:nvSpPr>
        <p:spPr>
          <a:xfrm>
            <a:off x="974712" y="3785422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Assembler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DA86-4499-2E37-D74C-44AEA8B9D505}"/>
              </a:ext>
            </a:extLst>
          </p:cNvPr>
          <p:cNvSpPr txBox="1"/>
          <p:nvPr/>
        </p:nvSpPr>
        <p:spPr>
          <a:xfrm>
            <a:off x="974712" y="4293253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93921-2CB0-FF9E-DEE2-EE10B5B1D135}"/>
              </a:ext>
            </a:extLst>
          </p:cNvPr>
          <p:cNvSpPr txBox="1"/>
          <p:nvPr/>
        </p:nvSpPr>
        <p:spPr>
          <a:xfrm>
            <a:off x="3661578" y="365051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DCEA9-B7D6-86C7-1EE5-8A08A1C536E1}"/>
              </a:ext>
            </a:extLst>
          </p:cNvPr>
          <p:cNvSpPr txBox="1"/>
          <p:nvPr/>
        </p:nvSpPr>
        <p:spPr>
          <a:xfrm>
            <a:off x="3661577" y="429684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5EAFE36-C549-8638-27CD-9C211F5D1BEC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7642-30EA-992F-71B4-07379273EDDF}"/>
              </a:ext>
            </a:extLst>
          </p:cNvPr>
          <p:cNvSpPr txBox="1"/>
          <p:nvPr/>
        </p:nvSpPr>
        <p:spPr>
          <a:xfrm>
            <a:off x="971650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07FDD34-6BFA-BD93-DBAA-E019D7039B70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A287FA4-0326-1D65-7AE9-DDA699BE0469}"/>
              </a:ext>
            </a:extLst>
          </p:cNvPr>
          <p:cNvSpPr/>
          <p:nvPr/>
        </p:nvSpPr>
        <p:spPr>
          <a:xfrm rot="16200000">
            <a:off x="6172494" y="3395927"/>
            <a:ext cx="359692" cy="1148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1E1EB-FB61-54B4-3A2E-886B64DA999A}"/>
              </a:ext>
            </a:extLst>
          </p:cNvPr>
          <p:cNvSpPr txBox="1"/>
          <p:nvPr/>
        </p:nvSpPr>
        <p:spPr>
          <a:xfrm>
            <a:off x="5394794" y="1949542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из однородной системы координат в </a:t>
            </a:r>
            <a:r>
              <a:rPr lang="en-US" dirty="0"/>
              <a:t>NDC</a:t>
            </a:r>
            <a:endParaRPr lang="ru-R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36318A-D50B-2A07-AD82-4AB28559E011}"/>
              </a:ext>
            </a:extLst>
          </p:cNvPr>
          <p:cNvCxnSpPr/>
          <p:nvPr/>
        </p:nvCxnSpPr>
        <p:spPr>
          <a:xfrm>
            <a:off x="6246164" y="3196187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CE254A-03C7-23BD-A931-B49472CFEF29}"/>
              </a:ext>
            </a:extLst>
          </p:cNvPr>
          <p:cNvSpPr txBox="1"/>
          <p:nvPr/>
        </p:nvSpPr>
        <p:spPr>
          <a:xfrm>
            <a:off x="6991453" y="3788620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Rasterizer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F0199-B371-0C50-0F7E-2A6E8714EE5F}"/>
              </a:ext>
            </a:extLst>
          </p:cNvPr>
          <p:cNvSpPr txBox="1"/>
          <p:nvPr/>
        </p:nvSpPr>
        <p:spPr>
          <a:xfrm>
            <a:off x="699145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примитивов в </a:t>
            </a:r>
            <a:r>
              <a:rPr lang="en-US" dirty="0"/>
              <a:t>NDC </a:t>
            </a:r>
            <a:r>
              <a:rPr lang="ru-RU" dirty="0"/>
              <a:t>получает набор пикселей в </a:t>
            </a:r>
            <a:r>
              <a:rPr lang="en-US" dirty="0"/>
              <a:t>render target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A2BD16-4EA4-9088-456A-3BB687FEE163}"/>
              </a:ext>
            </a:extLst>
          </p:cNvPr>
          <p:cNvSpPr txBox="1"/>
          <p:nvPr/>
        </p:nvSpPr>
        <p:spPr>
          <a:xfrm>
            <a:off x="9730324" y="3654542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Пиксельный шейдер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C29A8-96E7-37EF-6D32-69AAB57FE3D1}"/>
              </a:ext>
            </a:extLst>
          </p:cNvPr>
          <p:cNvSpPr txBox="1"/>
          <p:nvPr/>
        </p:nvSpPr>
        <p:spPr>
          <a:xfrm>
            <a:off x="9746741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цвет пикселя, вызывается для каждого пикселя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D546B53-D595-244F-FE0A-0123E1DCCB5A}"/>
              </a:ext>
            </a:extLst>
          </p:cNvPr>
          <p:cNvSpPr/>
          <p:nvPr/>
        </p:nvSpPr>
        <p:spPr>
          <a:xfrm rot="16200000">
            <a:off x="9230508" y="3704114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Пиксельный шейдер,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SV_Position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color : COLOR;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float4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pixel) : SV_Target0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pixel.color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291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Output merger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2FC4EB-DC82-FFCC-8EBD-DF1CEC5F79E7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12656-7C8D-0C68-FDFB-DF2EDCD9AE6B}"/>
              </a:ext>
            </a:extLst>
          </p:cNvPr>
          <p:cNvSpPr txBox="1"/>
          <p:nvPr/>
        </p:nvSpPr>
        <p:spPr>
          <a:xfrm>
            <a:off x="971653" y="2263682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Вершины/Индексы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E5AD3-EC8A-EF03-31A9-9F2785DE8784}"/>
              </a:ext>
            </a:extLst>
          </p:cNvPr>
          <p:cNvSpPr txBox="1"/>
          <p:nvPr/>
        </p:nvSpPr>
        <p:spPr>
          <a:xfrm>
            <a:off x="971653" y="2786016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Разметка вершин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C4D41-7813-5736-A7EA-D7E92C50A215}"/>
              </a:ext>
            </a:extLst>
          </p:cNvPr>
          <p:cNvSpPr txBox="1"/>
          <p:nvPr/>
        </p:nvSpPr>
        <p:spPr>
          <a:xfrm>
            <a:off x="971652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Assembler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3088-1A4A-4456-0EAB-2E0A2C96A430}"/>
              </a:ext>
            </a:extLst>
          </p:cNvPr>
          <p:cNvSpPr txBox="1"/>
          <p:nvPr/>
        </p:nvSpPr>
        <p:spPr>
          <a:xfrm>
            <a:off x="971652" y="4296451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7F59-776D-D5E7-B979-06CE74B6F668}"/>
              </a:ext>
            </a:extLst>
          </p:cNvPr>
          <p:cNvSpPr txBox="1"/>
          <p:nvPr/>
        </p:nvSpPr>
        <p:spPr>
          <a:xfrm>
            <a:off x="3663572" y="3650120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Вершинный шейдер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0CF2C1F-F0E9-4AA8-9FCA-A88CB527A4B8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7C386-865A-0029-C435-B89E00102436}"/>
              </a:ext>
            </a:extLst>
          </p:cNvPr>
          <p:cNvSpPr txBox="1"/>
          <p:nvPr/>
        </p:nvSpPr>
        <p:spPr>
          <a:xfrm>
            <a:off x="3663571" y="429645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4C939-3DBF-36E3-B11E-A63C71C122FB}"/>
              </a:ext>
            </a:extLst>
          </p:cNvPr>
          <p:cNvSpPr txBox="1"/>
          <p:nvPr/>
        </p:nvSpPr>
        <p:spPr>
          <a:xfrm>
            <a:off x="6991813" y="3788620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Rasterizer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F9458-F3CA-AFA6-7B9E-9BC463C9FEEE}"/>
              </a:ext>
            </a:extLst>
          </p:cNvPr>
          <p:cNvSpPr txBox="1"/>
          <p:nvPr/>
        </p:nvSpPr>
        <p:spPr>
          <a:xfrm>
            <a:off x="699181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 примитивов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получает набор пикселей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61AAD-6083-F32D-A770-743673DA4E7A}"/>
              </a:ext>
            </a:extLst>
          </p:cNvPr>
          <p:cNvSpPr txBox="1"/>
          <p:nvPr/>
        </p:nvSpPr>
        <p:spPr>
          <a:xfrm>
            <a:off x="9732319" y="3654542"/>
            <a:ext cx="2061901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Пиксельный шейдер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DF54D41-E5BA-1EF8-649B-0B251F2C8404}"/>
              </a:ext>
            </a:extLst>
          </p:cNvPr>
          <p:cNvSpPr/>
          <p:nvPr/>
        </p:nvSpPr>
        <p:spPr>
          <a:xfrm rot="16200000">
            <a:off x="6171119" y="3401404"/>
            <a:ext cx="359692" cy="11484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AE4734-3063-8B22-3EB9-E0B305A4E243}"/>
              </a:ext>
            </a:extLst>
          </p:cNvPr>
          <p:cNvSpPr/>
          <p:nvPr/>
        </p:nvSpPr>
        <p:spPr>
          <a:xfrm rot="16200000">
            <a:off x="9230507" y="3704114"/>
            <a:ext cx="359692" cy="5287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67A9E-03B6-AA19-81B3-502E67C7A7AE}"/>
              </a:ext>
            </a:extLst>
          </p:cNvPr>
          <p:cNvSpPr txBox="1"/>
          <p:nvPr/>
        </p:nvSpPr>
        <p:spPr>
          <a:xfrm>
            <a:off x="9748736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Определяет цвет пикселя, вызывается для каждого пикселя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B6E12-FEDE-84F9-88FD-8E8CC6AA3E45}"/>
              </a:ext>
            </a:extLst>
          </p:cNvPr>
          <p:cNvSpPr txBox="1"/>
          <p:nvPr/>
        </p:nvSpPr>
        <p:spPr>
          <a:xfrm>
            <a:off x="5393419" y="1955019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Перевод из однородной системы координат в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NDC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802B9-5A83-837F-B2BA-493399F3E820}"/>
              </a:ext>
            </a:extLst>
          </p:cNvPr>
          <p:cNvCxnSpPr/>
          <p:nvPr/>
        </p:nvCxnSpPr>
        <p:spPr>
          <a:xfrm>
            <a:off x="6244789" y="3201664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706DE1-9246-2874-F7E1-9963C11E3374}"/>
              </a:ext>
            </a:extLst>
          </p:cNvPr>
          <p:cNvSpPr txBox="1"/>
          <p:nvPr/>
        </p:nvSpPr>
        <p:spPr>
          <a:xfrm>
            <a:off x="9732318" y="2779136"/>
            <a:ext cx="2061901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 Merger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F5CE6-39E0-761B-3DFF-CE7AE0B569E8}"/>
              </a:ext>
            </a:extLst>
          </p:cNvPr>
          <p:cNvSpPr txBox="1"/>
          <p:nvPr/>
        </p:nvSpPr>
        <p:spPr>
          <a:xfrm>
            <a:off x="9732318" y="1961970"/>
            <a:ext cx="206190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Target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0414C9A-DC1E-F4ED-48C1-4DAF36DA0B82}"/>
              </a:ext>
            </a:extLst>
          </p:cNvPr>
          <p:cNvSpPr/>
          <p:nvPr/>
        </p:nvSpPr>
        <p:spPr>
          <a:xfrm rot="10800000">
            <a:off x="10599840" y="3234811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700C673-52FC-C769-D416-C0B530D97178}"/>
              </a:ext>
            </a:extLst>
          </p:cNvPr>
          <p:cNvSpPr/>
          <p:nvPr/>
        </p:nvSpPr>
        <p:spPr>
          <a:xfrm rot="10800000">
            <a:off x="10599840" y="2375783"/>
            <a:ext cx="359692" cy="3434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4684-C025-EA73-FFD4-EF9CD318BE82}"/>
              </a:ext>
            </a:extLst>
          </p:cNvPr>
          <p:cNvSpPr txBox="1"/>
          <p:nvPr/>
        </p:nvSpPr>
        <p:spPr>
          <a:xfrm>
            <a:off x="971651" y="226688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Вершины/Индексы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97C7-5D1E-8A6F-E04F-2DEE131520DC}"/>
              </a:ext>
            </a:extLst>
          </p:cNvPr>
          <p:cNvSpPr txBox="1"/>
          <p:nvPr/>
        </p:nvSpPr>
        <p:spPr>
          <a:xfrm>
            <a:off x="974712" y="3785422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Assembler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DA86-4499-2E37-D74C-44AEA8B9D505}"/>
              </a:ext>
            </a:extLst>
          </p:cNvPr>
          <p:cNvSpPr txBox="1"/>
          <p:nvPr/>
        </p:nvSpPr>
        <p:spPr>
          <a:xfrm>
            <a:off x="974712" y="4293253"/>
            <a:ext cx="206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Собирает вершины в примитивы: треугольники, отрезки или точки; и передает их в вершинный шейдер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93921-2CB0-FF9E-DEE2-EE10B5B1D135}"/>
              </a:ext>
            </a:extLst>
          </p:cNvPr>
          <p:cNvSpPr txBox="1"/>
          <p:nvPr/>
        </p:nvSpPr>
        <p:spPr>
          <a:xfrm>
            <a:off x="3661578" y="3650510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Вершинный шейдер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DCEA9-B7D6-86C7-1EE5-8A08A1C536E1}"/>
              </a:ext>
            </a:extLst>
          </p:cNvPr>
          <p:cNvSpPr txBox="1"/>
          <p:nvPr/>
        </p:nvSpPr>
        <p:spPr>
          <a:xfrm>
            <a:off x="3661577" y="4296841"/>
            <a:ext cx="206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Переводит вершины в однородную систему координат, вызывается для каждой вершины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5EAFE36-C549-8638-27CD-9C211F5D1BEC}"/>
              </a:ext>
            </a:extLst>
          </p:cNvPr>
          <p:cNvSpPr/>
          <p:nvPr/>
        </p:nvSpPr>
        <p:spPr>
          <a:xfrm>
            <a:off x="1822756" y="2730200"/>
            <a:ext cx="359692" cy="942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7642-30EA-992F-71B4-07379273EDDF}"/>
              </a:ext>
            </a:extLst>
          </p:cNvPr>
          <p:cNvSpPr txBox="1"/>
          <p:nvPr/>
        </p:nvSpPr>
        <p:spPr>
          <a:xfrm>
            <a:off x="971650" y="2786016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Разметка вершин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07FDD34-6BFA-BD93-DBAA-E019D7039B70}"/>
              </a:ext>
            </a:extLst>
          </p:cNvPr>
          <p:cNvSpPr/>
          <p:nvPr/>
        </p:nvSpPr>
        <p:spPr>
          <a:xfrm rot="16200000">
            <a:off x="3178733" y="3711258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A287FA4-0326-1D65-7AE9-DDA699BE0469}"/>
              </a:ext>
            </a:extLst>
          </p:cNvPr>
          <p:cNvSpPr/>
          <p:nvPr/>
        </p:nvSpPr>
        <p:spPr>
          <a:xfrm rot="16200000">
            <a:off x="6172494" y="3395927"/>
            <a:ext cx="359692" cy="1148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1E1EB-FB61-54B4-3A2E-886B64DA999A}"/>
              </a:ext>
            </a:extLst>
          </p:cNvPr>
          <p:cNvSpPr txBox="1"/>
          <p:nvPr/>
        </p:nvSpPr>
        <p:spPr>
          <a:xfrm>
            <a:off x="5394794" y="1949542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Перевод из однородной системы координат в </a:t>
            </a:r>
            <a:r>
              <a:rPr lang="en-US" dirty="0"/>
              <a:t>NDC</a:t>
            </a:r>
            <a:endParaRPr lang="ru-R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36318A-D50B-2A07-AD82-4AB28559E011}"/>
              </a:ext>
            </a:extLst>
          </p:cNvPr>
          <p:cNvCxnSpPr/>
          <p:nvPr/>
        </p:nvCxnSpPr>
        <p:spPr>
          <a:xfrm>
            <a:off x="6246164" y="3196187"/>
            <a:ext cx="0" cy="5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CE254A-03C7-23BD-A931-B49472CFEF29}"/>
              </a:ext>
            </a:extLst>
          </p:cNvPr>
          <p:cNvSpPr txBox="1"/>
          <p:nvPr/>
        </p:nvSpPr>
        <p:spPr>
          <a:xfrm>
            <a:off x="6991453" y="3788620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Rasterizer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F0199-B371-0C50-0F7E-2A6E8714EE5F}"/>
              </a:ext>
            </a:extLst>
          </p:cNvPr>
          <p:cNvSpPr txBox="1"/>
          <p:nvPr/>
        </p:nvSpPr>
        <p:spPr>
          <a:xfrm>
            <a:off x="6991453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примитивов в </a:t>
            </a:r>
            <a:r>
              <a:rPr lang="en-US" dirty="0"/>
              <a:t>NDC </a:t>
            </a:r>
            <a:r>
              <a:rPr lang="ru-RU" dirty="0"/>
              <a:t>получает набор пикселей в </a:t>
            </a:r>
            <a:r>
              <a:rPr lang="en-US" dirty="0"/>
              <a:t>render target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A2BD16-4EA4-9088-456A-3BB687FEE163}"/>
              </a:ext>
            </a:extLst>
          </p:cNvPr>
          <p:cNvSpPr txBox="1"/>
          <p:nvPr/>
        </p:nvSpPr>
        <p:spPr>
          <a:xfrm>
            <a:off x="9730324" y="3654542"/>
            <a:ext cx="20619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Пиксельный шейдер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C29A8-96E7-37EF-6D32-69AAB57FE3D1}"/>
              </a:ext>
            </a:extLst>
          </p:cNvPr>
          <p:cNvSpPr txBox="1"/>
          <p:nvPr/>
        </p:nvSpPr>
        <p:spPr>
          <a:xfrm>
            <a:off x="9746741" y="4296451"/>
            <a:ext cx="206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цвет пикселя, вызывается для каждого пикселя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4044227-6425-4235-7396-5AF88F5B65DA}"/>
              </a:ext>
            </a:extLst>
          </p:cNvPr>
          <p:cNvSpPr/>
          <p:nvPr/>
        </p:nvSpPr>
        <p:spPr>
          <a:xfrm rot="16200000">
            <a:off x="9230508" y="3704114"/>
            <a:ext cx="359692" cy="5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87EACD-5A37-73A9-45B6-C7384350C250}"/>
              </a:ext>
            </a:extLst>
          </p:cNvPr>
          <p:cNvSpPr txBox="1"/>
          <p:nvPr/>
        </p:nvSpPr>
        <p:spPr>
          <a:xfrm>
            <a:off x="9730324" y="2779136"/>
            <a:ext cx="20619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 Merger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9FEF3-F46C-8512-50CE-869DE1DA0DA6}"/>
              </a:ext>
            </a:extLst>
          </p:cNvPr>
          <p:cNvSpPr txBox="1"/>
          <p:nvPr/>
        </p:nvSpPr>
        <p:spPr>
          <a:xfrm>
            <a:off x="9730324" y="1961970"/>
            <a:ext cx="206190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Render Target</a:t>
            </a:r>
            <a:endParaRPr lang="ru-RU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9758BDD-0060-3E1E-0DA3-626337AA9552}"/>
              </a:ext>
            </a:extLst>
          </p:cNvPr>
          <p:cNvSpPr/>
          <p:nvPr/>
        </p:nvSpPr>
        <p:spPr>
          <a:xfrm rot="10800000">
            <a:off x="10597846" y="3234811"/>
            <a:ext cx="359692" cy="343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6B7FD95-1F71-B374-E2F3-D4229A771C3B}"/>
              </a:ext>
            </a:extLst>
          </p:cNvPr>
          <p:cNvSpPr/>
          <p:nvPr/>
        </p:nvSpPr>
        <p:spPr>
          <a:xfrm rot="10800000">
            <a:off x="10597846" y="2375783"/>
            <a:ext cx="359692" cy="343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геометрии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Создадим структуру для вершины, где будем хранить координаты и цвет</a:t>
            </a:r>
          </a:p>
          <a:p>
            <a:r>
              <a:rPr lang="ru-RU" dirty="0">
                <a:cs typeface="Calibri"/>
              </a:rPr>
              <a:t>Создадим буфер в видеопамяти, куда передадим массив таких вершин в качестве содержимого</a:t>
            </a:r>
          </a:p>
          <a:p>
            <a:r>
              <a:rPr lang="ru-RU" dirty="0">
                <a:cs typeface="Calibri"/>
              </a:rPr>
              <a:t>Создадим также простой массив индексов</a:t>
            </a:r>
          </a:p>
          <a:p>
            <a:r>
              <a:rPr lang="ru-RU" dirty="0">
                <a:cs typeface="Calibri"/>
              </a:rPr>
              <a:t>И тоже положим в буфер в видеопамяти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927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Output Merger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Позволяет определять, в какую текстуру (текстуры) выводим картинку</a:t>
            </a:r>
          </a:p>
          <a:p>
            <a:r>
              <a:rPr lang="ru-RU" dirty="0">
                <a:cs typeface="Calibri"/>
              </a:rPr>
              <a:t>Настроить, как смешивать с тем, что в текстуре уже есть</a:t>
            </a:r>
          </a:p>
          <a:p>
            <a:r>
              <a:rPr lang="ru-RU" dirty="0">
                <a:cs typeface="Calibri"/>
              </a:rPr>
              <a:t>У нас уже все настроено с предыдущего примера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28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сцены, код (1</a:t>
            </a:r>
            <a:r>
              <a:rPr lang="en-US" dirty="0"/>
              <a:t>/3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ClearState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ID3D11RenderTargetView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0.25f, 0.25f, 0.25f, 1.0f };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D3D11_VIEWPORT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TopLeftX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TopLeftY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MinDepth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0.0f;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MaxDepth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1.0f;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RSSetViewports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viewport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004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сцены, код</a:t>
            </a:r>
            <a:r>
              <a:rPr lang="en-US" dirty="0"/>
              <a:t> (2/3)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D3D11_RECT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top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bottom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(1, &amp;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rect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439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сцены, код</a:t>
            </a:r>
            <a:r>
              <a:rPr lang="en-US" dirty="0"/>
              <a:t> (3/3)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IASetIndexBuffer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m_pIndexBuffer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DXGI_FORMAT_R16_UINT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ID3D11Buffer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vertexBuffers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m_pVertexBuffer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strides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{16};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{0};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IASetVertexBuffers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(0, 1,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vertexBuffers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strides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offsets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IASetInputLayout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m_pInputLayout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IASetPrimitiveTopology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D3D11_PRIMITIVE_TOPOLOGY_TRIANGLELIST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VSSetShader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m_pVertexShader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PSSetShader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m_pPixelShader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(3, 0, 0);</a:t>
            </a:r>
            <a:endParaRPr lang="ru-RU" sz="1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</a:rPr>
              <a:t>Present</a:t>
            </a:r>
            <a:r>
              <a:rPr lang="en-US" sz="1600" i="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ru-RU" sz="1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189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Если все сделали правильно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0300E-24C7-4D7B-9F36-622D9527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99" y="1920240"/>
            <a:ext cx="6485530" cy="41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5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Добавить рисование треугольника в </a:t>
            </a:r>
            <a:r>
              <a:rPr lang="en-US" sz="2400" dirty="0">
                <a:solidFill>
                  <a:srgbClr val="333333"/>
                </a:solidFill>
              </a:rPr>
              <a:t>NDC </a:t>
            </a:r>
            <a:r>
              <a:rPr lang="ru-RU" sz="2400" dirty="0">
                <a:solidFill>
                  <a:srgbClr val="333333"/>
                </a:solidFill>
              </a:rPr>
              <a:t>в ваше графическое приложение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  <a:hlinkClick r:id="rId2"/>
              </a:rPr>
              <a:t>Инфузория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3"/>
              </a:rPr>
              <a:t>Семантики </a:t>
            </a:r>
            <a:r>
              <a:rPr lang="en-US" sz="2400" dirty="0">
                <a:solidFill>
                  <a:srgbClr val="333333"/>
                </a:solidFill>
                <a:hlinkClick r:id="rId3"/>
              </a:rPr>
              <a:t>DirectX 11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4"/>
              </a:rPr>
              <a:t>Однородная система координат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5"/>
              </a:rPr>
              <a:t>Алгоритм Брезенхема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6"/>
              </a:rPr>
              <a:t>Барицентрические координаты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7"/>
              </a:rPr>
              <a:t>Интерполяция с перспективной коррекцией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Не хотим заморачиваться – сразу зададим в </a:t>
            </a:r>
            <a:r>
              <a:rPr lang="en-US" dirty="0">
                <a:cs typeface="Calibri"/>
              </a:rPr>
              <a:t>NDC (normalized device coordinates)</a:t>
            </a:r>
          </a:p>
          <a:p>
            <a:r>
              <a:rPr lang="ru-RU" dirty="0">
                <a:cs typeface="Calibri"/>
              </a:rPr>
              <a:t>Левый нижний угол области рендера (</a:t>
            </a:r>
            <a:r>
              <a:rPr lang="en-US" dirty="0">
                <a:cs typeface="Calibri"/>
              </a:rPr>
              <a:t>viewport</a:t>
            </a:r>
            <a:r>
              <a:rPr lang="ru-RU" dirty="0">
                <a:cs typeface="Calibri"/>
              </a:rPr>
              <a:t>) – (-1,-1)</a:t>
            </a:r>
          </a:p>
          <a:p>
            <a:r>
              <a:rPr lang="ru-RU" dirty="0">
                <a:cs typeface="Calibri"/>
              </a:rPr>
              <a:t>Правый верхний угол – (1,1)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Глубина – от 0 до 1 (возьмем везде 0)</a:t>
            </a:r>
          </a:p>
          <a:p>
            <a:r>
              <a:rPr lang="ru-RU" dirty="0">
                <a:cs typeface="Calibri"/>
              </a:rPr>
              <a:t>Зададим геометрию в этой системе</a:t>
            </a:r>
          </a:p>
          <a:p>
            <a:r>
              <a:rPr lang="ru-RU" dirty="0">
                <a:cs typeface="Calibri"/>
              </a:rPr>
              <a:t>Напишем шейдер так, чтобы координаты так в ней и остались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73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геометрии, код (1/3)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Vertex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COLORREF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  <a:cs typeface="Calibri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Vertex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{-0.5f, -0.5f, 0.0f, 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RGB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(255, 0, 0)},</a:t>
            </a:r>
          </a:p>
          <a:p>
            <a:pPr marL="0" indent="0">
              <a:buNone/>
            </a:pP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   { 0.5f, -0.5f, 0.0f, 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RGB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(0, 255, 0)},</a:t>
            </a:r>
          </a:p>
          <a:p>
            <a:pPr marL="0" indent="0">
              <a:buNone/>
            </a:pP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   { 0.0f,  0.5f, 0.0f, 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RGB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(0, 0, 255)}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геометрии, код (2/3)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D3D11_BUFFER_DESC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D3D11_USAGE_IMMUTABLE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D3D11_BIND_VERTEX_BUFFER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StructureByteStride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D3D11_SUBRESOURCE_DATA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pSysMem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SysMemPitch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Vertices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SysMemSlicePitch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14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геометрии, код (3/3)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ID3D11DeviceChild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pResource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pResource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SetPrivateData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000080"/>
                </a:solidFill>
                <a:latin typeface="Consolas" panose="020B0609020204030204" pitchFamily="49" charset="0"/>
              </a:rPr>
              <a:t>WKPDID_D3DDebugObjectName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5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5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m_pVertexBuffer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VertexBuffer</a:t>
            </a:r>
            <a:r>
              <a:rPr lang="en-US" sz="15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3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16924</TotalTime>
  <Words>3700</Words>
  <Application>Microsoft Office PowerPoint</Application>
  <PresentationFormat>Widescreen</PresentationFormat>
  <Paragraphs>601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office theme</vt:lpstr>
      <vt:lpstr>Глава 3. Треугольник</vt:lpstr>
      <vt:lpstr>Минимальный набор для отрисовки геометрии</vt:lpstr>
      <vt:lpstr>Графический конвейер (pipeline)</vt:lpstr>
      <vt:lpstr>Геометрия</vt:lpstr>
      <vt:lpstr>Создание геометрии</vt:lpstr>
      <vt:lpstr>Система координат</vt:lpstr>
      <vt:lpstr>Создание геометрии, код (1/3)</vt:lpstr>
      <vt:lpstr>Создание геометрии, код (2/3)</vt:lpstr>
      <vt:lpstr>Создание геометрии, код (3/3)</vt:lpstr>
      <vt:lpstr>Индексация геометрии</vt:lpstr>
      <vt:lpstr>Создание индексов, код (1/2)</vt:lpstr>
      <vt:lpstr>Создание индексов, код (2/2)</vt:lpstr>
      <vt:lpstr>Вершинный шейдер</vt:lpstr>
      <vt:lpstr>Вершинный шейдер (простой, как инфузория[1]), код (1/2)</vt:lpstr>
      <vt:lpstr>Вершинный шейдер, код (2/2)</vt:lpstr>
      <vt:lpstr>Имена и семантики</vt:lpstr>
      <vt:lpstr>Компиляция шейдера</vt:lpstr>
      <vt:lpstr>Параметры D3DCompile (1/2)</vt:lpstr>
      <vt:lpstr>Параметры D3DCompile (2/2)</vt:lpstr>
      <vt:lpstr>Компиляция шейдера, код (1/3)</vt:lpstr>
      <vt:lpstr>Компиляция шейдера, код (2/3)</vt:lpstr>
      <vt:lpstr>Компиляция шейдера, код (3/3)</vt:lpstr>
      <vt:lpstr>Создание шейдера, код (1/2)</vt:lpstr>
      <vt:lpstr>Создание шейдера, код (2/2)</vt:lpstr>
      <vt:lpstr>Разметка вершинного буфера</vt:lpstr>
      <vt:lpstr>Разметка вершинного буфера</vt:lpstr>
      <vt:lpstr>DXBC вершинного шейдера</vt:lpstr>
      <vt:lpstr>Создание объекта разметки, код</vt:lpstr>
      <vt:lpstr>Настройка Input Assembler</vt:lpstr>
      <vt:lpstr>Настройка Input Assembler</vt:lpstr>
      <vt:lpstr>Input Assembler, топология не списка</vt:lpstr>
      <vt:lpstr>Настройка Input Assembler, код</vt:lpstr>
      <vt:lpstr>Однородная система координат[3]</vt:lpstr>
      <vt:lpstr>Геометрические преобразования в однородной системе координат</vt:lpstr>
      <vt:lpstr>Перевод из однородной системы координат</vt:lpstr>
      <vt:lpstr>Растеризация</vt:lpstr>
      <vt:lpstr>Растеризация</vt:lpstr>
      <vt:lpstr>Растеризация, пример алгоритма</vt:lpstr>
      <vt:lpstr>Растеризация, визуально</vt:lpstr>
      <vt:lpstr>Барицентрические координаты[5] (1/2)</vt:lpstr>
      <vt:lpstr>Барицентрические координаты (2/2)</vt:lpstr>
      <vt:lpstr>Перспективная коррекция, пример (1/3)</vt:lpstr>
      <vt:lpstr>Перспективная коррекция, пример (2/3)</vt:lpstr>
      <vt:lpstr>Перспективная коррекция, пример (3/3)</vt:lpstr>
      <vt:lpstr>Подобные треугольники</vt:lpstr>
      <vt:lpstr>Подобные треугольники, расчет</vt:lpstr>
      <vt:lpstr>Пиксельный шейдер</vt:lpstr>
      <vt:lpstr>Пиксельный шейдер, код</vt:lpstr>
      <vt:lpstr>Output merger</vt:lpstr>
      <vt:lpstr>Output Merger</vt:lpstr>
      <vt:lpstr>Отрисовка сцены, код (1/3)</vt:lpstr>
      <vt:lpstr>Отрисовка сцены, код (2/3)</vt:lpstr>
      <vt:lpstr>Отрисовка сцены, код (3/3)</vt:lpstr>
      <vt:lpstr>Если все сделали правильно</vt:lpstr>
      <vt:lpstr>Задание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/>
  <cp:lastModifiedBy>Anton Vasilyev</cp:lastModifiedBy>
  <cp:revision>170</cp:revision>
  <dcterms:created xsi:type="dcterms:W3CDTF">2020-11-03T09:20:39Z</dcterms:created>
  <dcterms:modified xsi:type="dcterms:W3CDTF">2023-02-14T19:57:29Z</dcterms:modified>
</cp:coreProperties>
</file>