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1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75EE2B59-AD7E-4E0A-94D5-9995777CAA30}"/>
    <pc:docChg chg="modSld">
      <pc:chgData name="Anton Vasilyev" userId="c9a2c3308cbc88f4" providerId="LiveId" clId="{75EE2B59-AD7E-4E0A-94D5-9995777CAA30}" dt="2023-02-21T10:35:33.262" v="0" actId="20577"/>
      <pc:docMkLst>
        <pc:docMk/>
      </pc:docMkLst>
      <pc:sldChg chg="modSp mod">
        <pc:chgData name="Anton Vasilyev" userId="c9a2c3308cbc88f4" providerId="LiveId" clId="{75EE2B59-AD7E-4E0A-94D5-9995777CAA30}" dt="2023-02-21T10:35:33.262" v="0" actId="20577"/>
        <pc:sldMkLst>
          <pc:docMk/>
          <pc:sldMk cId="3047985178" sldId="311"/>
        </pc:sldMkLst>
        <pc:spChg chg="mod">
          <ac:chgData name="Anton Vasilyev" userId="c9a2c3308cbc88f4" providerId="LiveId" clId="{75EE2B59-AD7E-4E0A-94D5-9995777CAA30}" dt="2023-02-21T10:35:33.262" v="0" actId="20577"/>
          <ac:spMkLst>
            <pc:docMk/>
            <pc:sldMk cId="3047985178" sldId="311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6220E500-3A91-4DC3-AE9D-8F1147C4F42E}"/>
    <pc:docChg chg="custSel delSld modSld">
      <pc:chgData name="Anton Vasilyev" userId="c9a2c3308cbc88f4" providerId="LiveId" clId="{6220E500-3A91-4DC3-AE9D-8F1147C4F42E}" dt="2023-02-19T17:18:12.683" v="263" actId="47"/>
      <pc:docMkLst>
        <pc:docMk/>
      </pc:docMkLst>
      <pc:sldChg chg="modSp mod">
        <pc:chgData name="Anton Vasilyev" userId="c9a2c3308cbc88f4" providerId="LiveId" clId="{6220E500-3A91-4DC3-AE9D-8F1147C4F42E}" dt="2023-02-11T15:34:42.171" v="36" actId="20577"/>
        <pc:sldMkLst>
          <pc:docMk/>
          <pc:sldMk cId="109857222" sldId="256"/>
        </pc:sldMkLst>
        <pc:spChg chg="mod">
          <ac:chgData name="Anton Vasilyev" userId="c9a2c3308cbc88f4" providerId="LiveId" clId="{6220E500-3A91-4DC3-AE9D-8F1147C4F42E}" dt="2023-02-11T15:34:42.171" v="3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nton Vasilyev" userId="c9a2c3308cbc88f4" providerId="LiveId" clId="{6220E500-3A91-4DC3-AE9D-8F1147C4F42E}" dt="2023-02-19T17:17:39.878" v="261" actId="27636"/>
        <pc:sldMkLst>
          <pc:docMk/>
          <pc:sldMk cId="74763592" sldId="274"/>
        </pc:sldMkLst>
        <pc:spChg chg="mod">
          <ac:chgData name="Anton Vasilyev" userId="c9a2c3308cbc88f4" providerId="LiveId" clId="{6220E500-3A91-4DC3-AE9D-8F1147C4F42E}" dt="2023-02-19T17:17:39.878" v="261" actId="27636"/>
          <ac:spMkLst>
            <pc:docMk/>
            <pc:sldMk cId="74763592" sldId="274"/>
            <ac:spMk id="2" creationId="{4454E273-1BD3-4886-B183-8EA0CD8AA0F5}"/>
          </ac:spMkLst>
        </pc:spChg>
      </pc:sldChg>
      <pc:sldChg chg="modSp mod">
        <pc:chgData name="Anton Vasilyev" userId="c9a2c3308cbc88f4" providerId="LiveId" clId="{6220E500-3A91-4DC3-AE9D-8F1147C4F42E}" dt="2023-02-19T17:18:03.637" v="262" actId="6549"/>
        <pc:sldMkLst>
          <pc:docMk/>
          <pc:sldMk cId="3425571670" sldId="281"/>
        </pc:sldMkLst>
        <pc:spChg chg="mod">
          <ac:chgData name="Anton Vasilyev" userId="c9a2c3308cbc88f4" providerId="LiveId" clId="{6220E500-3A91-4DC3-AE9D-8F1147C4F42E}" dt="2023-02-19T17:18:03.637" v="262" actId="6549"/>
          <ac:spMkLst>
            <pc:docMk/>
            <pc:sldMk cId="3425571670" sldId="281"/>
            <ac:spMk id="3" creationId="{6EB5EA79-2747-4663-9DD7-388DB5EDF6F6}"/>
          </ac:spMkLst>
        </pc:spChg>
      </pc:sldChg>
      <pc:sldChg chg="modSp mod">
        <pc:chgData name="Anton Vasilyev" userId="c9a2c3308cbc88f4" providerId="LiveId" clId="{6220E500-3A91-4DC3-AE9D-8F1147C4F42E}" dt="2023-02-19T16:44:18.991" v="259" actId="20577"/>
        <pc:sldMkLst>
          <pc:docMk/>
          <pc:sldMk cId="3047985178" sldId="311"/>
        </pc:sldMkLst>
        <pc:spChg chg="mod">
          <ac:chgData name="Anton Vasilyev" userId="c9a2c3308cbc88f4" providerId="LiveId" clId="{6220E500-3A91-4DC3-AE9D-8F1147C4F42E}" dt="2023-02-19T16:43:20.727" v="97" actId="20577"/>
          <ac:spMkLst>
            <pc:docMk/>
            <pc:sldMk cId="3047985178" sldId="311"/>
            <ac:spMk id="2" creationId="{4454E273-1BD3-4886-B183-8EA0CD8AA0F5}"/>
          </ac:spMkLst>
        </pc:spChg>
        <pc:spChg chg="mod">
          <ac:chgData name="Anton Vasilyev" userId="c9a2c3308cbc88f4" providerId="LiveId" clId="{6220E500-3A91-4DC3-AE9D-8F1147C4F42E}" dt="2023-02-19T16:44:18.991" v="259" actId="20577"/>
          <ac:spMkLst>
            <pc:docMk/>
            <pc:sldMk cId="3047985178" sldId="311"/>
            <ac:spMk id="3" creationId="{6EB5EA79-2747-4663-9DD7-388DB5EDF6F6}"/>
          </ac:spMkLst>
        </pc:spChg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600266609" sldId="31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796927298" sldId="31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035679101" sldId="314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178709331" sldId="315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4248145866" sldId="316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09938214" sldId="317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628839850" sldId="318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671607532" sldId="319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564917535" sldId="320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645732367" sldId="321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466451614" sldId="32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76065477" sldId="32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774938120" sldId="324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005654370" sldId="325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761576003" sldId="326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134648992" sldId="327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218711130" sldId="328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713316015" sldId="329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807915293" sldId="330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313661143" sldId="331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257726196" sldId="33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05888868" sldId="33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933814169" sldId="334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245410919" sldId="335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311195156" sldId="336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929094794" sldId="337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575488573" sldId="338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825565370" sldId="339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4107569215" sldId="340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142110328" sldId="341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587352971" sldId="34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679984107" sldId="34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771527533" sldId="344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993529773" sldId="345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896587778" sldId="346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806844862" sldId="347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736326592" sldId="348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052823270" sldId="349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403793178" sldId="351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868209782" sldId="35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059818712" sldId="35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462483741" sldId="354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768416796" sldId="355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918474321" sldId="356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890091649" sldId="357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008291278" sldId="358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442860100" sldId="359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999428388" sldId="360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2141439371" sldId="361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1141004181" sldId="362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3367189697" sldId="363"/>
        </pc:sldMkLst>
      </pc:sldChg>
      <pc:sldChg chg="del">
        <pc:chgData name="Anton Vasilyev" userId="c9a2c3308cbc88f4" providerId="LiveId" clId="{6220E500-3A91-4DC3-AE9D-8F1147C4F42E}" dt="2023-02-11T15:34:29.422" v="0" actId="47"/>
        <pc:sldMkLst>
          <pc:docMk/>
          <pc:sldMk cId="4292675453" sldId="364"/>
        </pc:sldMkLst>
      </pc:sldChg>
      <pc:sldChg chg="del">
        <pc:chgData name="Anton Vasilyev" userId="c9a2c3308cbc88f4" providerId="LiveId" clId="{6220E500-3A91-4DC3-AE9D-8F1147C4F42E}" dt="2023-02-19T17:18:12.683" v="263" actId="47"/>
        <pc:sldMkLst>
          <pc:docMk/>
          <pc:sldMk cId="1765748564" sldId="365"/>
        </pc:sldMkLst>
      </pc:sldChg>
      <pc:sldChg chg="del">
        <pc:chgData name="Anton Vasilyev" userId="c9a2c3308cbc88f4" providerId="LiveId" clId="{6220E500-3A91-4DC3-AE9D-8F1147C4F42E}" dt="2023-02-19T17:18:12.683" v="263" actId="47"/>
        <pc:sldMkLst>
          <pc:docMk/>
          <pc:sldMk cId="281614100" sldId="3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50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durk/renderdo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do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4. </a:t>
            </a:r>
            <a:r>
              <a:rPr lang="ru-RU" sz="4800" dirty="0">
                <a:ea typeface="+mj-lt"/>
                <a:cs typeface="+mj-lt"/>
              </a:rPr>
              <a:t>Основы работы с </a:t>
            </a:r>
            <a:r>
              <a:rPr lang="en-US" sz="4800" dirty="0" err="1">
                <a:ea typeface="+mj-lt"/>
                <a:cs typeface="+mj-lt"/>
              </a:rPr>
              <a:t>RenderDoc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можно ли отлаживать шейдера?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Можно!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Полная поддержка отладки вершинных и фрагментных шейдеров</a:t>
            </a:r>
          </a:p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Частичная поддержка вычислительных </a:t>
            </a:r>
            <a:r>
              <a:rPr lang="ru-RU" sz="2400" dirty="0">
                <a:solidFill>
                  <a:srgbClr val="333333"/>
                </a:solidFill>
              </a:rPr>
              <a:t>шейдеров 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(есть сложности с работой с общими для группы потоков данными </a:t>
            </a:r>
            <a:r>
              <a:rPr lang="ru-RU" sz="2400" dirty="0">
                <a:solidFill>
                  <a:srgbClr val="333333"/>
                </a:solidFill>
              </a:rPr>
              <a:t>–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LDS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) </a:t>
            </a:r>
            <a:endParaRPr lang="en-US" sz="2400" b="0" i="0" u="none" strike="noStrike" dirty="0">
              <a:solidFill>
                <a:srgbClr val="333333"/>
              </a:solidFill>
            </a:endParaRPr>
          </a:p>
          <a:p>
            <a:pPr marR="0"/>
            <a:endParaRPr lang="ru-RU" sz="20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57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вершинного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1715BC-1C9C-4DFB-9525-FDDCE317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пиксельного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75CF42-23AC-444B-8B69-EF1880C6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3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FD269E-362D-46FE-9DD9-B8B38936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B7BD1-3005-4089-A1F7-4A5C9822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 </a:t>
            </a:r>
            <a:r>
              <a:rPr lang="ru-RU" dirty="0"/>
              <a:t>поддержка из кода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Иногда бывает невозможно вызвать захват кадра в нужный момент. Например, на первом кадре, когда объект должен рисоваться, он рисуется неправильно, а на всех остальных – нормально.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вызвать захват кадра из кода</a:t>
            </a:r>
          </a:p>
          <a:p>
            <a:pPr marL="0" marR="0" indent="0">
              <a:buNone/>
            </a:pP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renderdoc_app.h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</a:t>
            </a:r>
            <a:r>
              <a:rPr lang="ru-RU" dirty="0"/>
              <a:t> если что-то пошло не так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Не работает или падает захват кадра, </a:t>
            </a:r>
            <a:r>
              <a:rPr lang="en-US" sz="2400" dirty="0" err="1">
                <a:solidFill>
                  <a:srgbClr val="333333"/>
                </a:solidFill>
              </a:rPr>
              <a:t>RenderDoc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не </a:t>
            </a:r>
            <a:r>
              <a:rPr lang="ru-RU" sz="2400" dirty="0" err="1">
                <a:solidFill>
                  <a:srgbClr val="333333"/>
                </a:solidFill>
              </a:rPr>
              <a:t>коннектится</a:t>
            </a:r>
            <a:r>
              <a:rPr lang="ru-RU" sz="2400" dirty="0">
                <a:solidFill>
                  <a:srgbClr val="333333"/>
                </a:solidFill>
              </a:rPr>
              <a:t> к приложению, не видно отладочной информации для шейдера, </a:t>
            </a:r>
            <a:r>
              <a:rPr lang="en-US" sz="2400" dirty="0" err="1">
                <a:solidFill>
                  <a:srgbClr val="333333"/>
                </a:solidFill>
              </a:rPr>
              <a:t>etc</a:t>
            </a:r>
            <a:r>
              <a:rPr lang="ru-RU" sz="2400" dirty="0">
                <a:solidFill>
                  <a:srgbClr val="333333"/>
                </a:solidFill>
              </a:rPr>
              <a:t>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скачать исходники, собрать самостоятельно и </a:t>
            </a:r>
            <a:r>
              <a:rPr lang="ru-RU" sz="2400" dirty="0" err="1">
                <a:solidFill>
                  <a:srgbClr val="333333"/>
                </a:solidFill>
              </a:rPr>
              <a:t>отладиться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en-US" sz="2400" dirty="0" err="1">
                <a:solidFill>
                  <a:srgbClr val="333333"/>
                </a:solidFill>
              </a:rPr>
              <a:t>RenderDoc</a:t>
            </a:r>
            <a:endParaRPr lang="ru-RU" sz="2400" dirty="0">
              <a:solidFill>
                <a:srgbClr val="333333"/>
              </a:solidFill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  <a:hlinkClick r:id="rId2"/>
              </a:rPr>
              <a:t>https://github.com/baldurk/renderdoc</a:t>
            </a:r>
            <a:endParaRPr lang="ru-RU" sz="20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также написать автору (на сайте есть координаты)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</a:t>
            </a:r>
            <a:r>
              <a:rPr lang="ru-RU" dirty="0"/>
              <a:t> бонус =)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захватить кадр из любой игры, не только своего из приложения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Не будет маркеров, но в целом структуру кадра можно изучить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75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Инструменты для захвата кадра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Нужны, чтобы понять, что происходит на </a:t>
            </a:r>
            <a:r>
              <a:rPr lang="en-US" dirty="0">
                <a:cs typeface="Calibri"/>
              </a:rPr>
              <a:t>GPU</a:t>
            </a:r>
          </a:p>
          <a:p>
            <a:r>
              <a:rPr lang="ru-RU" dirty="0">
                <a:cs typeface="Calibri"/>
              </a:rPr>
              <a:t>Со стороны отладчика мы этого не видим</a:t>
            </a:r>
          </a:p>
          <a:p>
            <a:r>
              <a:rPr lang="en-US" dirty="0">
                <a:cs typeface="Calibri"/>
              </a:rPr>
              <a:t>Microsoft PIX, Intel GPA, </a:t>
            </a:r>
            <a:r>
              <a:rPr lang="en-US">
                <a:cs typeface="Calibri"/>
              </a:rPr>
              <a:t>NVIDIA Nsight</a:t>
            </a:r>
            <a:r>
              <a:rPr lang="en-US" dirty="0">
                <a:cs typeface="Calibri"/>
              </a:rPr>
              <a:t>, etc. </a:t>
            </a:r>
          </a:p>
          <a:p>
            <a:r>
              <a:rPr lang="en-US" dirty="0" err="1">
                <a:cs typeface="Calibri"/>
              </a:rPr>
              <a:t>RenderDoc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8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RenderDoc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b="0" i="0" u="none" strike="noStrike" dirty="0">
                <a:solidFill>
                  <a:srgbClr val="333333"/>
                </a:solidFill>
                <a:hlinkClick r:id="rId2"/>
              </a:rPr>
              <a:t>https://renderdoc.org/</a:t>
            </a:r>
            <a:endParaRPr lang="ru-RU" sz="2400" b="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Плюсы: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Работает на любом железе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Открытый исходный код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Небольшой размер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Много возможностей</a:t>
            </a:r>
          </a:p>
          <a:p>
            <a:r>
              <a:rPr lang="ru-RU" sz="2400" b="0" i="0" u="none" strike="noStrike" dirty="0">
                <a:solidFill>
                  <a:srgbClr val="333333"/>
                </a:solidFill>
              </a:rPr>
              <a:t>Минусы: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Много мелких багов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Не имеет доступа к низкоуровневым функциям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запуск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D2EFF0-B9FF-4145-A4D4-8C54A44D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захват кадра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C1B755-833B-469F-AD34-51EE0C9D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542A5-EFAD-41CB-B3D0-456E14BC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3D10FE-DD5B-42C5-A063-DE47DD1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58F50-3AE2-487E-86FD-607BC373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83B48-3BD6-48E0-A497-55484306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17030</TotalTime>
  <Words>302</Words>
  <Application>Microsoft Office PowerPoint</Application>
  <PresentationFormat>Широкоэкранный</PresentationFormat>
  <Paragraphs>59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Глава 4. Основы работы с RenderDoc</vt:lpstr>
      <vt:lpstr>Инструменты для захвата кадра</vt:lpstr>
      <vt:lpstr>RenderDoc</vt:lpstr>
      <vt:lpstr>RenderDoc: запуск приложения</vt:lpstr>
      <vt:lpstr>RenderDoc: захват кадра</vt:lpstr>
      <vt:lpstr>RenderDoc: анализ кадров</vt:lpstr>
      <vt:lpstr>RenderDoc: анализ кадров</vt:lpstr>
      <vt:lpstr>RenderDoc: анализ кадров</vt:lpstr>
      <vt:lpstr>RenderDoc: анализ кадров</vt:lpstr>
      <vt:lpstr>RenderDoc: можно ли отлаживать шейдера?</vt:lpstr>
      <vt:lpstr>RenderDoc: отладка вершинного шейдера</vt:lpstr>
      <vt:lpstr>RenderDoc: отладка пиксельного шейдера</vt:lpstr>
      <vt:lpstr>RenderDoc: отладка шейдера</vt:lpstr>
      <vt:lpstr>RenderDoc: отладка шейдера</vt:lpstr>
      <vt:lpstr>RenderDoc: поддержка из кода</vt:lpstr>
      <vt:lpstr>RenderDoc: если что-то пошло не так</vt:lpstr>
      <vt:lpstr>RenderDoc: бонус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170</cp:revision>
  <dcterms:created xsi:type="dcterms:W3CDTF">2020-11-03T09:20:39Z</dcterms:created>
  <dcterms:modified xsi:type="dcterms:W3CDTF">2023-02-21T10:35:33Z</dcterms:modified>
</cp:coreProperties>
</file>