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2" r:id="rId19"/>
    <p:sldId id="381" r:id="rId20"/>
    <p:sldId id="383" r:id="rId21"/>
    <p:sldId id="384" r:id="rId22"/>
    <p:sldId id="385" r:id="rId23"/>
    <p:sldId id="387" r:id="rId24"/>
    <p:sldId id="388" r:id="rId25"/>
    <p:sldId id="389" r:id="rId26"/>
    <p:sldId id="390" r:id="rId27"/>
    <p:sldId id="394" r:id="rId28"/>
    <p:sldId id="391" r:id="rId29"/>
    <p:sldId id="392" r:id="rId30"/>
    <p:sldId id="393" r:id="rId31"/>
    <p:sldId id="395" r:id="rId32"/>
    <p:sldId id="396" r:id="rId33"/>
    <p:sldId id="397" r:id="rId34"/>
    <p:sldId id="398" r:id="rId35"/>
    <p:sldId id="3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740B8E3B-BD5F-4320-A824-EEF13278645B}"/>
    <pc:docChg chg="undo custSel addSld delSld modSld sldOrd">
      <pc:chgData name="Anton Vasilyev" userId="c9a2c3308cbc88f4" providerId="LiveId" clId="{740B8E3B-BD5F-4320-A824-EEF13278645B}" dt="2023-03-05T16:16:16.791" v="7807" actId="20577"/>
      <pc:docMkLst>
        <pc:docMk/>
      </pc:docMkLst>
      <pc:sldChg chg="modSp mod">
        <pc:chgData name="Anton Vasilyev" userId="c9a2c3308cbc88f4" providerId="LiveId" clId="{740B8E3B-BD5F-4320-A824-EEF13278645B}" dt="2023-03-04T15:04:04.179" v="34" actId="20577"/>
        <pc:sldMkLst>
          <pc:docMk/>
          <pc:sldMk cId="109857222" sldId="256"/>
        </pc:sldMkLst>
        <pc:spChg chg="mod">
          <ac:chgData name="Anton Vasilyev" userId="c9a2c3308cbc88f4" providerId="LiveId" clId="{740B8E3B-BD5F-4320-A824-EEF13278645B}" dt="2023-03-04T15:04:04.179" v="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nton Vasilyev" userId="c9a2c3308cbc88f4" providerId="LiveId" clId="{740B8E3B-BD5F-4320-A824-EEF13278645B}" dt="2023-03-04T15:04:09.947" v="35" actId="2696"/>
        <pc:sldMkLst>
          <pc:docMk/>
          <pc:sldMk cId="3047985178" sldId="311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153260953" sldId="312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310179085" sldId="324"/>
        </pc:sldMkLst>
      </pc:sldChg>
      <pc:sldChg chg="modSp mod">
        <pc:chgData name="Anton Vasilyev" userId="c9a2c3308cbc88f4" providerId="LiveId" clId="{740B8E3B-BD5F-4320-A824-EEF13278645B}" dt="2023-03-04T15:25:09.537" v="415" actId="20577"/>
        <pc:sldMkLst>
          <pc:docMk/>
          <pc:sldMk cId="1765748564" sldId="365"/>
        </pc:sldMkLst>
        <pc:spChg chg="mod">
          <ac:chgData name="Anton Vasilyev" userId="c9a2c3308cbc88f4" providerId="LiveId" clId="{740B8E3B-BD5F-4320-A824-EEF13278645B}" dt="2023-03-04T15:04:44.427" v="73" actId="20577"/>
          <ac:spMkLst>
            <pc:docMk/>
            <pc:sldMk cId="1765748564" sldId="365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5:25:09.537" v="415" actId="20577"/>
          <ac:spMkLst>
            <pc:docMk/>
            <pc:sldMk cId="1765748564" sldId="365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81614100" sldId="366"/>
        </pc:sldMkLst>
      </pc:sldChg>
      <pc:sldChg chg="addSp delSp modSp add mod">
        <pc:chgData name="Anton Vasilyev" userId="c9a2c3308cbc88f4" providerId="LiveId" clId="{740B8E3B-BD5F-4320-A824-EEF13278645B}" dt="2023-03-04T16:38:43.969" v="504" actId="14826"/>
        <pc:sldMkLst>
          <pc:docMk/>
          <pc:sldMk cId="1915322919" sldId="366"/>
        </pc:sldMkLst>
        <pc:spChg chg="mod">
          <ac:chgData name="Anton Vasilyev" userId="c9a2c3308cbc88f4" providerId="LiveId" clId="{740B8E3B-BD5F-4320-A824-EEF13278645B}" dt="2023-03-04T15:25:34.881" v="454" actId="20577"/>
          <ac:spMkLst>
            <pc:docMk/>
            <pc:sldMk cId="1915322919" sldId="366"/>
            <ac:spMk id="2" creationId="{4454E273-1BD3-4886-B183-8EA0CD8AA0F5}"/>
          </ac:spMkLst>
        </pc:spChg>
        <pc:spChg chg="del">
          <ac:chgData name="Anton Vasilyev" userId="c9a2c3308cbc88f4" providerId="LiveId" clId="{740B8E3B-BD5F-4320-A824-EEF13278645B}" dt="2023-03-04T15:25:39.540" v="455" actId="478"/>
          <ac:spMkLst>
            <pc:docMk/>
            <pc:sldMk cId="1915322919" sldId="366"/>
            <ac:spMk id="3" creationId="{6EB5EA79-2747-4663-9DD7-388DB5EDF6F6}"/>
          </ac:spMkLst>
        </pc:spChg>
        <pc:spChg chg="add del mod">
          <ac:chgData name="Anton Vasilyev" userId="c9a2c3308cbc88f4" providerId="LiveId" clId="{740B8E3B-BD5F-4320-A824-EEF13278645B}" dt="2023-03-04T15:25:42.049" v="456" actId="478"/>
          <ac:spMkLst>
            <pc:docMk/>
            <pc:sldMk cId="1915322919" sldId="366"/>
            <ac:spMk id="6" creationId="{CB56CFA3-9F1D-0852-840C-C651B22AA19C}"/>
          </ac:spMkLst>
        </pc:spChg>
        <pc:spChg chg="add mod">
          <ac:chgData name="Anton Vasilyev" userId="c9a2c3308cbc88f4" providerId="LiveId" clId="{740B8E3B-BD5F-4320-A824-EEF13278645B}" dt="2023-03-04T16:38:22.149" v="497" actId="1076"/>
          <ac:spMkLst>
            <pc:docMk/>
            <pc:sldMk cId="1915322919" sldId="366"/>
            <ac:spMk id="13" creationId="{1BF1FA30-55C8-8437-AA2F-82D711D0EA27}"/>
          </ac:spMkLst>
        </pc:spChg>
        <pc:spChg chg="add mod">
          <ac:chgData name="Anton Vasilyev" userId="c9a2c3308cbc88f4" providerId="LiveId" clId="{740B8E3B-BD5F-4320-A824-EEF13278645B}" dt="2023-03-04T16:38:30.676" v="503" actId="20577"/>
          <ac:spMkLst>
            <pc:docMk/>
            <pc:sldMk cId="1915322919" sldId="366"/>
            <ac:spMk id="14" creationId="{CDF43FEE-85DD-B528-4968-665A4DB1C388}"/>
          </ac:spMkLst>
        </pc:spChg>
        <pc:picChg chg="add mod">
          <ac:chgData name="Anton Vasilyev" userId="c9a2c3308cbc88f4" providerId="LiveId" clId="{740B8E3B-BD5F-4320-A824-EEF13278645B}" dt="2023-03-04T16:37:26.124" v="461" actId="1076"/>
          <ac:picMkLst>
            <pc:docMk/>
            <pc:sldMk cId="1915322919" sldId="366"/>
            <ac:picMk id="9" creationId="{4DD87EC5-FEF8-56DC-ACA3-7AC97B5065C2}"/>
          </ac:picMkLst>
        </pc:picChg>
        <pc:picChg chg="add mod">
          <ac:chgData name="Anton Vasilyev" userId="c9a2c3308cbc88f4" providerId="LiveId" clId="{740B8E3B-BD5F-4320-A824-EEF13278645B}" dt="2023-03-04T16:38:43.969" v="504" actId="14826"/>
          <ac:picMkLst>
            <pc:docMk/>
            <pc:sldMk cId="1915322919" sldId="366"/>
            <ac:picMk id="11" creationId="{99EB3575-BE37-3371-0B94-C4408E7E57AC}"/>
          </ac:picMkLst>
        </pc:picChg>
      </pc:sldChg>
      <pc:sldChg chg="modSp add mod ord">
        <pc:chgData name="Anton Vasilyev" userId="c9a2c3308cbc88f4" providerId="LiveId" clId="{740B8E3B-BD5F-4320-A824-EEF13278645B}" dt="2023-03-05T16:13:38.903" v="7802" actId="947"/>
        <pc:sldMkLst>
          <pc:docMk/>
          <pc:sldMk cId="590811722" sldId="367"/>
        </pc:sldMkLst>
        <pc:spChg chg="mod">
          <ac:chgData name="Anton Vasilyev" userId="c9a2c3308cbc88f4" providerId="LiveId" clId="{740B8E3B-BD5F-4320-A824-EEF13278645B}" dt="2023-03-04T16:39:12.236" v="550" actId="20577"/>
          <ac:spMkLst>
            <pc:docMk/>
            <pc:sldMk cId="590811722" sldId="367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13:38.903" v="7802" actId="947"/>
          <ac:spMkLst>
            <pc:docMk/>
            <pc:sldMk cId="590811722" sldId="367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737561091" sldId="367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089948683" sldId="368"/>
        </pc:sldMkLst>
      </pc:sldChg>
      <pc:sldChg chg="modSp add mod modNotesTx">
        <pc:chgData name="Anton Vasilyev" userId="c9a2c3308cbc88f4" providerId="LiveId" clId="{740B8E3B-BD5F-4320-A824-EEF13278645B}" dt="2023-03-04T16:45:10.411" v="1092" actId="20577"/>
        <pc:sldMkLst>
          <pc:docMk/>
          <pc:sldMk cId="3279520949" sldId="368"/>
        </pc:sldMkLst>
        <pc:spChg chg="mod">
          <ac:chgData name="Anton Vasilyev" userId="c9a2c3308cbc88f4" providerId="LiveId" clId="{740B8E3B-BD5F-4320-A824-EEF13278645B}" dt="2023-03-04T16:42:31.139" v="878" actId="20577"/>
          <ac:spMkLst>
            <pc:docMk/>
            <pc:sldMk cId="3279520949" sldId="368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6:42:55.837" v="887" actId="113"/>
          <ac:spMkLst>
            <pc:docMk/>
            <pc:sldMk cId="3279520949" sldId="368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740B8E3B-BD5F-4320-A824-EEF13278645B}" dt="2023-03-04T16:44:57.155" v="1056" actId="20577"/>
        <pc:sldMkLst>
          <pc:docMk/>
          <pc:sldMk cId="274239639" sldId="369"/>
        </pc:sldMkLst>
        <pc:spChg chg="mod">
          <ac:chgData name="Anton Vasilyev" userId="c9a2c3308cbc88f4" providerId="LiveId" clId="{740B8E3B-BD5F-4320-A824-EEF13278645B}" dt="2023-03-04T16:44:57.155" v="1056" actId="20577"/>
          <ac:spMkLst>
            <pc:docMk/>
            <pc:sldMk cId="274239639" sldId="369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6:44:41.509" v="1027" actId="122"/>
          <ac:spMkLst>
            <pc:docMk/>
            <pc:sldMk cId="274239639" sldId="369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923391539" sldId="369"/>
        </pc:sldMkLst>
      </pc:sldChg>
      <pc:sldChg chg="modSp add mod ord modNotesTx">
        <pc:chgData name="Anton Vasilyev" userId="c9a2c3308cbc88f4" providerId="LiveId" clId="{740B8E3B-BD5F-4320-A824-EEF13278645B}" dt="2023-03-04T16:46:53.723" v="1237" actId="20577"/>
        <pc:sldMkLst>
          <pc:docMk/>
          <pc:sldMk cId="1225688405" sldId="370"/>
        </pc:sldMkLst>
        <pc:spChg chg="mod">
          <ac:chgData name="Anton Vasilyev" userId="c9a2c3308cbc88f4" providerId="LiveId" clId="{740B8E3B-BD5F-4320-A824-EEF13278645B}" dt="2023-03-04T16:46:09.362" v="1140" actId="20577"/>
          <ac:spMkLst>
            <pc:docMk/>
            <pc:sldMk cId="1225688405" sldId="370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6:46:44.557" v="1213" actId="113"/>
          <ac:spMkLst>
            <pc:docMk/>
            <pc:sldMk cId="1225688405" sldId="370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4033357107" sldId="370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732731551" sldId="371"/>
        </pc:sldMkLst>
      </pc:sldChg>
      <pc:sldChg chg="modSp add mod ord">
        <pc:chgData name="Anton Vasilyev" userId="c9a2c3308cbc88f4" providerId="LiveId" clId="{740B8E3B-BD5F-4320-A824-EEF13278645B}" dt="2023-03-05T16:14:17.846" v="7804" actId="947"/>
        <pc:sldMkLst>
          <pc:docMk/>
          <pc:sldMk cId="3736235973" sldId="371"/>
        </pc:sldMkLst>
        <pc:spChg chg="mod">
          <ac:chgData name="Anton Vasilyev" userId="c9a2c3308cbc88f4" providerId="LiveId" clId="{740B8E3B-BD5F-4320-A824-EEF13278645B}" dt="2023-03-05T16:14:17.846" v="7804" actId="947"/>
          <ac:spMkLst>
            <pc:docMk/>
            <pc:sldMk cId="3736235973" sldId="371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8:00:14.989" v="1763" actId="20577"/>
          <ac:spMkLst>
            <pc:docMk/>
            <pc:sldMk cId="3736235973" sldId="371"/>
            <ac:spMk id="3" creationId="{6EB5EA79-2747-4663-9DD7-388DB5EDF6F6}"/>
          </ac:spMkLst>
        </pc:spChg>
      </pc:sldChg>
      <pc:sldChg chg="addSp delSp modSp add mod modNotesTx">
        <pc:chgData name="Anton Vasilyev" userId="c9a2c3308cbc88f4" providerId="LiveId" clId="{740B8E3B-BD5F-4320-A824-EEF13278645B}" dt="2023-03-04T18:18:54.788" v="2118" actId="20577"/>
        <pc:sldMkLst>
          <pc:docMk/>
          <pc:sldMk cId="1046862953" sldId="372"/>
        </pc:sldMkLst>
        <pc:spChg chg="mod">
          <ac:chgData name="Anton Vasilyev" userId="c9a2c3308cbc88f4" providerId="LiveId" clId="{740B8E3B-BD5F-4320-A824-EEF13278645B}" dt="2023-03-04T18:16:17.549" v="1832" actId="20577"/>
          <ac:spMkLst>
            <pc:docMk/>
            <pc:sldMk cId="1046862953" sldId="372"/>
            <ac:spMk id="2" creationId="{4454E273-1BD3-4886-B183-8EA0CD8AA0F5}"/>
          </ac:spMkLst>
        </pc:spChg>
        <pc:spChg chg="add del mod">
          <ac:chgData name="Anton Vasilyev" userId="c9a2c3308cbc88f4" providerId="LiveId" clId="{740B8E3B-BD5F-4320-A824-EEF13278645B}" dt="2023-03-04T18:18:24.816" v="2084"/>
          <ac:spMkLst>
            <pc:docMk/>
            <pc:sldMk cId="1046862953" sldId="372"/>
            <ac:spMk id="3" creationId="{6EB5EA79-2747-4663-9DD7-388DB5EDF6F6}"/>
          </ac:spMkLst>
        </pc:spChg>
        <pc:spChg chg="add del mod">
          <ac:chgData name="Anton Vasilyev" userId="c9a2c3308cbc88f4" providerId="LiveId" clId="{740B8E3B-BD5F-4320-A824-EEF13278645B}" dt="2023-03-04T18:16:24.414" v="1834" actId="478"/>
          <ac:spMkLst>
            <pc:docMk/>
            <pc:sldMk cId="1046862953" sldId="372"/>
            <ac:spMk id="6" creationId="{B2C86D90-3B0B-A114-D4D2-4BAD33E2A4FA}"/>
          </ac:spMkLst>
        </pc:spChg>
        <pc:spChg chg="add mod">
          <ac:chgData name="Anton Vasilyev" userId="c9a2c3308cbc88f4" providerId="LiveId" clId="{740B8E3B-BD5F-4320-A824-EEF13278645B}" dt="2023-03-04T18:17:33.188" v="1999" actId="20577"/>
          <ac:spMkLst>
            <pc:docMk/>
            <pc:sldMk cId="1046862953" sldId="372"/>
            <ac:spMk id="11" creationId="{B5CDF629-CB97-EB98-4417-B9817504D2BF}"/>
          </ac:spMkLst>
        </pc:spChg>
        <pc:picChg chg="add mod">
          <ac:chgData name="Anton Vasilyev" userId="c9a2c3308cbc88f4" providerId="LiveId" clId="{740B8E3B-BD5F-4320-A824-EEF13278645B}" dt="2023-03-04T18:17:11.220" v="1995" actId="1076"/>
          <ac:picMkLst>
            <pc:docMk/>
            <pc:sldMk cId="1046862953" sldId="372"/>
            <ac:picMk id="9" creationId="{C213F88D-E2DD-6E13-CD4A-A2D28804EE32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399542203" sldId="372"/>
        </pc:sldMkLst>
      </pc:sldChg>
      <pc:sldChg chg="modSp add mod">
        <pc:chgData name="Anton Vasilyev" userId="c9a2c3308cbc88f4" providerId="LiveId" clId="{740B8E3B-BD5F-4320-A824-EEF13278645B}" dt="2023-03-04T18:19:59.844" v="2209" actId="20577"/>
        <pc:sldMkLst>
          <pc:docMk/>
          <pc:sldMk cId="125843397" sldId="373"/>
        </pc:sldMkLst>
        <pc:spChg chg="mod">
          <ac:chgData name="Anton Vasilyev" userId="c9a2c3308cbc88f4" providerId="LiveId" clId="{740B8E3B-BD5F-4320-A824-EEF13278645B}" dt="2023-03-04T18:19:32.499" v="2164" actId="20577"/>
          <ac:spMkLst>
            <pc:docMk/>
            <pc:sldMk cId="125843397" sldId="373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8:19:59.844" v="2209" actId="20577"/>
          <ac:spMkLst>
            <pc:docMk/>
            <pc:sldMk cId="125843397" sldId="373"/>
            <ac:spMk id="3" creationId="{6EB5EA79-2747-4663-9DD7-388DB5EDF6F6}"/>
          </ac:spMkLst>
        </pc:spChg>
        <pc:picChg chg="mod">
          <ac:chgData name="Anton Vasilyev" userId="c9a2c3308cbc88f4" providerId="LiveId" clId="{740B8E3B-BD5F-4320-A824-EEF13278645B}" dt="2023-03-04T18:19:15.622" v="2119" actId="14826"/>
          <ac:picMkLst>
            <pc:docMk/>
            <pc:sldMk cId="125843397" sldId="373"/>
            <ac:picMk id="9" creationId="{C213F88D-E2DD-6E13-CD4A-A2D28804EE32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148671540" sldId="373"/>
        </pc:sldMkLst>
      </pc:sldChg>
      <pc:sldChg chg="modSp add mod">
        <pc:chgData name="Anton Vasilyev" userId="c9a2c3308cbc88f4" providerId="LiveId" clId="{740B8E3B-BD5F-4320-A824-EEF13278645B}" dt="2023-03-04T18:21:09.209" v="2318"/>
        <pc:sldMkLst>
          <pc:docMk/>
          <pc:sldMk cId="2680866647" sldId="374"/>
        </pc:sldMkLst>
        <pc:spChg chg="mod">
          <ac:chgData name="Anton Vasilyev" userId="c9a2c3308cbc88f4" providerId="LiveId" clId="{740B8E3B-BD5F-4320-A824-EEF13278645B}" dt="2023-03-04T18:20:39.339" v="2265" actId="20577"/>
          <ac:spMkLst>
            <pc:docMk/>
            <pc:sldMk cId="2680866647" sldId="374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8:21:09.209" v="2318"/>
          <ac:spMkLst>
            <pc:docMk/>
            <pc:sldMk cId="2680866647" sldId="374"/>
            <ac:spMk id="3" creationId="{6EB5EA79-2747-4663-9DD7-388DB5EDF6F6}"/>
          </ac:spMkLst>
        </pc:spChg>
        <pc:picChg chg="mod">
          <ac:chgData name="Anton Vasilyev" userId="c9a2c3308cbc88f4" providerId="LiveId" clId="{740B8E3B-BD5F-4320-A824-EEF13278645B}" dt="2023-03-04T18:20:20.150" v="2211" actId="14826"/>
          <ac:picMkLst>
            <pc:docMk/>
            <pc:sldMk cId="2680866647" sldId="374"/>
            <ac:picMk id="9" creationId="{C213F88D-E2DD-6E13-CD4A-A2D28804EE32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978013745" sldId="374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721755093" sldId="375"/>
        </pc:sldMkLst>
      </pc:sldChg>
      <pc:sldChg chg="modSp add mod ord">
        <pc:chgData name="Anton Vasilyev" userId="c9a2c3308cbc88f4" providerId="LiveId" clId="{740B8E3B-BD5F-4320-A824-EEF13278645B}" dt="2023-03-04T18:36:21.610" v="2728" actId="20577"/>
        <pc:sldMkLst>
          <pc:docMk/>
          <pc:sldMk cId="3159357159" sldId="375"/>
        </pc:sldMkLst>
        <pc:spChg chg="mod">
          <ac:chgData name="Anton Vasilyev" userId="c9a2c3308cbc88f4" providerId="LiveId" clId="{740B8E3B-BD5F-4320-A824-EEF13278645B}" dt="2023-03-04T18:33:54.826" v="2365" actId="20577"/>
          <ac:spMkLst>
            <pc:docMk/>
            <pc:sldMk cId="3159357159" sldId="375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4T18:36:21.610" v="2728" actId="20577"/>
          <ac:spMkLst>
            <pc:docMk/>
            <pc:sldMk cId="3159357159" sldId="37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740B8E3B-BD5F-4320-A824-EEF13278645B}" dt="2023-03-05T09:06:19.528" v="2758" actId="113"/>
        <pc:sldMkLst>
          <pc:docMk/>
          <pc:sldMk cId="828250371" sldId="376"/>
        </pc:sldMkLst>
        <pc:spChg chg="mod">
          <ac:chgData name="Anton Vasilyev" userId="c9a2c3308cbc88f4" providerId="LiveId" clId="{740B8E3B-BD5F-4320-A824-EEF13278645B}" dt="2023-03-05T09:05:52.312" v="2748" actId="20577"/>
          <ac:spMkLst>
            <pc:docMk/>
            <pc:sldMk cId="828250371" sldId="376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09:06:19.528" v="2758" actId="113"/>
          <ac:spMkLst>
            <pc:docMk/>
            <pc:sldMk cId="828250371" sldId="376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955369056" sldId="376"/>
        </pc:sldMkLst>
      </pc:sldChg>
      <pc:sldChg chg="modSp add mod modNotesTx">
        <pc:chgData name="Anton Vasilyev" userId="c9a2c3308cbc88f4" providerId="LiveId" clId="{740B8E3B-BD5F-4320-A824-EEF13278645B}" dt="2023-03-05T09:10:20.703" v="3073" actId="20577"/>
        <pc:sldMkLst>
          <pc:docMk/>
          <pc:sldMk cId="924752532" sldId="377"/>
        </pc:sldMkLst>
        <pc:spChg chg="mod">
          <ac:chgData name="Anton Vasilyev" userId="c9a2c3308cbc88f4" providerId="LiveId" clId="{740B8E3B-BD5F-4320-A824-EEF13278645B}" dt="2023-03-05T09:05:57.975" v="2754" actId="20577"/>
          <ac:spMkLst>
            <pc:docMk/>
            <pc:sldMk cId="924752532" sldId="377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09:06:25.600" v="2759" actId="113"/>
          <ac:spMkLst>
            <pc:docMk/>
            <pc:sldMk cId="924752532" sldId="377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964834769" sldId="377"/>
        </pc:sldMkLst>
      </pc:sldChg>
      <pc:sldChg chg="modSp add mod ord">
        <pc:chgData name="Anton Vasilyev" userId="c9a2c3308cbc88f4" providerId="LiveId" clId="{740B8E3B-BD5F-4320-A824-EEF13278645B}" dt="2023-03-05T09:28:58.846" v="3459" actId="20577"/>
        <pc:sldMkLst>
          <pc:docMk/>
          <pc:sldMk cId="953158463" sldId="378"/>
        </pc:sldMkLst>
        <pc:spChg chg="mod">
          <ac:chgData name="Anton Vasilyev" userId="c9a2c3308cbc88f4" providerId="LiveId" clId="{740B8E3B-BD5F-4320-A824-EEF13278645B}" dt="2023-03-05T09:27:25.478" v="3238" actId="20577"/>
          <ac:spMkLst>
            <pc:docMk/>
            <pc:sldMk cId="953158463" sldId="378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09:28:58.846" v="3459" actId="20577"/>
          <ac:spMkLst>
            <pc:docMk/>
            <pc:sldMk cId="953158463" sldId="378"/>
            <ac:spMk id="3" creationId="{6EB5EA79-2747-4663-9DD7-388DB5EDF6F6}"/>
          </ac:spMkLst>
        </pc:spChg>
      </pc:sldChg>
      <pc:sldChg chg="modSp add del mod ord">
        <pc:chgData name="Anton Vasilyev" userId="c9a2c3308cbc88f4" providerId="LiveId" clId="{740B8E3B-BD5F-4320-A824-EEF13278645B}" dt="2023-03-05T09:09:58.780" v="3040" actId="2696"/>
        <pc:sldMkLst>
          <pc:docMk/>
          <pc:sldMk cId="1621926828" sldId="378"/>
        </pc:sldMkLst>
        <pc:spChg chg="mod">
          <ac:chgData name="Anton Vasilyev" userId="c9a2c3308cbc88f4" providerId="LiveId" clId="{740B8E3B-BD5F-4320-A824-EEF13278645B}" dt="2023-03-05T09:06:47.144" v="2807" actId="20577"/>
          <ac:spMkLst>
            <pc:docMk/>
            <pc:sldMk cId="1621926828" sldId="378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09:08:58.168" v="3039" actId="20577"/>
          <ac:spMkLst>
            <pc:docMk/>
            <pc:sldMk cId="1621926828" sldId="378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312223786" sldId="378"/>
        </pc:sldMkLst>
      </pc:sldChg>
      <pc:sldChg chg="modSp add mod">
        <pc:chgData name="Anton Vasilyev" userId="c9a2c3308cbc88f4" providerId="LiveId" clId="{740B8E3B-BD5F-4320-A824-EEF13278645B}" dt="2023-03-05T10:53:04.024" v="4207" actId="20577"/>
        <pc:sldMkLst>
          <pc:docMk/>
          <pc:sldMk cId="848755132" sldId="379"/>
        </pc:sldMkLst>
        <pc:spChg chg="mod">
          <ac:chgData name="Anton Vasilyev" userId="c9a2c3308cbc88f4" providerId="LiveId" clId="{740B8E3B-BD5F-4320-A824-EEF13278645B}" dt="2023-03-05T10:53:04.024" v="4207" actId="20577"/>
          <ac:spMkLst>
            <pc:docMk/>
            <pc:sldMk cId="848755132" sldId="379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0:49:43.848" v="4025" actId="20577"/>
          <ac:spMkLst>
            <pc:docMk/>
            <pc:sldMk cId="848755132" sldId="379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384354953" sldId="379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054711295" sldId="380"/>
        </pc:sldMkLst>
      </pc:sldChg>
      <pc:sldChg chg="modSp add mod modNotesTx">
        <pc:chgData name="Anton Vasilyev" userId="c9a2c3308cbc88f4" providerId="LiveId" clId="{740B8E3B-BD5F-4320-A824-EEF13278645B}" dt="2023-03-05T10:53:08.800" v="4213" actId="20577"/>
        <pc:sldMkLst>
          <pc:docMk/>
          <pc:sldMk cId="3163723520" sldId="380"/>
        </pc:sldMkLst>
        <pc:spChg chg="mod">
          <ac:chgData name="Anton Vasilyev" userId="c9a2c3308cbc88f4" providerId="LiveId" clId="{740B8E3B-BD5F-4320-A824-EEF13278645B}" dt="2023-03-05T10:53:08.800" v="4213" actId="20577"/>
          <ac:spMkLst>
            <pc:docMk/>
            <pc:sldMk cId="3163723520" sldId="380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0:51:57.444" v="4138"/>
          <ac:spMkLst>
            <pc:docMk/>
            <pc:sldMk cId="3163723520" sldId="380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740B8E3B-BD5F-4320-A824-EEF13278645B}" dt="2023-03-05T11:07:12.155" v="5004" actId="6549"/>
        <pc:sldMkLst>
          <pc:docMk/>
          <pc:sldMk cId="60437497" sldId="381"/>
        </pc:sldMkLst>
        <pc:spChg chg="mod">
          <ac:chgData name="Anton Vasilyev" userId="c9a2c3308cbc88f4" providerId="LiveId" clId="{740B8E3B-BD5F-4320-A824-EEF13278645B}" dt="2023-03-05T10:52:55.864" v="4200" actId="27636"/>
          <ac:spMkLst>
            <pc:docMk/>
            <pc:sldMk cId="60437497" sldId="381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02:19.695" v="4829" actId="20577"/>
          <ac:spMkLst>
            <pc:docMk/>
            <pc:sldMk cId="60437497" sldId="381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597603054" sldId="382"/>
        </pc:sldMkLst>
      </pc:sldChg>
      <pc:sldChg chg="modSp add mod modNotesTx">
        <pc:chgData name="Anton Vasilyev" userId="c9a2c3308cbc88f4" providerId="LiveId" clId="{740B8E3B-BD5F-4320-A824-EEF13278645B}" dt="2023-03-05T11:21:36.575" v="5804" actId="255"/>
        <pc:sldMkLst>
          <pc:docMk/>
          <pc:sldMk cId="2127369037" sldId="382"/>
        </pc:sldMkLst>
        <pc:spChg chg="mod">
          <ac:chgData name="Anton Vasilyev" userId="c9a2c3308cbc88f4" providerId="LiveId" clId="{740B8E3B-BD5F-4320-A824-EEF13278645B}" dt="2023-03-05T10:53:27.687" v="4257" actId="20577"/>
          <ac:spMkLst>
            <pc:docMk/>
            <pc:sldMk cId="2127369037" sldId="382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21:36.575" v="5804" actId="255"/>
          <ac:spMkLst>
            <pc:docMk/>
            <pc:sldMk cId="2127369037" sldId="382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627421074" sldId="383"/>
        </pc:sldMkLst>
      </pc:sldChg>
      <pc:sldChg chg="modSp add mod ord">
        <pc:chgData name="Anton Vasilyev" userId="c9a2c3308cbc88f4" providerId="LiveId" clId="{740B8E3B-BD5F-4320-A824-EEF13278645B}" dt="2023-03-05T11:06:32.823" v="5002" actId="5793"/>
        <pc:sldMkLst>
          <pc:docMk/>
          <pc:sldMk cId="1309603454" sldId="383"/>
        </pc:sldMkLst>
        <pc:spChg chg="mod">
          <ac:chgData name="Anton Vasilyev" userId="c9a2c3308cbc88f4" providerId="LiveId" clId="{740B8E3B-BD5F-4320-A824-EEF13278645B}" dt="2023-03-05T11:03:35.807" v="4900" actId="20577"/>
          <ac:spMkLst>
            <pc:docMk/>
            <pc:sldMk cId="1309603454" sldId="383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06:32.823" v="5002" actId="5793"/>
          <ac:spMkLst>
            <pc:docMk/>
            <pc:sldMk cId="1309603454" sldId="383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751935201" sldId="384"/>
        </pc:sldMkLst>
      </pc:sldChg>
      <pc:sldChg chg="modSp add mod modNotesTx">
        <pc:chgData name="Anton Vasilyev" userId="c9a2c3308cbc88f4" providerId="LiveId" clId="{740B8E3B-BD5F-4320-A824-EEF13278645B}" dt="2023-03-05T16:11:47.024" v="7800" actId="113"/>
        <pc:sldMkLst>
          <pc:docMk/>
          <pc:sldMk cId="4094476144" sldId="384"/>
        </pc:sldMkLst>
        <pc:spChg chg="mod">
          <ac:chgData name="Anton Vasilyev" userId="c9a2c3308cbc88f4" providerId="LiveId" clId="{740B8E3B-BD5F-4320-A824-EEF13278645B}" dt="2023-03-05T11:05:44.303" v="4983" actId="20577"/>
          <ac:spMkLst>
            <pc:docMk/>
            <pc:sldMk cId="4094476144" sldId="384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11:47.024" v="7800" actId="113"/>
          <ac:spMkLst>
            <pc:docMk/>
            <pc:sldMk cId="4094476144" sldId="384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105123548" sldId="385"/>
        </pc:sldMkLst>
      </pc:sldChg>
      <pc:sldChg chg="addSp delSp modSp add mod ord">
        <pc:chgData name="Anton Vasilyev" userId="c9a2c3308cbc88f4" providerId="LiveId" clId="{740B8E3B-BD5F-4320-A824-EEF13278645B}" dt="2023-03-05T11:09:13.357" v="5137" actId="1076"/>
        <pc:sldMkLst>
          <pc:docMk/>
          <pc:sldMk cId="2154147508" sldId="385"/>
        </pc:sldMkLst>
        <pc:spChg chg="mod">
          <ac:chgData name="Anton Vasilyev" userId="c9a2c3308cbc88f4" providerId="LiveId" clId="{740B8E3B-BD5F-4320-A824-EEF13278645B}" dt="2023-03-05T11:07:30.442" v="5024" actId="20577"/>
          <ac:spMkLst>
            <pc:docMk/>
            <pc:sldMk cId="2154147508" sldId="385"/>
            <ac:spMk id="2" creationId="{4454E273-1BD3-4886-B183-8EA0CD8AA0F5}"/>
          </ac:spMkLst>
        </pc:spChg>
        <pc:spChg chg="del">
          <ac:chgData name="Anton Vasilyev" userId="c9a2c3308cbc88f4" providerId="LiveId" clId="{740B8E3B-BD5F-4320-A824-EEF13278645B}" dt="2023-03-05T11:07:46.584" v="5046" actId="478"/>
          <ac:spMkLst>
            <pc:docMk/>
            <pc:sldMk cId="2154147508" sldId="385"/>
            <ac:spMk id="3" creationId="{6EB5EA79-2747-4663-9DD7-388DB5EDF6F6}"/>
          </ac:spMkLst>
        </pc:spChg>
        <pc:spChg chg="add del mod">
          <ac:chgData name="Anton Vasilyev" userId="c9a2c3308cbc88f4" providerId="LiveId" clId="{740B8E3B-BD5F-4320-A824-EEF13278645B}" dt="2023-03-05T11:07:49.239" v="5047" actId="478"/>
          <ac:spMkLst>
            <pc:docMk/>
            <pc:sldMk cId="2154147508" sldId="385"/>
            <ac:spMk id="6" creationId="{67235BDE-E5F1-CEE7-F767-BE1126DDBC80}"/>
          </ac:spMkLst>
        </pc:spChg>
        <pc:picChg chg="add mod">
          <ac:chgData name="Anton Vasilyev" userId="c9a2c3308cbc88f4" providerId="LiveId" clId="{740B8E3B-BD5F-4320-A824-EEF13278645B}" dt="2023-03-05T11:09:13.357" v="5137" actId="1076"/>
          <ac:picMkLst>
            <pc:docMk/>
            <pc:sldMk cId="2154147508" sldId="385"/>
            <ac:picMk id="9" creationId="{316AB969-C409-2472-370B-1E00A39A1E89}"/>
          </ac:picMkLst>
        </pc:picChg>
      </pc:sldChg>
      <pc:sldChg chg="modSp add del mod">
        <pc:chgData name="Anton Vasilyev" userId="c9a2c3308cbc88f4" providerId="LiveId" clId="{740B8E3B-BD5F-4320-A824-EEF13278645B}" dt="2023-03-05T11:09:21.006" v="5139" actId="2696"/>
        <pc:sldMkLst>
          <pc:docMk/>
          <pc:sldMk cId="3129822496" sldId="386"/>
        </pc:sldMkLst>
        <pc:spChg chg="mod">
          <ac:chgData name="Anton Vasilyev" userId="c9a2c3308cbc88f4" providerId="LiveId" clId="{740B8E3B-BD5F-4320-A824-EEF13278645B}" dt="2023-03-05T11:08:56.262" v="5135" actId="20577"/>
          <ac:spMkLst>
            <pc:docMk/>
            <pc:sldMk cId="3129822496" sldId="386"/>
            <ac:spMk id="2" creationId="{4454E273-1BD3-4886-B183-8EA0CD8AA0F5}"/>
          </ac:spMkLst>
        </pc:spChg>
        <pc:picChg chg="mod">
          <ac:chgData name="Anton Vasilyev" userId="c9a2c3308cbc88f4" providerId="LiveId" clId="{740B8E3B-BD5F-4320-A824-EEF13278645B}" dt="2023-03-05T11:08:28.695" v="5082" actId="14826"/>
          <ac:picMkLst>
            <pc:docMk/>
            <pc:sldMk cId="3129822496" sldId="386"/>
            <ac:picMk id="9" creationId="{316AB969-C409-2472-370B-1E00A39A1E89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236080832" sldId="387"/>
        </pc:sldMkLst>
      </pc:sldChg>
      <pc:sldChg chg="addSp modSp add mod">
        <pc:chgData name="Anton Vasilyev" userId="c9a2c3308cbc88f4" providerId="LiveId" clId="{740B8E3B-BD5F-4320-A824-EEF13278645B}" dt="2023-03-05T11:09:54.479" v="5189" actId="12"/>
        <pc:sldMkLst>
          <pc:docMk/>
          <pc:sldMk cId="3685714464" sldId="387"/>
        </pc:sldMkLst>
        <pc:spChg chg="mod">
          <ac:chgData name="Anton Vasilyev" userId="c9a2c3308cbc88f4" providerId="LiveId" clId="{740B8E3B-BD5F-4320-A824-EEF13278645B}" dt="2023-03-05T11:09:31.134" v="5148" actId="20577"/>
          <ac:spMkLst>
            <pc:docMk/>
            <pc:sldMk cId="3685714464" sldId="387"/>
            <ac:spMk id="2" creationId="{4454E273-1BD3-4886-B183-8EA0CD8AA0F5}"/>
          </ac:spMkLst>
        </pc:spChg>
        <pc:spChg chg="add mod">
          <ac:chgData name="Anton Vasilyev" userId="c9a2c3308cbc88f4" providerId="LiveId" clId="{740B8E3B-BD5F-4320-A824-EEF13278645B}" dt="2023-03-05T11:09:54.479" v="5189" actId="12"/>
          <ac:spMkLst>
            <pc:docMk/>
            <pc:sldMk cId="3685714464" sldId="387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09:25.387" v="5140" actId="14826"/>
          <ac:picMkLst>
            <pc:docMk/>
            <pc:sldMk cId="3685714464" sldId="387"/>
            <ac:picMk id="9" creationId="{316AB969-C409-2472-370B-1E00A39A1E89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25428453" sldId="388"/>
        </pc:sldMkLst>
      </pc:sldChg>
      <pc:sldChg chg="modSp add mod modNotesTx">
        <pc:chgData name="Anton Vasilyev" userId="c9a2c3308cbc88f4" providerId="LiveId" clId="{740B8E3B-BD5F-4320-A824-EEF13278645B}" dt="2023-03-05T11:14:08.581" v="5316" actId="20577"/>
        <pc:sldMkLst>
          <pc:docMk/>
          <pc:sldMk cId="2290457962" sldId="388"/>
        </pc:sldMkLst>
        <pc:spChg chg="mod">
          <ac:chgData name="Anton Vasilyev" userId="c9a2c3308cbc88f4" providerId="LiveId" clId="{740B8E3B-BD5F-4320-A824-EEF13278645B}" dt="2023-03-05T11:10:43.813" v="5204" actId="20577"/>
          <ac:spMkLst>
            <pc:docMk/>
            <pc:sldMk cId="2290457962" sldId="388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10:59.542" v="5258" actId="20577"/>
          <ac:spMkLst>
            <pc:docMk/>
            <pc:sldMk cId="2290457962" sldId="388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10:38.375" v="5191" actId="14826"/>
          <ac:picMkLst>
            <pc:docMk/>
            <pc:sldMk cId="2290457962" sldId="388"/>
            <ac:picMk id="9" creationId="{316AB969-C409-2472-370B-1E00A39A1E89}"/>
          </ac:picMkLst>
        </pc:picChg>
      </pc:sldChg>
      <pc:sldChg chg="modSp add mod">
        <pc:chgData name="Anton Vasilyev" userId="c9a2c3308cbc88f4" providerId="LiveId" clId="{740B8E3B-BD5F-4320-A824-EEF13278645B}" dt="2023-03-05T11:15:04.367" v="5398" actId="20577"/>
        <pc:sldMkLst>
          <pc:docMk/>
          <pc:sldMk cId="1836434875" sldId="389"/>
        </pc:sldMkLst>
        <pc:spChg chg="mod">
          <ac:chgData name="Anton Vasilyev" userId="c9a2c3308cbc88f4" providerId="LiveId" clId="{740B8E3B-BD5F-4320-A824-EEF13278645B}" dt="2023-03-05T11:14:26.365" v="5358" actId="20577"/>
          <ac:spMkLst>
            <pc:docMk/>
            <pc:sldMk cId="1836434875" sldId="389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15:04.367" v="5398" actId="20577"/>
          <ac:spMkLst>
            <pc:docMk/>
            <pc:sldMk cId="1836434875" sldId="389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14:51.421" v="5359" actId="14826"/>
          <ac:picMkLst>
            <pc:docMk/>
            <pc:sldMk cId="1836434875" sldId="389"/>
            <ac:picMk id="9" creationId="{316AB969-C409-2472-370B-1E00A39A1E89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971941444" sldId="389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498568981" sldId="390"/>
        </pc:sldMkLst>
      </pc:sldChg>
      <pc:sldChg chg="modSp add mod modNotesTx">
        <pc:chgData name="Anton Vasilyev" userId="c9a2c3308cbc88f4" providerId="LiveId" clId="{740B8E3B-BD5F-4320-A824-EEF13278645B}" dt="2023-03-05T11:16:53.477" v="5577" actId="20577"/>
        <pc:sldMkLst>
          <pc:docMk/>
          <pc:sldMk cId="4036944652" sldId="390"/>
        </pc:sldMkLst>
        <pc:spChg chg="mod">
          <ac:chgData name="Anton Vasilyev" userId="c9a2c3308cbc88f4" providerId="LiveId" clId="{740B8E3B-BD5F-4320-A824-EEF13278645B}" dt="2023-03-05T11:15:16.813" v="5413" actId="20577"/>
          <ac:spMkLst>
            <pc:docMk/>
            <pc:sldMk cId="4036944652" sldId="390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16:53.477" v="5577" actId="20577"/>
          <ac:spMkLst>
            <pc:docMk/>
            <pc:sldMk cId="4036944652" sldId="390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15:28.101" v="5414" actId="14826"/>
          <ac:picMkLst>
            <pc:docMk/>
            <pc:sldMk cId="4036944652" sldId="390"/>
            <ac:picMk id="9" creationId="{316AB969-C409-2472-370B-1E00A39A1E89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992671523" sldId="391"/>
        </pc:sldMkLst>
      </pc:sldChg>
      <pc:sldChg chg="modSp add mod modNotesTx">
        <pc:chgData name="Anton Vasilyev" userId="c9a2c3308cbc88f4" providerId="LiveId" clId="{740B8E3B-BD5F-4320-A824-EEF13278645B}" dt="2023-03-05T11:17:10.885" v="5618" actId="20577"/>
        <pc:sldMkLst>
          <pc:docMk/>
          <pc:sldMk cId="2499251588" sldId="391"/>
        </pc:sldMkLst>
        <pc:spChg chg="mod">
          <ac:chgData name="Anton Vasilyev" userId="c9a2c3308cbc88f4" providerId="LiveId" clId="{740B8E3B-BD5F-4320-A824-EEF13278645B}" dt="2023-03-05T11:16:32.550" v="5518" actId="20577"/>
          <ac:spMkLst>
            <pc:docMk/>
            <pc:sldMk cId="2499251588" sldId="391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17:04.253" v="5596" actId="20577"/>
          <ac:spMkLst>
            <pc:docMk/>
            <pc:sldMk cId="2499251588" sldId="391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16:27.945" v="5508" actId="14826"/>
          <ac:picMkLst>
            <pc:docMk/>
            <pc:sldMk cId="2499251588" sldId="391"/>
            <ac:picMk id="9" creationId="{316AB969-C409-2472-370B-1E00A39A1E89}"/>
          </ac:picMkLst>
        </pc:picChg>
      </pc:sldChg>
      <pc:sldChg chg="modSp add mod modNotesTx">
        <pc:chgData name="Anton Vasilyev" userId="c9a2c3308cbc88f4" providerId="LiveId" clId="{740B8E3B-BD5F-4320-A824-EEF13278645B}" dt="2023-03-05T11:18:59.565" v="5730" actId="20577"/>
        <pc:sldMkLst>
          <pc:docMk/>
          <pc:sldMk cId="2553507085" sldId="392"/>
        </pc:sldMkLst>
        <pc:spChg chg="mod">
          <ac:chgData name="Anton Vasilyev" userId="c9a2c3308cbc88f4" providerId="LiveId" clId="{740B8E3B-BD5F-4320-A824-EEF13278645B}" dt="2023-03-05T11:18:27.677" v="5633" actId="20577"/>
          <ac:spMkLst>
            <pc:docMk/>
            <pc:sldMk cId="2553507085" sldId="392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18:48.485" v="5686" actId="20577"/>
          <ac:spMkLst>
            <pc:docMk/>
            <pc:sldMk cId="2553507085" sldId="392"/>
            <ac:spMk id="3" creationId="{D9583D45-676B-D8FD-E11C-2DDAAF9601A4}"/>
          </ac:spMkLst>
        </pc:spChg>
        <pc:picChg chg="mod">
          <ac:chgData name="Anton Vasilyev" userId="c9a2c3308cbc88f4" providerId="LiveId" clId="{740B8E3B-BD5F-4320-A824-EEF13278645B}" dt="2023-03-05T11:18:22.583" v="5620" actId="14826"/>
          <ac:picMkLst>
            <pc:docMk/>
            <pc:sldMk cId="2553507085" sldId="392"/>
            <ac:picMk id="9" creationId="{316AB969-C409-2472-370B-1E00A39A1E89}"/>
          </ac:picMkLst>
        </pc:pic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800731986" sldId="392"/>
        </pc:sldMkLst>
      </pc:sldChg>
      <pc:sldChg chg="modSp add mod ord">
        <pc:chgData name="Anton Vasilyev" userId="c9a2c3308cbc88f4" providerId="LiveId" clId="{740B8E3B-BD5F-4320-A824-EEF13278645B}" dt="2023-03-05T16:01:40.591" v="6749" actId="20577"/>
        <pc:sldMkLst>
          <pc:docMk/>
          <pc:sldMk cId="4059991012" sldId="393"/>
        </pc:sldMkLst>
        <pc:spChg chg="mod">
          <ac:chgData name="Anton Vasilyev" userId="c9a2c3308cbc88f4" providerId="LiveId" clId="{740B8E3B-BD5F-4320-A824-EEF13278645B}" dt="2023-03-05T16:01:40.591" v="6749" actId="20577"/>
          <ac:spMkLst>
            <pc:docMk/>
            <pc:sldMk cId="4059991012" sldId="393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5:56:45.095" v="6305" actId="20577"/>
          <ac:spMkLst>
            <pc:docMk/>
            <pc:sldMk cId="4059991012" sldId="393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740B8E3B-BD5F-4320-A824-EEF13278645B}" dt="2023-03-05T11:23:59.039" v="6009" actId="113"/>
        <pc:sldMkLst>
          <pc:docMk/>
          <pc:sldMk cId="88978497" sldId="394"/>
        </pc:sldMkLst>
        <pc:spChg chg="mod">
          <ac:chgData name="Anton Vasilyev" userId="c9a2c3308cbc88f4" providerId="LiveId" clId="{740B8E3B-BD5F-4320-A824-EEF13278645B}" dt="2023-03-05T11:23:11.412" v="6003" actId="20577"/>
          <ac:spMkLst>
            <pc:docMk/>
            <pc:sldMk cId="88978497" sldId="394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1:23:59.039" v="6009" actId="113"/>
          <ac:spMkLst>
            <pc:docMk/>
            <pc:sldMk cId="88978497" sldId="394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845508830" sldId="394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264981970" sldId="395"/>
        </pc:sldMkLst>
      </pc:sldChg>
      <pc:sldChg chg="modSp add mod modNotesTx">
        <pc:chgData name="Anton Vasilyev" userId="c9a2c3308cbc88f4" providerId="LiveId" clId="{740B8E3B-BD5F-4320-A824-EEF13278645B}" dt="2023-03-05T16:01:45.911" v="6755" actId="20577"/>
        <pc:sldMkLst>
          <pc:docMk/>
          <pc:sldMk cId="2820186763" sldId="395"/>
        </pc:sldMkLst>
        <pc:spChg chg="mod">
          <ac:chgData name="Anton Vasilyev" userId="c9a2c3308cbc88f4" providerId="LiveId" clId="{740B8E3B-BD5F-4320-A824-EEF13278645B}" dt="2023-03-05T16:01:45.911" v="6755" actId="20577"/>
          <ac:spMkLst>
            <pc:docMk/>
            <pc:sldMk cId="2820186763" sldId="395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00:23.294" v="6718" actId="2711"/>
          <ac:spMkLst>
            <pc:docMk/>
            <pc:sldMk cId="2820186763" sldId="395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740B8E3B-BD5F-4320-A824-EEF13278645B}" dt="2023-03-05T16:03:42.151" v="7068" actId="20577"/>
        <pc:sldMkLst>
          <pc:docMk/>
          <pc:sldMk cId="3168499190" sldId="396"/>
        </pc:sldMkLst>
        <pc:spChg chg="mod">
          <ac:chgData name="Anton Vasilyev" userId="c9a2c3308cbc88f4" providerId="LiveId" clId="{740B8E3B-BD5F-4320-A824-EEF13278645B}" dt="2023-03-05T16:02:09.943" v="6794" actId="20577"/>
          <ac:spMkLst>
            <pc:docMk/>
            <pc:sldMk cId="3168499190" sldId="396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03:42.151" v="7068" actId="20577"/>
          <ac:spMkLst>
            <pc:docMk/>
            <pc:sldMk cId="3168499190" sldId="396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4073349829" sldId="396"/>
        </pc:sldMkLst>
      </pc:sldChg>
      <pc:sldChg chg="modSp add mod">
        <pc:chgData name="Anton Vasilyev" userId="c9a2c3308cbc88f4" providerId="LiveId" clId="{740B8E3B-BD5F-4320-A824-EEF13278645B}" dt="2023-03-05T16:06:04.416" v="7504" actId="20577"/>
        <pc:sldMkLst>
          <pc:docMk/>
          <pc:sldMk cId="1222945069" sldId="397"/>
        </pc:sldMkLst>
        <pc:spChg chg="mod">
          <ac:chgData name="Anton Vasilyev" userId="c9a2c3308cbc88f4" providerId="LiveId" clId="{740B8E3B-BD5F-4320-A824-EEF13278645B}" dt="2023-03-05T16:03:52.406" v="7085" actId="20577"/>
          <ac:spMkLst>
            <pc:docMk/>
            <pc:sldMk cId="1222945069" sldId="397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06:04.416" v="7504" actId="20577"/>
          <ac:spMkLst>
            <pc:docMk/>
            <pc:sldMk cId="1222945069" sldId="397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642357147" sldId="397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854291198" sldId="398"/>
        </pc:sldMkLst>
      </pc:sldChg>
      <pc:sldChg chg="modSp add mod">
        <pc:chgData name="Anton Vasilyev" userId="c9a2c3308cbc88f4" providerId="LiveId" clId="{740B8E3B-BD5F-4320-A824-EEF13278645B}" dt="2023-03-05T16:08:22.079" v="7784" actId="20577"/>
        <pc:sldMkLst>
          <pc:docMk/>
          <pc:sldMk cId="3932769108" sldId="398"/>
        </pc:sldMkLst>
        <pc:spChg chg="mod">
          <ac:chgData name="Anton Vasilyev" userId="c9a2c3308cbc88f4" providerId="LiveId" clId="{740B8E3B-BD5F-4320-A824-EEF13278645B}" dt="2023-03-05T16:06:13.198" v="7512" actId="20577"/>
          <ac:spMkLst>
            <pc:docMk/>
            <pc:sldMk cId="3932769108" sldId="398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08:22.079" v="7784" actId="20577"/>
          <ac:spMkLst>
            <pc:docMk/>
            <pc:sldMk cId="3932769108" sldId="39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740B8E3B-BD5F-4320-A824-EEF13278645B}" dt="2023-03-05T16:16:16.791" v="7807" actId="20577"/>
        <pc:sldMkLst>
          <pc:docMk/>
          <pc:sldMk cId="569303571" sldId="399"/>
        </pc:sldMkLst>
        <pc:spChg chg="mod">
          <ac:chgData name="Anton Vasilyev" userId="c9a2c3308cbc88f4" providerId="LiveId" clId="{740B8E3B-BD5F-4320-A824-EEF13278645B}" dt="2023-03-05T16:08:32.078" v="7798" actId="20577"/>
          <ac:spMkLst>
            <pc:docMk/>
            <pc:sldMk cId="569303571" sldId="399"/>
            <ac:spMk id="2" creationId="{4454E273-1BD3-4886-B183-8EA0CD8AA0F5}"/>
          </ac:spMkLst>
        </pc:spChg>
        <pc:spChg chg="mod">
          <ac:chgData name="Anton Vasilyev" userId="c9a2c3308cbc88f4" providerId="LiveId" clId="{740B8E3B-BD5F-4320-A824-EEF13278645B}" dt="2023-03-05T16:16:16.791" v="7807" actId="20577"/>
          <ac:spMkLst>
            <pc:docMk/>
            <pc:sldMk cId="569303571" sldId="399"/>
            <ac:spMk id="3" creationId="{6EB5EA79-2747-4663-9DD7-388DB5EDF6F6}"/>
          </ac:spMkLst>
        </pc:spChg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811415903" sldId="399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30602078" sldId="400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339597440" sldId="401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541851956" sldId="402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1010068939" sldId="403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471194160" sldId="404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898089676" sldId="405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896859" sldId="406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545441648" sldId="407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3170371674" sldId="408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898836809" sldId="409"/>
        </pc:sldMkLst>
      </pc:sldChg>
      <pc:sldChg chg="del">
        <pc:chgData name="Anton Vasilyev" userId="c9a2c3308cbc88f4" providerId="LiveId" clId="{740B8E3B-BD5F-4320-A824-EEF13278645B}" dt="2023-03-04T15:04:17.497" v="36" actId="47"/>
        <pc:sldMkLst>
          <pc:docMk/>
          <pc:sldMk cId="2532769244" sldId="410"/>
        </pc:sldMkLst>
      </pc:sldChg>
    </pc:docChg>
  </pc:docChgLst>
  <pc:docChgLst>
    <pc:chgData name="Anton Vasilyev" userId="c9a2c3308cbc88f4" providerId="LiveId" clId="{3B0D5EA3-D50D-4ACF-BEE5-5B3B0810DEFF}"/>
    <pc:docChg chg="undo redo custSel addSld delSld modSld sldOrd">
      <pc:chgData name="Anton Vasilyev" userId="c9a2c3308cbc88f4" providerId="LiveId" clId="{3B0D5EA3-D50D-4ACF-BEE5-5B3B0810DEFF}" dt="2023-02-26T12:03:49.522" v="8154" actId="20577"/>
      <pc:docMkLst>
        <pc:docMk/>
      </pc:docMkLst>
      <pc:sldChg chg="addSp delSp modSp mod">
        <pc:chgData name="Anton Vasilyev" userId="c9a2c3308cbc88f4" providerId="LiveId" clId="{3B0D5EA3-D50D-4ACF-BEE5-5B3B0810DEFF}" dt="2023-02-26T11:54:36.819" v="8144" actId="947"/>
        <pc:sldMkLst>
          <pc:docMk/>
          <pc:sldMk cId="3047985178" sldId="311"/>
        </pc:sldMkLst>
        <pc:spChg chg="mod">
          <ac:chgData name="Anton Vasilyev" userId="c9a2c3308cbc88f4" providerId="LiveId" clId="{3B0D5EA3-D50D-4ACF-BEE5-5B3B0810DEFF}" dt="2023-02-26T11:54:36.819" v="8144" actId="947"/>
          <ac:spMkLst>
            <pc:docMk/>
            <pc:sldMk cId="3047985178" sldId="311"/>
            <ac:spMk id="2" creationId="{4454E273-1BD3-4886-B183-8EA0CD8AA0F5}"/>
          </ac:spMkLst>
        </pc:spChg>
        <pc:spChg chg="del">
          <ac:chgData name="Anton Vasilyev" userId="c9a2c3308cbc88f4" providerId="LiveId" clId="{3B0D5EA3-D50D-4ACF-BEE5-5B3B0810DEFF}" dt="2023-02-25T08:07:44.257" v="42" actId="478"/>
          <ac:spMkLst>
            <pc:docMk/>
            <pc:sldMk cId="3047985178" sldId="311"/>
            <ac:spMk id="3" creationId="{6EB5EA79-2747-4663-9DD7-388DB5EDF6F6}"/>
          </ac:spMkLst>
        </pc:spChg>
        <pc:spChg chg="add del mod">
          <ac:chgData name="Anton Vasilyev" userId="c9a2c3308cbc88f4" providerId="LiveId" clId="{3B0D5EA3-D50D-4ACF-BEE5-5B3B0810DEFF}" dt="2023-02-25T08:07:46.797" v="43" actId="478"/>
          <ac:spMkLst>
            <pc:docMk/>
            <pc:sldMk cId="3047985178" sldId="311"/>
            <ac:spMk id="6" creationId="{C71C5E5D-AA4C-C58B-5501-B94069D232E0}"/>
          </ac:spMkLst>
        </pc:spChg>
        <pc:picChg chg="add mod">
          <ac:chgData name="Anton Vasilyev" userId="c9a2c3308cbc88f4" providerId="LiveId" clId="{3B0D5EA3-D50D-4ACF-BEE5-5B3B0810DEFF}" dt="2023-02-25T08:08:09.644" v="46" actId="1076"/>
          <ac:picMkLst>
            <pc:docMk/>
            <pc:sldMk cId="3047985178" sldId="311"/>
            <ac:picMk id="9" creationId="{13B8B829-75B6-D41A-F010-CA3F2A3EE6C9}"/>
          </ac:picMkLst>
        </pc:picChg>
      </pc:sldChg>
      <pc:sldChg chg="add ord">
        <pc:chgData name="Anton Vasilyev" userId="c9a2c3308cbc88f4" providerId="LiveId" clId="{3B0D5EA3-D50D-4ACF-BEE5-5B3B0810DEFF}" dt="2023-02-25T09:25:20.454" v="1874"/>
        <pc:sldMkLst>
          <pc:docMk/>
          <pc:sldMk cId="2153260953" sldId="312"/>
        </pc:sldMkLst>
      </pc:sldChg>
      <pc:sldChg chg="addSp delSp add del setBg delDesignElem">
        <pc:chgData name="Anton Vasilyev" userId="c9a2c3308cbc88f4" providerId="LiveId" clId="{3B0D5EA3-D50D-4ACF-BEE5-5B3B0810DEFF}" dt="2023-02-25T19:48:52.161" v="5240"/>
        <pc:sldMkLst>
          <pc:docMk/>
          <pc:sldMk cId="1649466243" sldId="321"/>
        </pc:sldMkLst>
        <pc:spChg chg="add del">
          <ac:chgData name="Anton Vasilyev" userId="c9a2c3308cbc88f4" providerId="LiveId" clId="{3B0D5EA3-D50D-4ACF-BEE5-5B3B0810DEFF}" dt="2023-02-25T19:48:52.161" v="5240"/>
          <ac:spMkLst>
            <pc:docMk/>
            <pc:sldMk cId="1649466243" sldId="321"/>
            <ac:spMk id="8" creationId="{7CB4857B-ED7C-444D-9F04-2F885114A1C2}"/>
          </ac:spMkLst>
        </pc:spChg>
        <pc:spChg chg="add del">
          <ac:chgData name="Anton Vasilyev" userId="c9a2c3308cbc88f4" providerId="LiveId" clId="{3B0D5EA3-D50D-4ACF-BEE5-5B3B0810DEFF}" dt="2023-02-25T19:48:52.161" v="5240"/>
          <ac:spMkLst>
            <pc:docMk/>
            <pc:sldMk cId="1649466243" sldId="321"/>
            <ac:spMk id="10" creationId="{D18046FB-44EA-4FD8-A585-EA09A319B2D0}"/>
          </ac:spMkLst>
        </pc:spChg>
        <pc:spChg chg="add del">
          <ac:chgData name="Anton Vasilyev" userId="c9a2c3308cbc88f4" providerId="LiveId" clId="{3B0D5EA3-D50D-4ACF-BEE5-5B3B0810DEFF}" dt="2023-02-25T19:48:52.161" v="5240"/>
          <ac:spMkLst>
            <pc:docMk/>
            <pc:sldMk cId="1649466243" sldId="321"/>
            <ac:spMk id="12" creationId="{479F5F2B-8B58-4140-AE6A-51F6C67B18D9}"/>
          </ac:spMkLst>
        </pc:spChg>
      </pc:sldChg>
      <pc:sldChg chg="modSp mod">
        <pc:chgData name="Anton Vasilyev" userId="c9a2c3308cbc88f4" providerId="LiveId" clId="{3B0D5EA3-D50D-4ACF-BEE5-5B3B0810DEFF}" dt="2023-02-25T17:19:06.348" v="2722" actId="20577"/>
        <pc:sldMkLst>
          <pc:docMk/>
          <pc:sldMk cId="1310179085" sldId="324"/>
        </pc:sldMkLst>
        <pc:spChg chg="mod">
          <ac:chgData name="Anton Vasilyev" userId="c9a2c3308cbc88f4" providerId="LiveId" clId="{3B0D5EA3-D50D-4ACF-BEE5-5B3B0810DEFF}" dt="2023-02-25T17:14:41.972" v="2410" actId="20577"/>
          <ac:spMkLst>
            <pc:docMk/>
            <pc:sldMk cId="1310179085" sldId="324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7:19:06.348" v="2722" actId="20577"/>
          <ac:spMkLst>
            <pc:docMk/>
            <pc:sldMk cId="1310179085" sldId="324"/>
            <ac:spMk id="3" creationId="{6EB5EA79-2747-4663-9DD7-388DB5EDF6F6}"/>
          </ac:spMkLst>
        </pc:spChg>
      </pc:sldChg>
      <pc:sldChg chg="modSp mod">
        <pc:chgData name="Anton Vasilyev" userId="c9a2c3308cbc88f4" providerId="LiveId" clId="{3B0D5EA3-D50D-4ACF-BEE5-5B3B0810DEFF}" dt="2023-02-25T08:19:55.219" v="445" actId="20577"/>
        <pc:sldMkLst>
          <pc:docMk/>
          <pc:sldMk cId="1765748564" sldId="365"/>
        </pc:sldMkLst>
        <pc:spChg chg="mod">
          <ac:chgData name="Anton Vasilyev" userId="c9a2c3308cbc88f4" providerId="LiveId" clId="{3B0D5EA3-D50D-4ACF-BEE5-5B3B0810DEFF}" dt="2023-02-25T08:17:02.796" v="90" actId="20577"/>
          <ac:spMkLst>
            <pc:docMk/>
            <pc:sldMk cId="1765748564" sldId="365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8:19:55.219" v="445" actId="20577"/>
          <ac:spMkLst>
            <pc:docMk/>
            <pc:sldMk cId="1765748564" sldId="365"/>
            <ac:spMk id="3" creationId="{6EB5EA79-2747-4663-9DD7-388DB5EDF6F6}"/>
          </ac:spMkLst>
        </pc:spChg>
      </pc:sldChg>
      <pc:sldChg chg="modSp mod">
        <pc:chgData name="Anton Vasilyev" userId="c9a2c3308cbc88f4" providerId="LiveId" clId="{3B0D5EA3-D50D-4ACF-BEE5-5B3B0810DEFF}" dt="2023-02-26T12:03:49.522" v="8154" actId="20577"/>
        <pc:sldMkLst>
          <pc:docMk/>
          <pc:sldMk cId="281614100" sldId="366"/>
        </pc:sldMkLst>
        <pc:spChg chg="mod">
          <ac:chgData name="Anton Vasilyev" userId="c9a2c3308cbc88f4" providerId="LiveId" clId="{3B0D5EA3-D50D-4ACF-BEE5-5B3B0810DEFF}" dt="2023-02-26T12:03:49.522" v="8154" actId="20577"/>
          <ac:spMkLst>
            <pc:docMk/>
            <pc:sldMk cId="281614100" sldId="36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5T09:43:14.239" v="2017" actId="113"/>
        <pc:sldMkLst>
          <pc:docMk/>
          <pc:sldMk cId="2737561091" sldId="367"/>
        </pc:sldMkLst>
        <pc:spChg chg="mod">
          <ac:chgData name="Anton Vasilyev" userId="c9a2c3308cbc88f4" providerId="LiveId" clId="{3B0D5EA3-D50D-4ACF-BEE5-5B3B0810DEFF}" dt="2023-02-25T09:43:07.788" v="2016" actId="20577"/>
          <ac:spMkLst>
            <pc:docMk/>
            <pc:sldMk cId="2737561091" sldId="367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43:14.239" v="2017" actId="113"/>
          <ac:spMkLst>
            <pc:docMk/>
            <pc:sldMk cId="2737561091" sldId="367"/>
            <ac:spMk id="3" creationId="{6EB5EA79-2747-4663-9DD7-388DB5EDF6F6}"/>
          </ac:spMkLst>
        </pc:spChg>
      </pc:sldChg>
      <pc:sldChg chg="addSp modSp add mod">
        <pc:chgData name="Anton Vasilyev" userId="c9a2c3308cbc88f4" providerId="LiveId" clId="{3B0D5EA3-D50D-4ACF-BEE5-5B3B0810DEFF}" dt="2023-02-25T08:58:57.080" v="1271" actId="20577"/>
        <pc:sldMkLst>
          <pc:docMk/>
          <pc:sldMk cId="3089948683" sldId="368"/>
        </pc:sldMkLst>
        <pc:spChg chg="mod">
          <ac:chgData name="Anton Vasilyev" userId="c9a2c3308cbc88f4" providerId="LiveId" clId="{3B0D5EA3-D50D-4ACF-BEE5-5B3B0810DEFF}" dt="2023-02-25T08:58:57.080" v="1271" actId="20577"/>
          <ac:spMkLst>
            <pc:docMk/>
            <pc:sldMk cId="3089948683" sldId="368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8:25:17.475" v="591" actId="20577"/>
          <ac:spMkLst>
            <pc:docMk/>
            <pc:sldMk cId="3089948683" sldId="368"/>
            <ac:spMk id="3" creationId="{6EB5EA79-2747-4663-9DD7-388DB5EDF6F6}"/>
          </ac:spMkLst>
        </pc:spChg>
        <pc:picChg chg="add mod">
          <ac:chgData name="Anton Vasilyev" userId="c9a2c3308cbc88f4" providerId="LiveId" clId="{3B0D5EA3-D50D-4ACF-BEE5-5B3B0810DEFF}" dt="2023-02-25T08:25:04.027" v="590" actId="1036"/>
          <ac:picMkLst>
            <pc:docMk/>
            <pc:sldMk cId="3089948683" sldId="368"/>
            <ac:picMk id="6" creationId="{5866E357-FB0D-58C2-A054-A26E1EED461B}"/>
          </ac:picMkLst>
        </pc:picChg>
      </pc:sldChg>
      <pc:sldChg chg="modSp add mod ord">
        <pc:chgData name="Anton Vasilyev" userId="c9a2c3308cbc88f4" providerId="LiveId" clId="{3B0D5EA3-D50D-4ACF-BEE5-5B3B0810DEFF}" dt="2023-02-25T09:16:50.032" v="1469" actId="113"/>
        <pc:sldMkLst>
          <pc:docMk/>
          <pc:sldMk cId="923391539" sldId="369"/>
        </pc:sldMkLst>
        <pc:spChg chg="mod">
          <ac:chgData name="Anton Vasilyev" userId="c9a2c3308cbc88f4" providerId="LiveId" clId="{3B0D5EA3-D50D-4ACF-BEE5-5B3B0810DEFF}" dt="2023-02-25T08:59:04.415" v="1279" actId="20577"/>
          <ac:spMkLst>
            <pc:docMk/>
            <pc:sldMk cId="923391539" sldId="369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16:50.032" v="1469" actId="113"/>
          <ac:spMkLst>
            <pc:docMk/>
            <pc:sldMk cId="923391539" sldId="369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5T09:16:06.937" v="1414" actId="113"/>
        <pc:sldMkLst>
          <pc:docMk/>
          <pc:sldMk cId="4033357107" sldId="370"/>
        </pc:sldMkLst>
        <pc:spChg chg="mod">
          <ac:chgData name="Anton Vasilyev" userId="c9a2c3308cbc88f4" providerId="LiveId" clId="{3B0D5EA3-D50D-4ACF-BEE5-5B3B0810DEFF}" dt="2023-02-25T08:59:09.608" v="1285" actId="20577"/>
          <ac:spMkLst>
            <pc:docMk/>
            <pc:sldMk cId="4033357107" sldId="370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16:06.937" v="1414" actId="113"/>
          <ac:spMkLst>
            <pc:docMk/>
            <pc:sldMk cId="4033357107" sldId="370"/>
            <ac:spMk id="3" creationId="{6EB5EA79-2747-4663-9DD7-388DB5EDF6F6}"/>
          </ac:spMkLst>
        </pc:spChg>
        <pc:picChg chg="mod">
          <ac:chgData name="Anton Vasilyev" userId="c9a2c3308cbc88f4" providerId="LiveId" clId="{3B0D5EA3-D50D-4ACF-BEE5-5B3B0810DEFF}" dt="2023-02-25T08:57:23.168" v="1069" actId="1076"/>
          <ac:picMkLst>
            <pc:docMk/>
            <pc:sldMk cId="4033357107" sldId="370"/>
            <ac:picMk id="6" creationId="{5866E357-FB0D-58C2-A054-A26E1EED461B}"/>
          </ac:picMkLst>
        </pc:picChg>
      </pc:sldChg>
      <pc:sldChg chg="addSp delSp modSp add mod ord">
        <pc:chgData name="Anton Vasilyev" userId="c9a2c3308cbc88f4" providerId="LiveId" clId="{3B0D5EA3-D50D-4ACF-BEE5-5B3B0810DEFF}" dt="2023-02-25T09:15:22.303" v="1333" actId="20577"/>
        <pc:sldMkLst>
          <pc:docMk/>
          <pc:sldMk cId="2732731551" sldId="371"/>
        </pc:sldMkLst>
        <pc:spChg chg="mod">
          <ac:chgData name="Anton Vasilyev" userId="c9a2c3308cbc88f4" providerId="LiveId" clId="{3B0D5EA3-D50D-4ACF-BEE5-5B3B0810DEFF}" dt="2023-02-25T09:13:56.134" v="1321" actId="20577"/>
          <ac:spMkLst>
            <pc:docMk/>
            <pc:sldMk cId="2732731551" sldId="371"/>
            <ac:spMk id="2" creationId="{4454E273-1BD3-4886-B183-8EA0CD8AA0F5}"/>
          </ac:spMkLst>
        </pc:spChg>
        <pc:spChg chg="del">
          <ac:chgData name="Anton Vasilyev" userId="c9a2c3308cbc88f4" providerId="LiveId" clId="{3B0D5EA3-D50D-4ACF-BEE5-5B3B0810DEFF}" dt="2023-02-25T09:14:04.688" v="1322" actId="478"/>
          <ac:spMkLst>
            <pc:docMk/>
            <pc:sldMk cId="2732731551" sldId="371"/>
            <ac:spMk id="3" creationId="{6EB5EA79-2747-4663-9DD7-388DB5EDF6F6}"/>
          </ac:spMkLst>
        </pc:spChg>
        <pc:spChg chg="add del mod">
          <ac:chgData name="Anton Vasilyev" userId="c9a2c3308cbc88f4" providerId="LiveId" clId="{3B0D5EA3-D50D-4ACF-BEE5-5B3B0810DEFF}" dt="2023-02-25T09:14:07.511" v="1323" actId="478"/>
          <ac:spMkLst>
            <pc:docMk/>
            <pc:sldMk cId="2732731551" sldId="371"/>
            <ac:spMk id="7" creationId="{8EAFF5E3-44F2-5893-3B72-8BC44126BB18}"/>
          </ac:spMkLst>
        </pc:spChg>
        <pc:spChg chg="add mod">
          <ac:chgData name="Anton Vasilyev" userId="c9a2c3308cbc88f4" providerId="LiveId" clId="{3B0D5EA3-D50D-4ACF-BEE5-5B3B0810DEFF}" dt="2023-02-25T09:15:22.303" v="1333" actId="20577"/>
          <ac:spMkLst>
            <pc:docMk/>
            <pc:sldMk cId="2732731551" sldId="371"/>
            <ac:spMk id="9" creationId="{FE1BF7EB-77E8-0AC0-D67E-3A1E480AA7C4}"/>
          </ac:spMkLst>
        </pc:spChg>
        <pc:picChg chg="mod">
          <ac:chgData name="Anton Vasilyev" userId="c9a2c3308cbc88f4" providerId="LiveId" clId="{3B0D5EA3-D50D-4ACF-BEE5-5B3B0810DEFF}" dt="2023-02-25T09:15:03.143" v="1330" actId="1076"/>
          <ac:picMkLst>
            <pc:docMk/>
            <pc:sldMk cId="2732731551" sldId="371"/>
            <ac:picMk id="6" creationId="{5866E357-FB0D-58C2-A054-A26E1EED461B}"/>
          </ac:picMkLst>
        </pc:picChg>
      </pc:sldChg>
      <pc:sldChg chg="modSp add mod ord">
        <pc:chgData name="Anton Vasilyev" userId="c9a2c3308cbc88f4" providerId="LiveId" clId="{3B0D5EA3-D50D-4ACF-BEE5-5B3B0810DEFF}" dt="2023-02-25T09:24:50.230" v="1871" actId="20577"/>
        <pc:sldMkLst>
          <pc:docMk/>
          <pc:sldMk cId="3399542203" sldId="372"/>
        </pc:sldMkLst>
        <pc:spChg chg="mod">
          <ac:chgData name="Anton Vasilyev" userId="c9a2c3308cbc88f4" providerId="LiveId" clId="{3B0D5EA3-D50D-4ACF-BEE5-5B3B0810DEFF}" dt="2023-02-25T09:18:16.519" v="1534" actId="20577"/>
          <ac:spMkLst>
            <pc:docMk/>
            <pc:sldMk cId="3399542203" sldId="372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24:50.230" v="1871" actId="20577"/>
          <ac:spMkLst>
            <pc:docMk/>
            <pc:sldMk cId="3399542203" sldId="372"/>
            <ac:spMk id="3" creationId="{6EB5EA79-2747-4663-9DD7-388DB5EDF6F6}"/>
          </ac:spMkLst>
        </pc:spChg>
      </pc:sldChg>
      <pc:sldChg chg="add">
        <pc:chgData name="Anton Vasilyev" userId="c9a2c3308cbc88f4" providerId="LiveId" clId="{3B0D5EA3-D50D-4ACF-BEE5-5B3B0810DEFF}" dt="2023-02-25T09:25:39.251" v="1875"/>
        <pc:sldMkLst>
          <pc:docMk/>
          <pc:sldMk cId="2148671540" sldId="373"/>
        </pc:sldMkLst>
      </pc:sldChg>
      <pc:sldChg chg="modSp add mod">
        <pc:chgData name="Anton Vasilyev" userId="c9a2c3308cbc88f4" providerId="LiveId" clId="{3B0D5EA3-D50D-4ACF-BEE5-5B3B0810DEFF}" dt="2023-02-25T17:14:09.172" v="2384" actId="20577"/>
        <pc:sldMkLst>
          <pc:docMk/>
          <pc:sldMk cId="2978013745" sldId="374"/>
        </pc:sldMkLst>
        <pc:spChg chg="mod">
          <ac:chgData name="Anton Vasilyev" userId="c9a2c3308cbc88f4" providerId="LiveId" clId="{3B0D5EA3-D50D-4ACF-BEE5-5B3B0810DEFF}" dt="2023-02-25T09:44:06.724" v="2060" actId="20577"/>
          <ac:spMkLst>
            <pc:docMk/>
            <pc:sldMk cId="2978013745" sldId="374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7:14:09.172" v="2384" actId="20577"/>
          <ac:spMkLst>
            <pc:docMk/>
            <pc:sldMk cId="2978013745" sldId="374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5T09:43:33.638" v="2021" actId="113"/>
        <pc:sldMkLst>
          <pc:docMk/>
          <pc:sldMk cId="721755093" sldId="375"/>
        </pc:sldMkLst>
        <pc:spChg chg="mod">
          <ac:chgData name="Anton Vasilyev" userId="c9a2c3308cbc88f4" providerId="LiveId" clId="{3B0D5EA3-D50D-4ACF-BEE5-5B3B0810DEFF}" dt="2023-02-25T09:42:56.677" v="2002" actId="20577"/>
          <ac:spMkLst>
            <pc:docMk/>
            <pc:sldMk cId="721755093" sldId="375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43:33.638" v="2021" actId="113"/>
          <ac:spMkLst>
            <pc:docMk/>
            <pc:sldMk cId="721755093" sldId="375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5T09:43:21.278" v="2018" actId="113"/>
        <pc:sldMkLst>
          <pc:docMk/>
          <pc:sldMk cId="2955369056" sldId="376"/>
        </pc:sldMkLst>
        <pc:spChg chg="mod">
          <ac:chgData name="Anton Vasilyev" userId="c9a2c3308cbc88f4" providerId="LiveId" clId="{3B0D5EA3-D50D-4ACF-BEE5-5B3B0810DEFF}" dt="2023-02-25T09:43:02.660" v="2010" actId="20577"/>
          <ac:spMkLst>
            <pc:docMk/>
            <pc:sldMk cId="2955369056" sldId="376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09:43:21.278" v="2018" actId="113"/>
          <ac:spMkLst>
            <pc:docMk/>
            <pc:sldMk cId="2955369056" sldId="37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50:23.058" v="7815" actId="20577"/>
        <pc:sldMkLst>
          <pc:docMk/>
          <pc:sldMk cId="1964834769" sldId="377"/>
        </pc:sldMkLst>
        <pc:spChg chg="mod">
          <ac:chgData name="Anton Vasilyev" userId="c9a2c3308cbc88f4" providerId="LiveId" clId="{3B0D5EA3-D50D-4ACF-BEE5-5B3B0810DEFF}" dt="2023-02-26T11:50:23.058" v="7815" actId="20577"/>
          <ac:spMkLst>
            <pc:docMk/>
            <pc:sldMk cId="1964834769" sldId="377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50:12.314" v="7806" actId="20577"/>
          <ac:spMkLst>
            <pc:docMk/>
            <pc:sldMk cId="1964834769" sldId="37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5T17:21:29.156" v="3072" actId="20577"/>
        <pc:sldMkLst>
          <pc:docMk/>
          <pc:sldMk cId="3312223786" sldId="378"/>
        </pc:sldMkLst>
        <pc:spChg chg="mod">
          <ac:chgData name="Anton Vasilyev" userId="c9a2c3308cbc88f4" providerId="LiveId" clId="{3B0D5EA3-D50D-4ACF-BEE5-5B3B0810DEFF}" dt="2023-02-25T17:19:27.588" v="2757" actId="20577"/>
          <ac:spMkLst>
            <pc:docMk/>
            <pc:sldMk cId="3312223786" sldId="378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7:21:29.156" v="3072" actId="20577"/>
          <ac:spMkLst>
            <pc:docMk/>
            <pc:sldMk cId="3312223786" sldId="37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59:12.490" v="8145" actId="947"/>
        <pc:sldMkLst>
          <pc:docMk/>
          <pc:sldMk cId="2384354953" sldId="379"/>
        </pc:sldMkLst>
        <pc:spChg chg="mod">
          <ac:chgData name="Anton Vasilyev" userId="c9a2c3308cbc88f4" providerId="LiveId" clId="{3B0D5EA3-D50D-4ACF-BEE5-5B3B0810DEFF}" dt="2023-02-26T11:59:12.490" v="8145" actId="947"/>
          <ac:spMkLst>
            <pc:docMk/>
            <pc:sldMk cId="2384354953" sldId="379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16:42.809" v="3602" actId="20577"/>
          <ac:spMkLst>
            <pc:docMk/>
            <pc:sldMk cId="2384354953" sldId="379"/>
            <ac:spMk id="3" creationId="{6EB5EA79-2747-4663-9DD7-388DB5EDF6F6}"/>
          </ac:spMkLst>
        </pc:spChg>
      </pc:sldChg>
      <pc:sldChg chg="addSp modSp add mod">
        <pc:chgData name="Anton Vasilyev" userId="c9a2c3308cbc88f4" providerId="LiveId" clId="{3B0D5EA3-D50D-4ACF-BEE5-5B3B0810DEFF}" dt="2023-02-25T19:19:53.009" v="3932" actId="20577"/>
        <pc:sldMkLst>
          <pc:docMk/>
          <pc:sldMk cId="1054711295" sldId="380"/>
        </pc:sldMkLst>
        <pc:spChg chg="mod">
          <ac:chgData name="Anton Vasilyev" userId="c9a2c3308cbc88f4" providerId="LiveId" clId="{3B0D5EA3-D50D-4ACF-BEE5-5B3B0810DEFF}" dt="2023-02-25T19:19:53.009" v="3932" actId="20577"/>
          <ac:spMkLst>
            <pc:docMk/>
            <pc:sldMk cId="1054711295" sldId="380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19:14.464" v="3921" actId="14100"/>
          <ac:spMkLst>
            <pc:docMk/>
            <pc:sldMk cId="1054711295" sldId="380"/>
            <ac:spMk id="3" creationId="{6EB5EA79-2747-4663-9DD7-388DB5EDF6F6}"/>
          </ac:spMkLst>
        </pc:spChg>
        <pc:spChg chg="add mod">
          <ac:chgData name="Anton Vasilyev" userId="c9a2c3308cbc88f4" providerId="LiveId" clId="{3B0D5EA3-D50D-4ACF-BEE5-5B3B0810DEFF}" dt="2023-02-25T19:19:46.249" v="3928" actId="20577"/>
          <ac:spMkLst>
            <pc:docMk/>
            <pc:sldMk cId="1054711295" sldId="380"/>
            <ac:spMk id="7" creationId="{896ED5BA-EC17-A2E1-D153-AE553DC6CEFD}"/>
          </ac:spMkLst>
        </pc:spChg>
        <pc:picChg chg="add mod">
          <ac:chgData name="Anton Vasilyev" userId="c9a2c3308cbc88f4" providerId="LiveId" clId="{3B0D5EA3-D50D-4ACF-BEE5-5B3B0810DEFF}" dt="2023-02-25T19:19:24.880" v="3924" actId="14100"/>
          <ac:picMkLst>
            <pc:docMk/>
            <pc:sldMk cId="1054711295" sldId="380"/>
            <ac:picMk id="6" creationId="{2C4F4AC6-DD4B-8FDB-90EA-4A93DDC7987E}"/>
          </ac:picMkLst>
        </pc:picChg>
      </pc:sldChg>
      <pc:sldChg chg="addSp delSp modSp add del mod">
        <pc:chgData name="Anton Vasilyev" userId="c9a2c3308cbc88f4" providerId="LiveId" clId="{3B0D5EA3-D50D-4ACF-BEE5-5B3B0810DEFF}" dt="2023-02-25T19:20:19.958" v="3941" actId="2696"/>
        <pc:sldMkLst>
          <pc:docMk/>
          <pc:sldMk cId="2777502286" sldId="381"/>
        </pc:sldMkLst>
        <pc:spChg chg="add del">
          <ac:chgData name="Anton Vasilyev" userId="c9a2c3308cbc88f4" providerId="LiveId" clId="{3B0D5EA3-D50D-4ACF-BEE5-5B3B0810DEFF}" dt="2023-02-25T19:20:10.995" v="3937" actId="478"/>
          <ac:spMkLst>
            <pc:docMk/>
            <pc:sldMk cId="2777502286" sldId="381"/>
            <ac:spMk id="3" creationId="{6EB5EA79-2747-4663-9DD7-388DB5EDF6F6}"/>
          </ac:spMkLst>
        </pc:spChg>
        <pc:spChg chg="del">
          <ac:chgData name="Anton Vasilyev" userId="c9a2c3308cbc88f4" providerId="LiveId" clId="{3B0D5EA3-D50D-4ACF-BEE5-5B3B0810DEFF}" dt="2023-02-25T19:20:06.601" v="3935" actId="478"/>
          <ac:spMkLst>
            <pc:docMk/>
            <pc:sldMk cId="2777502286" sldId="381"/>
            <ac:spMk id="7" creationId="{896ED5BA-EC17-A2E1-D153-AE553DC6CEFD}"/>
          </ac:spMkLst>
        </pc:spChg>
        <pc:spChg chg="add del mod">
          <ac:chgData name="Anton Vasilyev" userId="c9a2c3308cbc88f4" providerId="LiveId" clId="{3B0D5EA3-D50D-4ACF-BEE5-5B3B0810DEFF}" dt="2023-02-25T19:20:10.995" v="3937" actId="478"/>
          <ac:spMkLst>
            <pc:docMk/>
            <pc:sldMk cId="2777502286" sldId="381"/>
            <ac:spMk id="9" creationId="{060F89F5-7C96-FF94-B203-A579D2A61D4B}"/>
          </ac:spMkLst>
        </pc:spChg>
        <pc:picChg chg="del">
          <ac:chgData name="Anton Vasilyev" userId="c9a2c3308cbc88f4" providerId="LiveId" clId="{3B0D5EA3-D50D-4ACF-BEE5-5B3B0810DEFF}" dt="2023-02-25T19:20:03.889" v="3934" actId="478"/>
          <ac:picMkLst>
            <pc:docMk/>
            <pc:sldMk cId="2777502286" sldId="381"/>
            <ac:picMk id="6" creationId="{2C4F4AC6-DD4B-8FDB-90EA-4A93DDC7987E}"/>
          </ac:picMkLst>
        </pc:picChg>
      </pc:sldChg>
      <pc:sldChg chg="modSp add mod ord">
        <pc:chgData name="Anton Vasilyev" userId="c9a2c3308cbc88f4" providerId="LiveId" clId="{3B0D5EA3-D50D-4ACF-BEE5-5B3B0810DEFF}" dt="2023-02-26T12:01:10.874" v="8148" actId="947"/>
        <pc:sldMkLst>
          <pc:docMk/>
          <pc:sldMk cId="597603054" sldId="382"/>
        </pc:sldMkLst>
        <pc:spChg chg="mod">
          <ac:chgData name="Anton Vasilyev" userId="c9a2c3308cbc88f4" providerId="LiveId" clId="{3B0D5EA3-D50D-4ACF-BEE5-5B3B0810DEFF}" dt="2023-02-25T19:20:40.568" v="3967" actId="20577"/>
          <ac:spMkLst>
            <pc:docMk/>
            <pc:sldMk cId="597603054" sldId="382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2:01:10.874" v="8148" actId="947"/>
          <ac:spMkLst>
            <pc:docMk/>
            <pc:sldMk cId="597603054" sldId="382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3B0D5EA3-D50D-4ACF-BEE5-5B3B0810DEFF}" dt="2023-02-25T19:36:57.391" v="4699" actId="20577"/>
        <pc:sldMkLst>
          <pc:docMk/>
          <pc:sldMk cId="627421074" sldId="383"/>
        </pc:sldMkLst>
        <pc:spChg chg="mod">
          <ac:chgData name="Anton Vasilyev" userId="c9a2c3308cbc88f4" providerId="LiveId" clId="{3B0D5EA3-D50D-4ACF-BEE5-5B3B0810DEFF}" dt="2023-02-25T19:35:59.622" v="4669" actId="20577"/>
          <ac:spMkLst>
            <pc:docMk/>
            <pc:sldMk cId="627421074" sldId="383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36:45.064" v="4679" actId="113"/>
          <ac:spMkLst>
            <pc:docMk/>
            <pc:sldMk cId="627421074" sldId="383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5T19:35:40.383" v="4658" actId="20577"/>
        <pc:sldMkLst>
          <pc:docMk/>
          <pc:sldMk cId="3751935201" sldId="384"/>
        </pc:sldMkLst>
        <pc:spChg chg="mod">
          <ac:chgData name="Anton Vasilyev" userId="c9a2c3308cbc88f4" providerId="LiveId" clId="{3B0D5EA3-D50D-4ACF-BEE5-5B3B0810DEFF}" dt="2023-02-25T19:35:40.383" v="4658" actId="20577"/>
          <ac:spMkLst>
            <pc:docMk/>
            <pc:sldMk cId="3751935201" sldId="384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34:52.463" v="4617" actId="20577"/>
          <ac:spMkLst>
            <pc:docMk/>
            <pc:sldMk cId="3751935201" sldId="384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6T11:59:54.114" v="8147" actId="20577"/>
        <pc:sldMkLst>
          <pc:docMk/>
          <pc:sldMk cId="1105123548" sldId="385"/>
        </pc:sldMkLst>
        <pc:spChg chg="mod">
          <ac:chgData name="Anton Vasilyev" userId="c9a2c3308cbc88f4" providerId="LiveId" clId="{3B0D5EA3-D50D-4ACF-BEE5-5B3B0810DEFF}" dt="2023-02-25T19:35:53.679" v="4666" actId="6549"/>
          <ac:spMkLst>
            <pc:docMk/>
            <pc:sldMk cId="1105123548" sldId="385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59:54.114" v="8147" actId="20577"/>
          <ac:spMkLst>
            <pc:docMk/>
            <pc:sldMk cId="1105123548" sldId="385"/>
            <ac:spMk id="3" creationId="{6EB5EA79-2747-4663-9DD7-388DB5EDF6F6}"/>
          </ac:spMkLst>
        </pc:spChg>
      </pc:sldChg>
      <pc:sldChg chg="add del">
        <pc:chgData name="Anton Vasilyev" userId="c9a2c3308cbc88f4" providerId="LiveId" clId="{3B0D5EA3-D50D-4ACF-BEE5-5B3B0810DEFF}" dt="2023-02-25T19:32:34.497" v="4576" actId="2696"/>
        <pc:sldMkLst>
          <pc:docMk/>
          <pc:sldMk cId="840400134" sldId="386"/>
        </pc:sldMkLst>
      </pc:sldChg>
      <pc:sldChg chg="modSp add mod">
        <pc:chgData name="Anton Vasilyev" userId="c9a2c3308cbc88f4" providerId="LiveId" clId="{3B0D5EA3-D50D-4ACF-BEE5-5B3B0810DEFF}" dt="2023-02-25T19:36:13.055" v="4675" actId="20577"/>
        <pc:sldMkLst>
          <pc:docMk/>
          <pc:sldMk cId="1236080832" sldId="387"/>
        </pc:sldMkLst>
        <pc:spChg chg="mod">
          <ac:chgData name="Anton Vasilyev" userId="c9a2c3308cbc88f4" providerId="LiveId" clId="{3B0D5EA3-D50D-4ACF-BEE5-5B3B0810DEFF}" dt="2023-02-25T19:36:13.055" v="4675" actId="20577"/>
          <ac:spMkLst>
            <pc:docMk/>
            <pc:sldMk cId="1236080832" sldId="387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35:19.227" v="4650" actId="27636"/>
          <ac:spMkLst>
            <pc:docMk/>
            <pc:sldMk cId="1236080832" sldId="387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3B0D5EA3-D50D-4ACF-BEE5-5B3B0810DEFF}" dt="2023-02-25T19:36:04.863" v="4672" actId="20577"/>
        <pc:sldMkLst>
          <pc:docMk/>
          <pc:sldMk cId="225428453" sldId="388"/>
        </pc:sldMkLst>
        <pc:spChg chg="mod">
          <ac:chgData name="Anton Vasilyev" userId="c9a2c3308cbc88f4" providerId="LiveId" clId="{3B0D5EA3-D50D-4ACF-BEE5-5B3B0810DEFF}" dt="2023-02-25T19:36:04.863" v="4672" actId="20577"/>
          <ac:spMkLst>
            <pc:docMk/>
            <pc:sldMk cId="225428453" sldId="388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33:53.518" v="4597" actId="27636"/>
          <ac:spMkLst>
            <pc:docMk/>
            <pc:sldMk cId="225428453" sldId="38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5T19:41:00.591" v="4782" actId="20577"/>
        <pc:sldMkLst>
          <pc:docMk/>
          <pc:sldMk cId="1971941444" sldId="389"/>
        </pc:sldMkLst>
        <pc:spChg chg="mod">
          <ac:chgData name="Anton Vasilyev" userId="c9a2c3308cbc88f4" providerId="LiveId" clId="{3B0D5EA3-D50D-4ACF-BEE5-5B3B0810DEFF}" dt="2023-02-25T19:41:00.591" v="4782" actId="20577"/>
          <ac:spMkLst>
            <pc:docMk/>
            <pc:sldMk cId="1971941444" sldId="389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40:39.984" v="4776" actId="6549"/>
          <ac:spMkLst>
            <pc:docMk/>
            <pc:sldMk cId="1971941444" sldId="389"/>
            <ac:spMk id="3" creationId="{6EB5EA79-2747-4663-9DD7-388DB5EDF6F6}"/>
          </ac:spMkLst>
        </pc:spChg>
      </pc:sldChg>
      <pc:sldChg chg="add del">
        <pc:chgData name="Anton Vasilyev" userId="c9a2c3308cbc88f4" providerId="LiveId" clId="{3B0D5EA3-D50D-4ACF-BEE5-5B3B0810DEFF}" dt="2023-02-25T19:36:16.236" v="4676" actId="2696"/>
        <pc:sldMkLst>
          <pc:docMk/>
          <pc:sldMk cId="3507314612" sldId="389"/>
        </pc:sldMkLst>
      </pc:sldChg>
      <pc:sldChg chg="modSp add mod">
        <pc:chgData name="Anton Vasilyev" userId="c9a2c3308cbc88f4" providerId="LiveId" clId="{3B0D5EA3-D50D-4ACF-BEE5-5B3B0810DEFF}" dt="2023-02-25T19:41:06.158" v="4788" actId="20577"/>
        <pc:sldMkLst>
          <pc:docMk/>
          <pc:sldMk cId="3498568981" sldId="390"/>
        </pc:sldMkLst>
        <pc:spChg chg="mod">
          <ac:chgData name="Anton Vasilyev" userId="c9a2c3308cbc88f4" providerId="LiveId" clId="{3B0D5EA3-D50D-4ACF-BEE5-5B3B0810DEFF}" dt="2023-02-25T19:41:06.158" v="4788" actId="20577"/>
          <ac:spMkLst>
            <pc:docMk/>
            <pc:sldMk cId="3498568981" sldId="390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39:58.567" v="4761" actId="20577"/>
          <ac:spMkLst>
            <pc:docMk/>
            <pc:sldMk cId="3498568981" sldId="390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3B0D5EA3-D50D-4ACF-BEE5-5B3B0810DEFF}" dt="2023-02-25T19:42:31.911" v="4847" actId="20577"/>
        <pc:sldMkLst>
          <pc:docMk/>
          <pc:sldMk cId="1992671523" sldId="391"/>
        </pc:sldMkLst>
        <pc:spChg chg="mod">
          <ac:chgData name="Anton Vasilyev" userId="c9a2c3308cbc88f4" providerId="LiveId" clId="{3B0D5EA3-D50D-4ACF-BEE5-5B3B0810DEFF}" dt="2023-02-25T19:41:47.231" v="4824" actId="20577"/>
          <ac:spMkLst>
            <pc:docMk/>
            <pc:sldMk cId="1992671523" sldId="391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42:19.815" v="4833" actId="113"/>
          <ac:spMkLst>
            <pc:docMk/>
            <pc:sldMk cId="1992671523" sldId="391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3B0D5EA3-D50D-4ACF-BEE5-5B3B0810DEFF}" dt="2023-02-25T19:44:23.278" v="4922" actId="20577"/>
        <pc:sldMkLst>
          <pc:docMk/>
          <pc:sldMk cId="3800731986" sldId="392"/>
        </pc:sldMkLst>
        <pc:spChg chg="mod">
          <ac:chgData name="Anton Vasilyev" userId="c9a2c3308cbc88f4" providerId="LiveId" clId="{3B0D5EA3-D50D-4ACF-BEE5-5B3B0810DEFF}" dt="2023-02-25T19:43:35.455" v="4884" actId="20577"/>
          <ac:spMkLst>
            <pc:docMk/>
            <pc:sldMk cId="3800731986" sldId="392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43:56.669" v="4900" actId="12"/>
          <ac:spMkLst>
            <pc:docMk/>
            <pc:sldMk cId="3800731986" sldId="392"/>
            <ac:spMk id="3" creationId="{6EB5EA79-2747-4663-9DD7-388DB5EDF6F6}"/>
          </ac:spMkLst>
        </pc:spChg>
      </pc:sldChg>
      <pc:sldChg chg="modSp add del mod modNotesTx">
        <pc:chgData name="Anton Vasilyev" userId="c9a2c3308cbc88f4" providerId="LiveId" clId="{3B0D5EA3-D50D-4ACF-BEE5-5B3B0810DEFF}" dt="2023-02-25T19:47:24.212" v="4964" actId="2696"/>
        <pc:sldMkLst>
          <pc:docMk/>
          <pc:sldMk cId="513151515" sldId="393"/>
        </pc:sldMkLst>
        <pc:spChg chg="mod">
          <ac:chgData name="Anton Vasilyev" userId="c9a2c3308cbc88f4" providerId="LiveId" clId="{3B0D5EA3-D50D-4ACF-BEE5-5B3B0810DEFF}" dt="2023-02-25T19:46:49.958" v="4937" actId="20577"/>
          <ac:spMkLst>
            <pc:docMk/>
            <pc:sldMk cId="513151515" sldId="393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47:04.410" v="4947" actId="20577"/>
          <ac:spMkLst>
            <pc:docMk/>
            <pc:sldMk cId="513151515" sldId="393"/>
            <ac:spMk id="3" creationId="{6EB5EA79-2747-4663-9DD7-388DB5EDF6F6}"/>
          </ac:spMkLst>
        </pc:spChg>
      </pc:sldChg>
      <pc:sldChg chg="addSp modSp add mod ord">
        <pc:chgData name="Anton Vasilyev" userId="c9a2c3308cbc88f4" providerId="LiveId" clId="{3B0D5EA3-D50D-4ACF-BEE5-5B3B0810DEFF}" dt="2023-02-25T19:49:04.648" v="5305" actId="1038"/>
        <pc:sldMkLst>
          <pc:docMk/>
          <pc:sldMk cId="3845508830" sldId="394"/>
        </pc:sldMkLst>
        <pc:spChg chg="mod">
          <ac:chgData name="Anton Vasilyev" userId="c9a2c3308cbc88f4" providerId="LiveId" clId="{3B0D5EA3-D50D-4ACF-BEE5-5B3B0810DEFF}" dt="2023-02-25T19:47:19.638" v="4963" actId="20577"/>
          <ac:spMkLst>
            <pc:docMk/>
            <pc:sldMk cId="3845508830" sldId="394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48:31.413" v="5161" actId="14100"/>
          <ac:spMkLst>
            <pc:docMk/>
            <pc:sldMk cId="3845508830" sldId="394"/>
            <ac:spMk id="3" creationId="{6EB5EA79-2747-4663-9DD7-388DB5EDF6F6}"/>
          </ac:spMkLst>
        </pc:spChg>
        <pc:picChg chg="add mod">
          <ac:chgData name="Anton Vasilyev" userId="c9a2c3308cbc88f4" providerId="LiveId" clId="{3B0D5EA3-D50D-4ACF-BEE5-5B3B0810DEFF}" dt="2023-02-25T19:48:44.093" v="5237" actId="1037"/>
          <ac:picMkLst>
            <pc:docMk/>
            <pc:sldMk cId="3845508830" sldId="394"/>
            <ac:picMk id="5" creationId="{501F6315-E191-E848-14FF-5C0F4014832D}"/>
          </ac:picMkLst>
        </pc:picChg>
        <pc:picChg chg="add mod">
          <ac:chgData name="Anton Vasilyev" userId="c9a2c3308cbc88f4" providerId="LiveId" clId="{3B0D5EA3-D50D-4ACF-BEE5-5B3B0810DEFF}" dt="2023-02-25T19:49:04.648" v="5305" actId="1038"/>
          <ac:picMkLst>
            <pc:docMk/>
            <pc:sldMk cId="3845508830" sldId="394"/>
            <ac:picMk id="6" creationId="{2EF35DE5-BD8B-67C2-C214-BCB135914EFB}"/>
          </ac:picMkLst>
        </pc:picChg>
      </pc:sldChg>
      <pc:sldChg chg="addSp modSp add mod ord modNotesTx">
        <pc:chgData name="Anton Vasilyev" userId="c9a2c3308cbc88f4" providerId="LiveId" clId="{3B0D5EA3-D50D-4ACF-BEE5-5B3B0810DEFF}" dt="2023-02-26T12:02:03.042" v="8149" actId="947"/>
        <pc:sldMkLst>
          <pc:docMk/>
          <pc:sldMk cId="1264981970" sldId="395"/>
        </pc:sldMkLst>
        <pc:spChg chg="mod">
          <ac:chgData name="Anton Vasilyev" userId="c9a2c3308cbc88f4" providerId="LiveId" clId="{3B0D5EA3-D50D-4ACF-BEE5-5B3B0810DEFF}" dt="2023-02-26T12:02:03.042" v="8149" actId="947"/>
          <ac:spMkLst>
            <pc:docMk/>
            <pc:sldMk cId="1264981970" sldId="395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5T19:51:37.606" v="5492" actId="20577"/>
          <ac:spMkLst>
            <pc:docMk/>
            <pc:sldMk cId="1264981970" sldId="395"/>
            <ac:spMk id="3" creationId="{6EB5EA79-2747-4663-9DD7-388DB5EDF6F6}"/>
          </ac:spMkLst>
        </pc:spChg>
        <pc:spChg chg="add mod">
          <ac:chgData name="Anton Vasilyev" userId="c9a2c3308cbc88f4" providerId="LiveId" clId="{3B0D5EA3-D50D-4ACF-BEE5-5B3B0810DEFF}" dt="2023-02-25T19:52:16.142" v="5498" actId="20577"/>
          <ac:spMkLst>
            <pc:docMk/>
            <pc:sldMk cId="1264981970" sldId="395"/>
            <ac:spMk id="7" creationId="{5026130A-3B3E-FC54-B25A-7947513D5EB0}"/>
          </ac:spMkLst>
        </pc:spChg>
        <pc:picChg chg="add mod">
          <ac:chgData name="Anton Vasilyev" userId="c9a2c3308cbc88f4" providerId="LiveId" clId="{3B0D5EA3-D50D-4ACF-BEE5-5B3B0810DEFF}" dt="2023-02-25T19:51:52.118" v="5494" actId="1076"/>
          <ac:picMkLst>
            <pc:docMk/>
            <pc:sldMk cId="1264981970" sldId="395"/>
            <ac:picMk id="6" creationId="{1E4BB705-3E83-6BA6-FDEB-B1B8DE4AAF93}"/>
          </ac:picMkLst>
        </pc:picChg>
      </pc:sldChg>
      <pc:sldChg chg="modSp add mod ord">
        <pc:chgData name="Anton Vasilyev" userId="c9a2c3308cbc88f4" providerId="LiveId" clId="{3B0D5EA3-D50D-4ACF-BEE5-5B3B0810DEFF}" dt="2023-02-26T11:19:16.093" v="5803" actId="20577"/>
        <pc:sldMkLst>
          <pc:docMk/>
          <pc:sldMk cId="4073349829" sldId="396"/>
        </pc:sldMkLst>
        <pc:spChg chg="mod">
          <ac:chgData name="Anton Vasilyev" userId="c9a2c3308cbc88f4" providerId="LiveId" clId="{3B0D5EA3-D50D-4ACF-BEE5-5B3B0810DEFF}" dt="2023-02-26T11:17:57.404" v="5634" actId="20577"/>
          <ac:spMkLst>
            <pc:docMk/>
            <pc:sldMk cId="4073349829" sldId="396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19:16.093" v="5803" actId="20577"/>
          <ac:spMkLst>
            <pc:docMk/>
            <pc:sldMk cId="4073349829" sldId="396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3B0D5EA3-D50D-4ACF-BEE5-5B3B0810DEFF}" dt="2023-02-26T11:24:06.131" v="5879" actId="20577"/>
        <pc:sldMkLst>
          <pc:docMk/>
          <pc:sldMk cId="2642357147" sldId="397"/>
        </pc:sldMkLst>
        <pc:spChg chg="mod">
          <ac:chgData name="Anton Vasilyev" userId="c9a2c3308cbc88f4" providerId="LiveId" clId="{3B0D5EA3-D50D-4ACF-BEE5-5B3B0810DEFF}" dt="2023-02-26T11:19:47.213" v="5826" actId="20577"/>
          <ac:spMkLst>
            <pc:docMk/>
            <pc:sldMk cId="2642357147" sldId="397"/>
            <ac:spMk id="2" creationId="{4454E273-1BD3-4886-B183-8EA0CD8AA0F5}"/>
          </ac:spMkLst>
        </pc:spChg>
        <pc:spChg chg="del mod">
          <ac:chgData name="Anton Vasilyev" userId="c9a2c3308cbc88f4" providerId="LiveId" clId="{3B0D5EA3-D50D-4ACF-BEE5-5B3B0810DEFF}" dt="2023-02-26T11:22:35.028" v="5828"/>
          <ac:spMkLst>
            <pc:docMk/>
            <pc:sldMk cId="2642357147" sldId="397"/>
            <ac:spMk id="3" creationId="{6EB5EA79-2747-4663-9DD7-388DB5EDF6F6}"/>
          </ac:spMkLst>
        </pc:spChg>
        <pc:spChg chg="add mod">
          <ac:chgData name="Anton Vasilyev" userId="c9a2c3308cbc88f4" providerId="LiveId" clId="{3B0D5EA3-D50D-4ACF-BEE5-5B3B0810DEFF}" dt="2023-02-26T11:23:52.476" v="5863" actId="1076"/>
          <ac:spMkLst>
            <pc:docMk/>
            <pc:sldMk cId="2642357147" sldId="397"/>
            <ac:spMk id="11" creationId="{CB9F8C1B-57CC-96C2-D366-AC4CC1571E89}"/>
          </ac:spMkLst>
        </pc:spChg>
        <pc:spChg chg="add mod">
          <ac:chgData name="Anton Vasilyev" userId="c9a2c3308cbc88f4" providerId="LiveId" clId="{3B0D5EA3-D50D-4ACF-BEE5-5B3B0810DEFF}" dt="2023-02-26T11:24:06.131" v="5879" actId="20577"/>
          <ac:spMkLst>
            <pc:docMk/>
            <pc:sldMk cId="2642357147" sldId="397"/>
            <ac:spMk id="13" creationId="{C3386C5C-8544-EA70-23BD-E314E29AA5E9}"/>
          </ac:spMkLst>
        </pc:spChg>
        <pc:picChg chg="add mod">
          <ac:chgData name="Anton Vasilyev" userId="c9a2c3308cbc88f4" providerId="LiveId" clId="{3B0D5EA3-D50D-4ACF-BEE5-5B3B0810DEFF}" dt="2023-02-26T11:22:40.588" v="5830" actId="1076"/>
          <ac:picMkLst>
            <pc:docMk/>
            <pc:sldMk cId="2642357147" sldId="397"/>
            <ac:picMk id="6" creationId="{7A69B282-B16E-7143-025C-1954842D6298}"/>
          </ac:picMkLst>
        </pc:picChg>
        <pc:picChg chg="add mod">
          <ac:chgData name="Anton Vasilyev" userId="c9a2c3308cbc88f4" providerId="LiveId" clId="{3B0D5EA3-D50D-4ACF-BEE5-5B3B0810DEFF}" dt="2023-02-26T11:23:13.940" v="5835" actId="1076"/>
          <ac:picMkLst>
            <pc:docMk/>
            <pc:sldMk cId="2642357147" sldId="397"/>
            <ac:picMk id="9" creationId="{A8BC5F9D-1688-EC7E-AE59-C81BFC363CD4}"/>
          </ac:picMkLst>
        </pc:picChg>
      </pc:sldChg>
      <pc:sldChg chg="modSp add mod ord">
        <pc:chgData name="Anton Vasilyev" userId="c9a2c3308cbc88f4" providerId="LiveId" clId="{3B0D5EA3-D50D-4ACF-BEE5-5B3B0810DEFF}" dt="2023-02-26T11:26:33.516" v="6178" actId="20577"/>
        <pc:sldMkLst>
          <pc:docMk/>
          <pc:sldMk cId="1854291198" sldId="398"/>
        </pc:sldMkLst>
        <pc:spChg chg="mod">
          <ac:chgData name="Anton Vasilyev" userId="c9a2c3308cbc88f4" providerId="LiveId" clId="{3B0D5EA3-D50D-4ACF-BEE5-5B3B0810DEFF}" dt="2023-02-26T11:24:46.940" v="5890" actId="20577"/>
          <ac:spMkLst>
            <pc:docMk/>
            <pc:sldMk cId="1854291198" sldId="398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26:33.516" v="6178" actId="20577"/>
          <ac:spMkLst>
            <pc:docMk/>
            <pc:sldMk cId="1854291198" sldId="398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3B0D5EA3-D50D-4ACF-BEE5-5B3B0810DEFF}" dt="2023-02-26T11:30:36.020" v="6696" actId="20577"/>
        <pc:sldMkLst>
          <pc:docMk/>
          <pc:sldMk cId="3811415903" sldId="399"/>
        </pc:sldMkLst>
        <pc:spChg chg="mod">
          <ac:chgData name="Anton Vasilyev" userId="c9a2c3308cbc88f4" providerId="LiveId" clId="{3B0D5EA3-D50D-4ACF-BEE5-5B3B0810DEFF}" dt="2023-02-26T11:26:55.299" v="6210" actId="20577"/>
          <ac:spMkLst>
            <pc:docMk/>
            <pc:sldMk cId="3811415903" sldId="399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30:36.020" v="6696" actId="20577"/>
          <ac:spMkLst>
            <pc:docMk/>
            <pc:sldMk cId="3811415903" sldId="399"/>
            <ac:spMk id="3" creationId="{6EB5EA79-2747-4663-9DD7-388DB5EDF6F6}"/>
          </ac:spMkLst>
        </pc:spChg>
      </pc:sldChg>
      <pc:sldChg chg="addSp delSp modSp add mod modNotesTx">
        <pc:chgData name="Anton Vasilyev" userId="c9a2c3308cbc88f4" providerId="LiveId" clId="{3B0D5EA3-D50D-4ACF-BEE5-5B3B0810DEFF}" dt="2023-02-26T11:38:00.316" v="6937" actId="1076"/>
        <pc:sldMkLst>
          <pc:docMk/>
          <pc:sldMk cId="130602078" sldId="400"/>
        </pc:sldMkLst>
        <pc:spChg chg="mod">
          <ac:chgData name="Anton Vasilyev" userId="c9a2c3308cbc88f4" providerId="LiveId" clId="{3B0D5EA3-D50D-4ACF-BEE5-5B3B0810DEFF}" dt="2023-02-26T11:31:50.027" v="6714" actId="20577"/>
          <ac:spMkLst>
            <pc:docMk/>
            <pc:sldMk cId="130602078" sldId="400"/>
            <ac:spMk id="2" creationId="{4454E273-1BD3-4886-B183-8EA0CD8AA0F5}"/>
          </ac:spMkLst>
        </pc:spChg>
        <pc:spChg chg="add del mod">
          <ac:chgData name="Anton Vasilyev" userId="c9a2c3308cbc88f4" providerId="LiveId" clId="{3B0D5EA3-D50D-4ACF-BEE5-5B3B0810DEFF}" dt="2023-02-26T11:37:46.739" v="6934" actId="20577"/>
          <ac:spMkLst>
            <pc:docMk/>
            <pc:sldMk cId="130602078" sldId="400"/>
            <ac:spMk id="3" creationId="{6EB5EA79-2747-4663-9DD7-388DB5EDF6F6}"/>
          </ac:spMkLst>
        </pc:spChg>
        <pc:picChg chg="add del mod">
          <ac:chgData name="Anton Vasilyev" userId="c9a2c3308cbc88f4" providerId="LiveId" clId="{3B0D5EA3-D50D-4ACF-BEE5-5B3B0810DEFF}" dt="2023-02-26T11:34:41.798" v="6720" actId="931"/>
          <ac:picMkLst>
            <pc:docMk/>
            <pc:sldMk cId="130602078" sldId="400"/>
            <ac:picMk id="6" creationId="{962D0DF8-8189-1729-82D6-B7E8D1042CB2}"/>
          </ac:picMkLst>
        </pc:picChg>
        <pc:picChg chg="add mod">
          <ac:chgData name="Anton Vasilyev" userId="c9a2c3308cbc88f4" providerId="LiveId" clId="{3B0D5EA3-D50D-4ACF-BEE5-5B3B0810DEFF}" dt="2023-02-26T11:38:00.316" v="6937" actId="1076"/>
          <ac:picMkLst>
            <pc:docMk/>
            <pc:sldMk cId="130602078" sldId="400"/>
            <ac:picMk id="9" creationId="{5B198F0C-8957-26CC-0C26-1BEE159478BC}"/>
          </ac:picMkLst>
        </pc:picChg>
      </pc:sldChg>
      <pc:sldChg chg="modSp add mod ord modNotesTx">
        <pc:chgData name="Anton Vasilyev" userId="c9a2c3308cbc88f4" providerId="LiveId" clId="{3B0D5EA3-D50D-4ACF-BEE5-5B3B0810DEFF}" dt="2023-02-26T11:40:36.042" v="7045" actId="20577"/>
        <pc:sldMkLst>
          <pc:docMk/>
          <pc:sldMk cId="3339597440" sldId="401"/>
        </pc:sldMkLst>
        <pc:spChg chg="mod">
          <ac:chgData name="Anton Vasilyev" userId="c9a2c3308cbc88f4" providerId="LiveId" clId="{3B0D5EA3-D50D-4ACF-BEE5-5B3B0810DEFF}" dt="2023-02-26T11:40:36.042" v="7045" actId="20577"/>
          <ac:spMkLst>
            <pc:docMk/>
            <pc:sldMk cId="3339597440" sldId="401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0:19.277" v="7022" actId="113"/>
          <ac:spMkLst>
            <pc:docMk/>
            <pc:sldMk cId="3339597440" sldId="401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40:45.899" v="7069" actId="20577"/>
        <pc:sldMkLst>
          <pc:docMk/>
          <pc:sldMk cId="2541851956" sldId="402"/>
        </pc:sldMkLst>
        <pc:spChg chg="mod">
          <ac:chgData name="Anton Vasilyev" userId="c9a2c3308cbc88f4" providerId="LiveId" clId="{3B0D5EA3-D50D-4ACF-BEE5-5B3B0810DEFF}" dt="2023-02-26T11:40:45.899" v="7069" actId="20577"/>
          <ac:spMkLst>
            <pc:docMk/>
            <pc:sldMk cId="2541851956" sldId="402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0:10.989" v="7020" actId="113"/>
          <ac:spMkLst>
            <pc:docMk/>
            <pc:sldMk cId="2541851956" sldId="402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3B0D5EA3-D50D-4ACF-BEE5-5B3B0810DEFF}" dt="2023-02-26T11:41:58.308" v="7117" actId="113"/>
        <pc:sldMkLst>
          <pc:docMk/>
          <pc:sldMk cId="1010068939" sldId="403"/>
        </pc:sldMkLst>
        <pc:spChg chg="mod">
          <ac:chgData name="Anton Vasilyev" userId="c9a2c3308cbc88f4" providerId="LiveId" clId="{3B0D5EA3-D50D-4ACF-BEE5-5B3B0810DEFF}" dt="2023-02-26T11:41:11.298" v="7098" actId="20577"/>
          <ac:spMkLst>
            <pc:docMk/>
            <pc:sldMk cId="1010068939" sldId="403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1:58.308" v="7117" actId="113"/>
          <ac:spMkLst>
            <pc:docMk/>
            <pc:sldMk cId="1010068939" sldId="40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45:45.306" v="7205" actId="20577"/>
        <pc:sldMkLst>
          <pc:docMk/>
          <pc:sldMk cId="2471194160" sldId="404"/>
        </pc:sldMkLst>
        <pc:spChg chg="mod">
          <ac:chgData name="Anton Vasilyev" userId="c9a2c3308cbc88f4" providerId="LiveId" clId="{3B0D5EA3-D50D-4ACF-BEE5-5B3B0810DEFF}" dt="2023-02-26T11:45:45.306" v="7205" actId="20577"/>
          <ac:spMkLst>
            <pc:docMk/>
            <pc:sldMk cId="2471194160" sldId="404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3:34.571" v="7171" actId="20577"/>
          <ac:spMkLst>
            <pc:docMk/>
            <pc:sldMk cId="2471194160" sldId="404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45:52.498" v="7208" actId="20577"/>
        <pc:sldMkLst>
          <pc:docMk/>
          <pc:sldMk cId="3898089676" sldId="405"/>
        </pc:sldMkLst>
        <pc:spChg chg="mod">
          <ac:chgData name="Anton Vasilyev" userId="c9a2c3308cbc88f4" providerId="LiveId" clId="{3B0D5EA3-D50D-4ACF-BEE5-5B3B0810DEFF}" dt="2023-02-26T11:45:52.498" v="7208" actId="20577"/>
          <ac:spMkLst>
            <pc:docMk/>
            <pc:sldMk cId="3898089676" sldId="405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4:24.277" v="7183" actId="113"/>
          <ac:spMkLst>
            <pc:docMk/>
            <pc:sldMk cId="3898089676" sldId="40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45:57.090" v="7211" actId="20577"/>
        <pc:sldMkLst>
          <pc:docMk/>
          <pc:sldMk cId="3896859" sldId="406"/>
        </pc:sldMkLst>
        <pc:spChg chg="mod">
          <ac:chgData name="Anton Vasilyev" userId="c9a2c3308cbc88f4" providerId="LiveId" clId="{3B0D5EA3-D50D-4ACF-BEE5-5B3B0810DEFF}" dt="2023-02-26T11:45:57.090" v="7211" actId="20577"/>
          <ac:spMkLst>
            <pc:docMk/>
            <pc:sldMk cId="3896859" sldId="406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5:04.758" v="7192" actId="27636"/>
          <ac:spMkLst>
            <pc:docMk/>
            <pc:sldMk cId="3896859" sldId="406"/>
            <ac:spMk id="3" creationId="{6EB5EA79-2747-4663-9DD7-388DB5EDF6F6}"/>
          </ac:spMkLst>
        </pc:spChg>
      </pc:sldChg>
      <pc:sldChg chg="add del">
        <pc:chgData name="Anton Vasilyev" userId="c9a2c3308cbc88f4" providerId="LiveId" clId="{3B0D5EA3-D50D-4ACF-BEE5-5B3B0810DEFF}" dt="2023-02-26T11:44:57.040" v="7189" actId="2696"/>
        <pc:sldMkLst>
          <pc:docMk/>
          <pc:sldMk cId="1059495053" sldId="407"/>
        </pc:sldMkLst>
      </pc:sldChg>
      <pc:sldChg chg="modSp add mod">
        <pc:chgData name="Anton Vasilyev" userId="c9a2c3308cbc88f4" providerId="LiveId" clId="{3B0D5EA3-D50D-4ACF-BEE5-5B3B0810DEFF}" dt="2023-02-26T11:46:02.730" v="7215" actId="20577"/>
        <pc:sldMkLst>
          <pc:docMk/>
          <pc:sldMk cId="3545441648" sldId="407"/>
        </pc:sldMkLst>
        <pc:spChg chg="mod">
          <ac:chgData name="Anton Vasilyev" userId="c9a2c3308cbc88f4" providerId="LiveId" clId="{3B0D5EA3-D50D-4ACF-BEE5-5B3B0810DEFF}" dt="2023-02-26T11:46:02.730" v="7215" actId="20577"/>
          <ac:spMkLst>
            <pc:docMk/>
            <pc:sldMk cId="3545441648" sldId="407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45:30.012" v="7198" actId="113"/>
          <ac:spMkLst>
            <pc:docMk/>
            <pc:sldMk cId="3545441648" sldId="407"/>
            <ac:spMk id="3" creationId="{6EB5EA79-2747-4663-9DD7-388DB5EDF6F6}"/>
          </ac:spMkLst>
        </pc:spChg>
      </pc:sldChg>
      <pc:sldChg chg="addSp delSp modSp add mod ord modNotesTx">
        <pc:chgData name="Anton Vasilyev" userId="c9a2c3308cbc88f4" providerId="LiveId" clId="{3B0D5EA3-D50D-4ACF-BEE5-5B3B0810DEFF}" dt="2023-02-26T11:47:12.763" v="7263" actId="1076"/>
        <pc:sldMkLst>
          <pc:docMk/>
          <pc:sldMk cId="3170371674" sldId="408"/>
        </pc:sldMkLst>
        <pc:spChg chg="mod">
          <ac:chgData name="Anton Vasilyev" userId="c9a2c3308cbc88f4" providerId="LiveId" clId="{3B0D5EA3-D50D-4ACF-BEE5-5B3B0810DEFF}" dt="2023-02-26T11:46:37.785" v="7257" actId="20577"/>
          <ac:spMkLst>
            <pc:docMk/>
            <pc:sldMk cId="3170371674" sldId="408"/>
            <ac:spMk id="2" creationId="{4454E273-1BD3-4886-B183-8EA0CD8AA0F5}"/>
          </ac:spMkLst>
        </pc:spChg>
        <pc:spChg chg="del mod">
          <ac:chgData name="Anton Vasilyev" userId="c9a2c3308cbc88f4" providerId="LiveId" clId="{3B0D5EA3-D50D-4ACF-BEE5-5B3B0810DEFF}" dt="2023-02-26T11:46:50.548" v="7260" actId="478"/>
          <ac:spMkLst>
            <pc:docMk/>
            <pc:sldMk cId="3170371674" sldId="408"/>
            <ac:spMk id="3" creationId="{6EB5EA79-2747-4663-9DD7-388DB5EDF6F6}"/>
          </ac:spMkLst>
        </pc:spChg>
        <pc:picChg chg="add mod">
          <ac:chgData name="Anton Vasilyev" userId="c9a2c3308cbc88f4" providerId="LiveId" clId="{3B0D5EA3-D50D-4ACF-BEE5-5B3B0810DEFF}" dt="2023-02-26T11:47:12.763" v="7263" actId="1076"/>
          <ac:picMkLst>
            <pc:docMk/>
            <pc:sldMk cId="3170371674" sldId="408"/>
            <ac:picMk id="6" creationId="{EEDBB788-6725-1D1B-0242-847FBA6AD39B}"/>
          </ac:picMkLst>
        </pc:picChg>
      </pc:sldChg>
      <pc:sldChg chg="modSp add mod">
        <pc:chgData name="Anton Vasilyev" userId="c9a2c3308cbc88f4" providerId="LiveId" clId="{3B0D5EA3-D50D-4ACF-BEE5-5B3B0810DEFF}" dt="2023-02-26T11:52:13.634" v="8143" actId="20577"/>
        <pc:sldMkLst>
          <pc:docMk/>
          <pc:sldMk cId="2898836809" sldId="409"/>
        </pc:sldMkLst>
        <pc:spChg chg="mod">
          <ac:chgData name="Anton Vasilyev" userId="c9a2c3308cbc88f4" providerId="LiveId" clId="{3B0D5EA3-D50D-4ACF-BEE5-5B3B0810DEFF}" dt="2023-02-26T11:52:13.634" v="8143" actId="20577"/>
          <ac:spMkLst>
            <pc:docMk/>
            <pc:sldMk cId="2898836809" sldId="40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B0D5EA3-D50D-4ACF-BEE5-5B3B0810DEFF}" dt="2023-02-26T11:51:32.946" v="8049" actId="20577"/>
        <pc:sldMkLst>
          <pc:docMk/>
          <pc:sldMk cId="2532769244" sldId="410"/>
        </pc:sldMkLst>
        <pc:spChg chg="mod">
          <ac:chgData name="Anton Vasilyev" userId="c9a2c3308cbc88f4" providerId="LiveId" clId="{3B0D5EA3-D50D-4ACF-BEE5-5B3B0810DEFF}" dt="2023-02-26T11:50:27.850" v="7821" actId="20577"/>
          <ac:spMkLst>
            <pc:docMk/>
            <pc:sldMk cId="2532769244" sldId="410"/>
            <ac:spMk id="2" creationId="{4454E273-1BD3-4886-B183-8EA0CD8AA0F5}"/>
          </ac:spMkLst>
        </pc:spChg>
        <pc:spChg chg="mod">
          <ac:chgData name="Anton Vasilyev" userId="c9a2c3308cbc88f4" providerId="LiveId" clId="{3B0D5EA3-D50D-4ACF-BEE5-5B3B0810DEFF}" dt="2023-02-26T11:51:32.946" v="8049" actId="20577"/>
          <ac:spMkLst>
            <pc:docMk/>
            <pc:sldMk cId="2532769244" sldId="410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070AABFE-5E18-4106-B65F-23E4A2325925}"/>
    <pc:docChg chg="modSld">
      <pc:chgData name="Anton Vasilyev" userId="c9a2c3308cbc88f4" providerId="LiveId" clId="{070AABFE-5E18-4106-B65F-23E4A2325925}" dt="2023-03-07T13:45:33.751" v="9" actId="20577"/>
      <pc:docMkLst>
        <pc:docMk/>
      </pc:docMkLst>
      <pc:sldChg chg="modSp mod">
        <pc:chgData name="Anton Vasilyev" userId="c9a2c3308cbc88f4" providerId="LiveId" clId="{070AABFE-5E18-4106-B65F-23E4A2325925}" dt="2023-03-07T13:42:24.603" v="0" actId="6549"/>
        <pc:sldMkLst>
          <pc:docMk/>
          <pc:sldMk cId="924752532" sldId="377"/>
        </pc:sldMkLst>
        <pc:spChg chg="mod">
          <ac:chgData name="Anton Vasilyev" userId="c9a2c3308cbc88f4" providerId="LiveId" clId="{070AABFE-5E18-4106-B65F-23E4A2325925}" dt="2023-03-07T13:42:24.603" v="0" actId="6549"/>
          <ac:spMkLst>
            <pc:docMk/>
            <pc:sldMk cId="924752532" sldId="377"/>
            <ac:spMk id="3" creationId="{6EB5EA79-2747-4663-9DD7-388DB5EDF6F6}"/>
          </ac:spMkLst>
        </pc:spChg>
      </pc:sldChg>
      <pc:sldChg chg="modSp mod">
        <pc:chgData name="Anton Vasilyev" userId="c9a2c3308cbc88f4" providerId="LiveId" clId="{070AABFE-5E18-4106-B65F-23E4A2325925}" dt="2023-03-07T13:42:58.632" v="6" actId="20577"/>
        <pc:sldMkLst>
          <pc:docMk/>
          <pc:sldMk cId="848755132" sldId="379"/>
        </pc:sldMkLst>
        <pc:spChg chg="mod">
          <ac:chgData name="Anton Vasilyev" userId="c9a2c3308cbc88f4" providerId="LiveId" clId="{070AABFE-5E18-4106-B65F-23E4A2325925}" dt="2023-03-07T13:42:58.632" v="6" actId="20577"/>
          <ac:spMkLst>
            <pc:docMk/>
            <pc:sldMk cId="848755132" sldId="379"/>
            <ac:spMk id="3" creationId="{6EB5EA79-2747-4663-9DD7-388DB5EDF6F6}"/>
          </ac:spMkLst>
        </pc:spChg>
      </pc:sldChg>
      <pc:sldChg chg="modSp mod">
        <pc:chgData name="Anton Vasilyev" userId="c9a2c3308cbc88f4" providerId="LiveId" clId="{070AABFE-5E18-4106-B65F-23E4A2325925}" dt="2023-03-07T13:44:39.593" v="7" actId="20577"/>
        <pc:sldMkLst>
          <pc:docMk/>
          <pc:sldMk cId="2820186763" sldId="395"/>
        </pc:sldMkLst>
        <pc:spChg chg="mod">
          <ac:chgData name="Anton Vasilyev" userId="c9a2c3308cbc88f4" providerId="LiveId" clId="{070AABFE-5E18-4106-B65F-23E4A2325925}" dt="2023-03-07T13:44:39.593" v="7" actId="20577"/>
          <ac:spMkLst>
            <pc:docMk/>
            <pc:sldMk cId="2820186763" sldId="395"/>
            <ac:spMk id="3" creationId="{6EB5EA79-2747-4663-9DD7-388DB5EDF6F6}"/>
          </ac:spMkLst>
        </pc:spChg>
      </pc:sldChg>
      <pc:sldChg chg="modSp mod">
        <pc:chgData name="Anton Vasilyev" userId="c9a2c3308cbc88f4" providerId="LiveId" clId="{070AABFE-5E18-4106-B65F-23E4A2325925}" dt="2023-03-07T13:45:09.320" v="8" actId="6549"/>
        <pc:sldMkLst>
          <pc:docMk/>
          <pc:sldMk cId="1222945069" sldId="397"/>
        </pc:sldMkLst>
        <pc:spChg chg="mod">
          <ac:chgData name="Anton Vasilyev" userId="c9a2c3308cbc88f4" providerId="LiveId" clId="{070AABFE-5E18-4106-B65F-23E4A2325925}" dt="2023-03-07T13:45:09.320" v="8" actId="6549"/>
          <ac:spMkLst>
            <pc:docMk/>
            <pc:sldMk cId="1222945069" sldId="397"/>
            <ac:spMk id="3" creationId="{6EB5EA79-2747-4663-9DD7-388DB5EDF6F6}"/>
          </ac:spMkLst>
        </pc:spChg>
      </pc:sldChg>
      <pc:sldChg chg="modSp mod">
        <pc:chgData name="Anton Vasilyev" userId="c9a2c3308cbc88f4" providerId="LiveId" clId="{070AABFE-5E18-4106-B65F-23E4A2325925}" dt="2023-03-07T13:45:33.751" v="9" actId="20577"/>
        <pc:sldMkLst>
          <pc:docMk/>
          <pc:sldMk cId="3932769108" sldId="398"/>
        </pc:sldMkLst>
        <pc:spChg chg="mod">
          <ac:chgData name="Anton Vasilyev" userId="c9a2c3308cbc88f4" providerId="LiveId" clId="{070AABFE-5E18-4106-B65F-23E4A2325925}" dt="2023-03-07T13:45:33.751" v="9" actId="20577"/>
          <ac:spMkLst>
            <pc:docMk/>
            <pc:sldMk cId="3932769108" sldId="398"/>
            <ac:spMk id="3" creationId="{6EB5EA79-2747-4663-9DD7-388DB5EDF6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/>
              <a:t>depth/stencil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Смотрим, как работает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сделать два, показать, что все опять плохо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Уберем запись в </a:t>
            </a:r>
            <a:r>
              <a:rPr lang="en-US" dirty="0"/>
              <a:t>depth buffer</a:t>
            </a:r>
            <a:r>
              <a:rPr lang="ru-RU" dirty="0"/>
              <a:t>, снова смотрим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7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Смотрим с сортировкой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2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какая из них правильная – никто не знает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4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4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Смотрим, что получилось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установки по умолчанию, показать результат, сказать, почему одна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1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7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9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0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сдвиг </a:t>
            </a:r>
            <a:r>
              <a:rPr lang="en-US" dirty="0"/>
              <a:t>near </a:t>
            </a:r>
            <a:r>
              <a:rPr lang="ru-RU" dirty="0"/>
              <a:t>вдево и </a:t>
            </a:r>
            <a:r>
              <a:rPr lang="en-US" dirty="0"/>
              <a:t>far </a:t>
            </a:r>
            <a:r>
              <a:rPr lang="ru-RU" dirty="0"/>
              <a:t>вправо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Формат поменяете самостоятельно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Или можно отдельные цветовые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xed-point_arithmeti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ontent/depth-precision-visualized" TargetMode="External"/><Relationship Id="rId5" Type="http://schemas.openxmlformats.org/officeDocument/2006/relationships/hyperlink" Target="https://en.wikipedia.org/wiki/Z-fighting" TargetMode="External"/><Relationship Id="rId4" Type="http://schemas.openxmlformats.org/officeDocument/2006/relationships/hyperlink" Target="https://ru.wikipedia.org/wiki/%D0%A7%D0%B8%D1%81%D0%BB%D0%BE_%D0%BE%D0%B4%D0%B8%D0%BD%D0%B0%D1%80%D0%BD%D0%BE%D0%B9_%D1%82%D0%BE%D1%87%D0%BD%D0%BE%D1%81%D1%82%D0%B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7. </a:t>
            </a:r>
            <a:r>
              <a:rPr lang="ru-RU" sz="4800" dirty="0">
                <a:ea typeface="+mj-lt"/>
                <a:cs typeface="+mj-lt"/>
              </a:rPr>
              <a:t>Глубина и порядок отрисовки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Значения с плавающей запятой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5517494"/>
            <a:ext cx="9367204" cy="76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3 бита экспоненты и 3 бита мантиссы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3F88D-E2DD-6E13-CD4A-A2D28804E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9754" y="1920240"/>
            <a:ext cx="6472492" cy="335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DF629-CB97-EB98-4417-B9817504D2BF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</a:t>
            </a:r>
            <a:r>
              <a:rPr lang="en-US" sz="1800" i="1" dirty="0"/>
              <a:t> https://developer.nvidia.com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2584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Обратная глубина (</a:t>
            </a:r>
            <a:r>
              <a:rPr lang="en-US" dirty="0"/>
              <a:t>reversed depth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5517494"/>
                <a:ext cx="9367204" cy="76627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Более равномерное распределение значений для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ru-RU" sz="24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5517494"/>
                <a:ext cx="9367204" cy="766276"/>
              </a:xfrm>
              <a:blipFill>
                <a:blip r:embed="rId3"/>
                <a:stretch>
                  <a:fillRect l="-846" t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3F88D-E2DD-6E13-CD4A-A2D2880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9755" y="1920240"/>
            <a:ext cx="6472490" cy="335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DF629-CB97-EB98-4417-B9817504D2BF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</a:t>
            </a:r>
            <a:r>
              <a:rPr lang="en-US" sz="1800" i="1" dirty="0"/>
              <a:t> https://developer.nvidia.com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68086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Reversed depth</a:t>
            </a:r>
            <a:r>
              <a:rPr lang="ru-RU" dirty="0"/>
              <a:t>, как реализовать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Такая же проекция, но на дальнюю (</a:t>
            </a:r>
            <a:r>
              <a:rPr lang="en-US" sz="2400" dirty="0">
                <a:solidFill>
                  <a:srgbClr val="333333"/>
                </a:solidFill>
              </a:rPr>
              <a:t>far</a:t>
            </a:r>
            <a:r>
              <a:rPr lang="ru-RU" sz="2400" dirty="0">
                <a:solidFill>
                  <a:srgbClr val="333333"/>
                </a:solidFill>
              </a:rPr>
              <a:t>) плоскость пирамиды отсечения (</a:t>
            </a:r>
            <a:r>
              <a:rPr lang="en-US" sz="2400" dirty="0">
                <a:solidFill>
                  <a:srgbClr val="333333"/>
                </a:solidFill>
              </a:rPr>
              <a:t>frustum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Меняем условие </a:t>
            </a:r>
            <a:r>
              <a:rPr lang="en-US" sz="2400" dirty="0">
                <a:solidFill>
                  <a:srgbClr val="333333"/>
                </a:solidFill>
              </a:rPr>
              <a:t>depth test </a:t>
            </a:r>
            <a:r>
              <a:rPr lang="ru-RU" sz="2400" dirty="0">
                <a:solidFill>
                  <a:srgbClr val="333333"/>
                </a:solidFill>
              </a:rPr>
              <a:t>с </a:t>
            </a:r>
            <a:r>
              <a:rPr lang="en-US" sz="2400" dirty="0">
                <a:solidFill>
                  <a:srgbClr val="333333"/>
                </a:solidFill>
              </a:rPr>
              <a:t>LESS (</a:t>
            </a:r>
            <a:r>
              <a:rPr lang="ru-RU" sz="2400" dirty="0">
                <a:solidFill>
                  <a:srgbClr val="333333"/>
                </a:solidFill>
              </a:rPr>
              <a:t>по умолчанию</a:t>
            </a:r>
            <a:r>
              <a:rPr lang="en-US" sz="2400" dirty="0">
                <a:solidFill>
                  <a:srgbClr val="333333"/>
                </a:solidFill>
              </a:rPr>
              <a:t>)</a:t>
            </a:r>
            <a:r>
              <a:rPr lang="ru-RU" sz="2400" dirty="0">
                <a:solidFill>
                  <a:srgbClr val="333333"/>
                </a:solidFill>
              </a:rPr>
              <a:t> на </a:t>
            </a:r>
            <a:r>
              <a:rPr lang="en-US" sz="2400" dirty="0">
                <a:solidFill>
                  <a:srgbClr val="333333"/>
                </a:solidFill>
              </a:rPr>
              <a:t>GREATER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Меняем значение для очистки буфера глубины (теперь 0)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Меняем формат буфера глубины на </a:t>
            </a:r>
            <a:r>
              <a:rPr lang="en-US" sz="2400" dirty="0">
                <a:solidFill>
                  <a:srgbClr val="333333"/>
                </a:solidFill>
              </a:rPr>
              <a:t>D32_FLOAT (</a:t>
            </a:r>
            <a:r>
              <a:rPr lang="ru-RU" sz="2400" dirty="0">
                <a:solidFill>
                  <a:srgbClr val="333333"/>
                </a:solidFill>
              </a:rPr>
              <a:t>иначе не получим выигрыша от точности </a:t>
            </a:r>
            <a:r>
              <a:rPr lang="en-US" sz="2400">
                <a:solidFill>
                  <a:srgbClr val="333333"/>
                </a:solidFill>
              </a:rPr>
              <a:t>float)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5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Reversed depth</a:t>
            </a:r>
            <a:r>
              <a:rPr lang="ru-RU" dirty="0"/>
              <a:t>, код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100.0f;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0.1f;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fov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M_PI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1.0f /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tanf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fov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aspectRatio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DirectX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XMMATRIX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DirectX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XMMatrixPerspectiveLH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tanf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fov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2) * 2 *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tanf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fov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2) * 2 *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aspectRatio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2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Reversed depth</a:t>
            </a:r>
            <a:r>
              <a:rPr lang="ru-RU" dirty="0"/>
              <a:t>, код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D3D11_DEPTH_STENCIL_DESC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DepthWriteMask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D3D11_DEPTH_WRITE_MASK_ALL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DepthFunc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D3D11_COMPARISON_GREATER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StencilEnable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CreateDepthStencilState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75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 что с полупрозрачными</a:t>
            </a:r>
            <a:r>
              <a:rPr lang="en-US" dirty="0"/>
              <a:t> (transparent)</a:t>
            </a:r>
            <a:r>
              <a:rPr lang="ru-RU" dirty="0"/>
              <a:t> объектами?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Используем смешивание (</a:t>
            </a:r>
            <a:r>
              <a:rPr lang="en-US" sz="2400" dirty="0">
                <a:solidFill>
                  <a:srgbClr val="333333"/>
                </a:solidFill>
              </a:rPr>
              <a:t>blending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Задает выражение, по которому мы пересчитываем значение в буфере цвета (куда рисуем) исходя из текущего и того, что пришло из пиксельного шейдера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Задается через </a:t>
            </a:r>
            <a:r>
              <a:rPr lang="en-US" sz="2400" dirty="0">
                <a:solidFill>
                  <a:srgbClr val="333333"/>
                </a:solidFill>
              </a:rPr>
              <a:t>ID3D11BlendState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15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Настройки </a:t>
            </a:r>
            <a:r>
              <a:rPr lang="en-US" dirty="0"/>
              <a:t>ID3D11BlendState</a:t>
            </a:r>
            <a:r>
              <a:rPr lang="ru-RU" dirty="0"/>
              <a:t>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AlphaToCoverageEnable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использовать значение альфа канала для определения покрытия пикселя данным цветом (только для </a:t>
            </a:r>
            <a:r>
              <a:rPr lang="en-US" sz="2000" dirty="0">
                <a:solidFill>
                  <a:srgbClr val="000000"/>
                </a:solidFill>
              </a:rPr>
              <a:t>MSAA</a:t>
            </a:r>
            <a:r>
              <a:rPr lang="ru-RU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IndependentBlendEnable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отдельные настройки смешивания для каждого буфера цвета (мы используем один)</a:t>
            </a:r>
            <a:endParaRPr lang="ru-RU" sz="2000" dirty="0">
              <a:solidFill>
                <a:srgbClr val="333333"/>
              </a:solidFill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D3D11_RENDER_TARGET_BLEND_DESC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[8]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</a:rPr>
              <a:t>настройки для каждого цветового буфера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BlendEnable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</a:rPr>
              <a:t>использовать смешивание или нет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SrcBlend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DestBlend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</a:rPr>
              <a:t>коэффициенты для цвета, </a:t>
            </a:r>
            <a:r>
              <a:rPr lang="en-US" sz="2000" dirty="0" err="1">
                <a:solidFill>
                  <a:srgbClr val="000000"/>
                </a:solidFill>
              </a:rPr>
              <a:t>dest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ru-RU" sz="2000" b="1" dirty="0">
                <a:solidFill>
                  <a:srgbClr val="000000"/>
                </a:solidFill>
              </a:rPr>
              <a:t>текущее</a:t>
            </a:r>
            <a:r>
              <a:rPr lang="ru-RU" sz="2000" dirty="0">
                <a:solidFill>
                  <a:srgbClr val="000000"/>
                </a:solidFill>
              </a:rPr>
              <a:t> значение, </a:t>
            </a:r>
            <a:r>
              <a:rPr lang="en-US" sz="2000" dirty="0" err="1">
                <a:solidFill>
                  <a:srgbClr val="000000"/>
                </a:solidFill>
              </a:rPr>
              <a:t>src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значение </a:t>
            </a:r>
            <a:r>
              <a:rPr lang="ru-RU" sz="2000" b="1" dirty="0">
                <a:solidFill>
                  <a:srgbClr val="000000"/>
                </a:solidFill>
              </a:rPr>
              <a:t>из пиксельного шейдера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D3D11_BLEND_OP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операция для смешивания</a:t>
            </a:r>
            <a:endParaRPr lang="en-US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333333"/>
              </a:solidFill>
            </a:endParaRPr>
          </a:p>
          <a:p>
            <a:pPr marR="0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75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Настройки </a:t>
            </a:r>
            <a:r>
              <a:rPr lang="en-US" dirty="0"/>
              <a:t>ID3D11BlendState</a:t>
            </a:r>
            <a:r>
              <a:rPr lang="ru-RU" dirty="0"/>
              <a:t>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SrcBlendAlpha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DestBlendAlpha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</a:rPr>
              <a:t>коэффициенты для альфа канала, </a:t>
            </a:r>
            <a:r>
              <a:rPr lang="en-US" sz="2000" dirty="0" err="1">
                <a:solidFill>
                  <a:srgbClr val="000000"/>
                </a:solidFill>
              </a:rPr>
              <a:t>dest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ru-RU" sz="2000" b="1" dirty="0">
                <a:solidFill>
                  <a:srgbClr val="000000"/>
                </a:solidFill>
              </a:rPr>
              <a:t>текущее</a:t>
            </a:r>
            <a:r>
              <a:rPr lang="ru-RU" sz="2000" dirty="0">
                <a:solidFill>
                  <a:srgbClr val="000000"/>
                </a:solidFill>
              </a:rPr>
              <a:t> значение, </a:t>
            </a:r>
            <a:r>
              <a:rPr lang="en-US" sz="2000" dirty="0" err="1">
                <a:solidFill>
                  <a:srgbClr val="000000"/>
                </a:solidFill>
              </a:rPr>
              <a:t>src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значение </a:t>
            </a:r>
            <a:r>
              <a:rPr lang="ru-RU" sz="2000" b="1" dirty="0">
                <a:solidFill>
                  <a:srgbClr val="000000"/>
                </a:solidFill>
              </a:rPr>
              <a:t>из пиксельного шейдера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D3D11_BLEND_OP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BlendOpAlpha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операция для смешивания альфа канала</a:t>
            </a:r>
          </a:p>
          <a:p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UINT8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RenderTargetWriteMask</a:t>
            </a:r>
            <a:r>
              <a:rPr lang="ru-RU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– </a:t>
            </a:r>
            <a:r>
              <a:rPr lang="ru-RU" sz="2000" dirty="0">
                <a:solidFill>
                  <a:srgbClr val="000000"/>
                </a:solidFill>
              </a:rPr>
              <a:t>маска каналов для записи (обычно </a:t>
            </a:r>
            <a:r>
              <a:rPr lang="en-US" sz="1800" dirty="0">
                <a:solidFill>
                  <a:srgbClr val="2F4F4F"/>
                </a:solidFill>
                <a:latin typeface="Consolas" panose="020B0609020204030204" pitchFamily="49" charset="0"/>
              </a:rPr>
              <a:t>D3D11_COLOR_WRITE_ENABLE_ALL</a:t>
            </a:r>
            <a:r>
              <a:rPr lang="ru-RU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333333"/>
              </a:solidFill>
            </a:endParaRPr>
          </a:p>
          <a:p>
            <a:pPr marR="0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2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Формула смешивания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sz="2400" dirty="0">
                    <a:solidFill>
                      <a:srgbClr val="000000"/>
                    </a:solidFill>
                  </a:rPr>
                  <a:t>Умножаем каждое из значений на свой коэффициент, затем применяем заданную операцию</a:t>
                </a:r>
              </a:p>
              <a:p>
                <a:r>
                  <a:rPr lang="ru-RU" sz="2400" dirty="0">
                    <a:solidFill>
                      <a:srgbClr val="000000"/>
                    </a:solidFill>
                  </a:rPr>
                  <a:t>Аналогично для альфа канала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𝐵𝑙𝑒𝑛𝑑𝑂𝑝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𝑆𝑟𝑐𝐵𝑙𝑒𝑛𝑑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𝐷𝑒𝑠𝑡𝐵𝑙𝑒𝑛𝑑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𝐶𝑜𝑙𝑜𝑟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endParaRPr lang="ru-RU" sz="2000" dirty="0">
                  <a:solidFill>
                    <a:srgbClr val="000000"/>
                  </a:solidFill>
                </a:endParaRPr>
              </a:p>
              <a:p>
                <a:endParaRPr lang="ru-RU" sz="2000" dirty="0">
                  <a:solidFill>
                    <a:srgbClr val="333333"/>
                  </a:solidFill>
                </a:endParaRPr>
              </a:p>
              <a:p>
                <a:pPr marR="0"/>
                <a:endParaRPr lang="ru-RU" sz="20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3"/>
                <a:stretch>
                  <a:fillRect l="-846" t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36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Настройки коэффициентов смешивания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Коэффициент </a:t>
            </a:r>
            <a:r>
              <a:rPr lang="en-US" sz="2400" dirty="0">
                <a:solidFill>
                  <a:srgbClr val="000000"/>
                </a:solidFill>
              </a:rPr>
              <a:t>D3D11_BLEND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D3D11_BLEND_ZERO – </a:t>
            </a:r>
            <a:r>
              <a:rPr lang="ru-RU" sz="2000" dirty="0">
                <a:solidFill>
                  <a:srgbClr val="000000"/>
                </a:solidFill>
              </a:rPr>
              <a:t>умножить на ноль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D3D11_BLEND_ONE – </a:t>
            </a:r>
            <a:r>
              <a:rPr lang="ru-RU" sz="2000" dirty="0">
                <a:solidFill>
                  <a:srgbClr val="000000"/>
                </a:solidFill>
              </a:rPr>
              <a:t>умножить на единицу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D3D11_BLEND_SRC_ALPHA – </a:t>
            </a:r>
            <a:r>
              <a:rPr lang="ru-RU" sz="2000" dirty="0">
                <a:solidFill>
                  <a:srgbClr val="000000"/>
                </a:solidFill>
              </a:rPr>
              <a:t>умножить на альфа из шейдера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D3D11_BLEND_INV_SRC_ALPHA – </a:t>
            </a:r>
            <a:r>
              <a:rPr lang="ru-RU" sz="2000" dirty="0">
                <a:solidFill>
                  <a:srgbClr val="000000"/>
                </a:solidFill>
              </a:rPr>
              <a:t>умножить на 1.0 минус альфа из шейдера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Операция </a:t>
            </a:r>
            <a:r>
              <a:rPr lang="en-US" sz="2400" dirty="0">
                <a:solidFill>
                  <a:srgbClr val="000000"/>
                </a:solidFill>
              </a:rPr>
              <a:t>D3D11_BLEND_OP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D3D11_BLEND_OP_ADD – </a:t>
            </a:r>
            <a:r>
              <a:rPr lang="ru-RU" sz="2000" dirty="0">
                <a:solidFill>
                  <a:srgbClr val="000000"/>
                </a:solidFill>
              </a:rPr>
              <a:t>сложить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</a:rPr>
              <a:t>Также есть вычесть (в прямом порядке или противоположном), минимум, максимум)</a:t>
            </a:r>
          </a:p>
          <a:p>
            <a:pPr lvl="1"/>
            <a:endParaRPr lang="ru-RU" sz="2000" dirty="0">
              <a:solidFill>
                <a:srgbClr val="000000"/>
              </a:solidFill>
            </a:endParaRPr>
          </a:p>
          <a:p>
            <a:pPr lvl="1"/>
            <a:endParaRPr lang="ru-RU" sz="2000" dirty="0">
              <a:solidFill>
                <a:srgbClr val="000000"/>
              </a:solidFill>
            </a:endParaRPr>
          </a:p>
          <a:p>
            <a:pPr lvl="1"/>
            <a:endParaRPr lang="ru-RU" sz="2000" dirty="0">
              <a:solidFill>
                <a:srgbClr val="000000"/>
              </a:solidFill>
            </a:endParaRPr>
          </a:p>
          <a:p>
            <a:endParaRPr lang="ru-RU" sz="2000" dirty="0">
              <a:solidFill>
                <a:srgbClr val="333333"/>
              </a:solidFill>
            </a:endParaRPr>
          </a:p>
          <a:p>
            <a:pPr marR="0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3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Порядок вывода </a:t>
            </a:r>
            <a:r>
              <a:rPr lang="en-US" dirty="0"/>
              <a:t>DIP</a:t>
            </a:r>
            <a:r>
              <a:rPr lang="ru-RU" dirty="0"/>
              <a:t> на экран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Тот, в котором вызывали </a:t>
            </a:r>
            <a:r>
              <a:rPr lang="en-US" sz="2400" dirty="0">
                <a:solidFill>
                  <a:srgbClr val="333333"/>
                </a:solidFill>
              </a:rPr>
              <a:t>ID3D11DeviceContext::Draw()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Если ближний позже, то все ОК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Иначе дальний поверх ближнего, не ОК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было бы отсортировать объекты, но что делать, если часть треугольников дальше, а часть ближе?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А если пересекаются между собой?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ID3D11BlendState</a:t>
            </a:r>
            <a:r>
              <a:rPr lang="ru-RU" dirty="0"/>
              <a:t>, для простой прозрачности,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D3D11_BLEND_DESC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AlphaToCoverageEnable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IndependentBlendEnable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BlendOp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D3D11_BLEND_OP_ADD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DestBlend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D3D11_BLEND_INV_SRC_ALPHA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SrcBlend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D3D11_BLEND_SRC_ALPHA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RenderTargetWriteMask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D3D11_COLOR_WRITE_ENABLE_RED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D3D11_COLOR_WRITE_ENABLE_GREEN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D3D11_COLOR_WRITE_ENABLE_BLUE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BlendOpAlpha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D3D11_BLEND_OP_ADD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DestBlendAlpha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D3D11_BLEND_ZERO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RenderTarget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SrcBlendAlpha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D3D11_BLEND_ONE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m_pTransBlendState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m_pTransBlendState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0xFFFFFFFF);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60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Пиксельный шейдер для простой прозрачности,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SV_Position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GeomBuffer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register (b1)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float4x4 model;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float4 color;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float4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pixel) : SV_Target0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return float4(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0.5);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7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Хорошо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04" y="1863480"/>
            <a:ext cx="6135037" cy="36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7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Плохо =(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4" y="1863480"/>
            <a:ext cx="6135037" cy="3694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Прозрачный объект записал глубину</a:t>
            </a:r>
          </a:p>
        </p:txBody>
      </p:sp>
    </p:spTree>
    <p:extLst>
      <p:ext uri="{BB962C8B-B14F-4D97-AF65-F5344CB8AC3E}">
        <p14:creationId xmlns:p14="http://schemas.microsoft.com/office/powerpoint/2010/main" val="368571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Снова хорошо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5" y="1863480"/>
            <a:ext cx="6135035" cy="3694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Переместили отрисовку прозрачных объектов в конец</a:t>
            </a:r>
          </a:p>
        </p:txBody>
      </p:sp>
    </p:spTree>
    <p:extLst>
      <p:ext uri="{BB962C8B-B14F-4D97-AF65-F5344CB8AC3E}">
        <p14:creationId xmlns:p14="http://schemas.microsoft.com/office/powerpoint/2010/main" val="22904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 если два прямоугольника?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5" y="1863480"/>
            <a:ext cx="6135035" cy="3694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Еще и смешиваются между собой - отлично</a:t>
            </a:r>
          </a:p>
        </p:txBody>
      </p:sp>
    </p:spTree>
    <p:extLst>
      <p:ext uri="{BB962C8B-B14F-4D97-AF65-F5344CB8AC3E}">
        <p14:creationId xmlns:p14="http://schemas.microsoft.com/office/powerpoint/2010/main" val="183643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Опять плохо =(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5" y="1863480"/>
            <a:ext cx="6135034" cy="3694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Снова из-за </a:t>
            </a:r>
            <a:r>
              <a:rPr lang="en-US" dirty="0"/>
              <a:t>depth buffer</a:t>
            </a:r>
            <a:r>
              <a:rPr lang="ru-RU" dirty="0"/>
              <a:t>, уберем запись в него вообще</a:t>
            </a:r>
          </a:p>
        </p:txBody>
      </p:sp>
    </p:spTree>
    <p:extLst>
      <p:ext uri="{BB962C8B-B14F-4D97-AF65-F5344CB8AC3E}">
        <p14:creationId xmlns:p14="http://schemas.microsoft.com/office/powerpoint/2010/main" val="403694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ID3D11DepthStencilState</a:t>
            </a:r>
            <a:r>
              <a:rPr lang="ru-RU" dirty="0"/>
              <a:t>, с проверкой, но без записи,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D3D11_DEPTH_STENCIL_DESC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DepthWriteMask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D3D11_DEPTH_WRITE_MASK_ZERO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DepthFunc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D3D11_COMPARISON_GREATER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StencilEnable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CreateDepthStencilState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m_pTransDepthState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SetResourceName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m_pTransDepthState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TransDepthState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7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Уже лучше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5" y="1863480"/>
            <a:ext cx="6135034" cy="3694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 смешивание неправильное =( Добавим сортировку</a:t>
            </a:r>
          </a:p>
        </p:txBody>
      </p:sp>
    </p:spTree>
    <p:extLst>
      <p:ext uri="{BB962C8B-B14F-4D97-AF65-F5344CB8AC3E}">
        <p14:creationId xmlns:p14="http://schemas.microsoft.com/office/powerpoint/2010/main" val="2499251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Снова хорошо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AB969-C409-2472-370B-1E00A39A1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1906" y="1863480"/>
            <a:ext cx="6135032" cy="3694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583D45-676B-D8FD-E11C-2DDAAF9601A4}"/>
              </a:ext>
            </a:extLst>
          </p:cNvPr>
          <p:cNvSpPr txBox="1"/>
          <p:nvPr/>
        </p:nvSpPr>
        <p:spPr>
          <a:xfrm>
            <a:off x="1118082" y="5750753"/>
            <a:ext cx="998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Нужна «правильная»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255350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Разное положение камеры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87EC5-FEF8-56DC-ACA3-7AC97B50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50" y="2902463"/>
            <a:ext cx="4379101" cy="2637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B3575-BE37-3371-0B94-C4408E7E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5558" y="2902463"/>
            <a:ext cx="4379100" cy="2637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F1FA30-55C8-8437-AA2F-82D711D0EA27}"/>
              </a:ext>
            </a:extLst>
          </p:cNvPr>
          <p:cNvSpPr txBox="1"/>
          <p:nvPr/>
        </p:nvSpPr>
        <p:spPr>
          <a:xfrm>
            <a:off x="1490774" y="2372218"/>
            <a:ext cx="270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Удачно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43FEE-85DD-B528-4968-665A4DB1C388}"/>
              </a:ext>
            </a:extLst>
          </p:cNvPr>
          <p:cNvSpPr txBox="1"/>
          <p:nvPr/>
        </p:nvSpPr>
        <p:spPr>
          <a:xfrm>
            <a:off x="7992697" y="2371342"/>
            <a:ext cx="270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Неудачно</a:t>
            </a:r>
          </a:p>
        </p:txBody>
      </p:sp>
    </p:spTree>
    <p:extLst>
      <p:ext uri="{BB962C8B-B14F-4D97-AF65-F5344CB8AC3E}">
        <p14:creationId xmlns:p14="http://schemas.microsoft.com/office/powerpoint/2010/main" val="1915322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Восстановим небесную сферу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Вернем отрисовку, но она все перекроет, поскольку сфера накрывает </a:t>
            </a:r>
            <a:r>
              <a:rPr lang="en-US" sz="2400" dirty="0">
                <a:solidFill>
                  <a:srgbClr val="000000"/>
                </a:solidFill>
              </a:rPr>
              <a:t>near plane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Можно было бы рисовать без записи/проверки </a:t>
            </a:r>
            <a:r>
              <a:rPr lang="en-US" sz="2400" dirty="0">
                <a:solidFill>
                  <a:srgbClr val="000000"/>
                </a:solidFill>
              </a:rPr>
              <a:t>depth</a:t>
            </a:r>
            <a:endParaRPr lang="ru-RU" sz="2400" dirty="0">
              <a:solidFill>
                <a:srgbClr val="000000"/>
              </a:solidFill>
            </a:endParaRPr>
          </a:p>
          <a:p>
            <a:r>
              <a:rPr lang="ru-RU" sz="2400" dirty="0">
                <a:solidFill>
                  <a:srgbClr val="000000"/>
                </a:solidFill>
              </a:rPr>
              <a:t>Но тогда будет </a:t>
            </a:r>
            <a:r>
              <a:rPr lang="en-US" sz="2400" dirty="0">
                <a:solidFill>
                  <a:srgbClr val="000000"/>
                </a:solidFill>
              </a:rPr>
              <a:t>overdraw – </a:t>
            </a:r>
            <a:r>
              <a:rPr lang="ru-RU" sz="2400" dirty="0">
                <a:solidFill>
                  <a:srgbClr val="000000"/>
                </a:solidFill>
              </a:rPr>
              <a:t>некоторые пиксели будут перерисовываться несколько раз, скрывая старые значения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Проблема для производительности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Выведем после непрозрачных объектов, чтобы не перерисовывать пиксели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Но перед полупрозрачными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Но так, что глубина сферы будет везде максимальной</a:t>
            </a:r>
          </a:p>
          <a:p>
            <a:endParaRPr lang="ru-RU" sz="2400" dirty="0">
              <a:solidFill>
                <a:srgbClr val="333333"/>
              </a:solidFill>
            </a:endParaRPr>
          </a:p>
          <a:p>
            <a:pPr marR="0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991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Восстановим небесную сферу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В однородной системе координат, </a:t>
            </a:r>
            <a:r>
              <a:rPr lang="en-US" sz="2400" i="1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en-US" sz="2400" dirty="0">
                <a:solidFill>
                  <a:srgbClr val="333333"/>
                </a:solidFill>
              </a:rPr>
              <a:t> – </a:t>
            </a:r>
            <a:r>
              <a:rPr lang="ru-RU" sz="2400" dirty="0">
                <a:solidFill>
                  <a:srgbClr val="333333"/>
                </a:solidFill>
              </a:rPr>
              <a:t>определяют положение пикселя на экране, </a:t>
            </a:r>
            <a:r>
              <a:rPr lang="en-US" sz="2400" i="1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solidFill>
                  <a:srgbClr val="333333"/>
                </a:solidFill>
              </a:rPr>
              <a:t> – </a:t>
            </a:r>
            <a:r>
              <a:rPr lang="ru-RU" sz="2400" dirty="0">
                <a:solidFill>
                  <a:srgbClr val="333333"/>
                </a:solidFill>
              </a:rPr>
              <a:t>значение в буфере глубины, </a:t>
            </a:r>
            <a:r>
              <a:rPr lang="en-US" sz="2400" i="1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dirty="0">
                <a:solidFill>
                  <a:srgbClr val="333333"/>
                </a:solidFill>
              </a:rPr>
              <a:t> – </a:t>
            </a:r>
            <a:r>
              <a:rPr lang="ru-RU" sz="2400" dirty="0">
                <a:solidFill>
                  <a:srgbClr val="333333"/>
                </a:solidFill>
              </a:rPr>
              <a:t>корректную интерполяцию и преобразование </a:t>
            </a:r>
            <a:r>
              <a:rPr lang="en-US" sz="2400" i="1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endParaRPr lang="en-US" sz="2400" i="1" dirty="0">
              <a:solidFill>
                <a:srgbClr val="33333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i="1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и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i="1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устраивают, а </a:t>
            </a:r>
            <a:r>
              <a:rPr lang="en-US" sz="2400" i="1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ru-RU" sz="2400" dirty="0">
                <a:solidFill>
                  <a:srgbClr val="333333"/>
                </a:solidFill>
              </a:rPr>
              <a:t> присвоим 0 (или </a:t>
            </a:r>
            <a:r>
              <a:rPr lang="en-US" sz="2400" i="1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ru-RU" sz="2400" dirty="0">
                <a:solidFill>
                  <a:srgbClr val="333333"/>
                </a:solidFill>
              </a:rPr>
              <a:t>, если прямой буфер глубины)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И заменим </a:t>
            </a:r>
            <a:r>
              <a:rPr lang="en-US" sz="2400" dirty="0">
                <a:solidFill>
                  <a:srgbClr val="333333"/>
                </a:solidFill>
              </a:rPr>
              <a:t>depth test </a:t>
            </a:r>
            <a:r>
              <a:rPr lang="ru-RU" sz="2400" dirty="0">
                <a:solidFill>
                  <a:srgbClr val="333333"/>
                </a:solidFill>
              </a:rPr>
              <a:t>на </a:t>
            </a:r>
            <a:r>
              <a:rPr lang="en-US" sz="2400" dirty="0">
                <a:solidFill>
                  <a:srgbClr val="333333"/>
                </a:solidFill>
              </a:rPr>
              <a:t>GREATER_EQUAL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Писать </a:t>
            </a:r>
            <a:r>
              <a:rPr lang="en-US" sz="2400" dirty="0">
                <a:solidFill>
                  <a:srgbClr val="333333"/>
                </a:solidFill>
              </a:rPr>
              <a:t>depth </a:t>
            </a:r>
            <a:r>
              <a:rPr lang="ru-RU" sz="2400" dirty="0">
                <a:solidFill>
                  <a:srgbClr val="333333"/>
                </a:solidFill>
              </a:rPr>
              <a:t>не будем (незачем)</a:t>
            </a:r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18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Выводы про порядок отрисовки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</a:rPr>
              <a:t>Непрозрачные (</a:t>
            </a:r>
            <a:r>
              <a:rPr lang="en-US" sz="2400" dirty="0">
                <a:solidFill>
                  <a:srgbClr val="333333"/>
                </a:solidFill>
              </a:rPr>
              <a:t>opaque) </a:t>
            </a:r>
            <a:r>
              <a:rPr lang="ru-RU" sz="2400" dirty="0">
                <a:solidFill>
                  <a:srgbClr val="333333"/>
                </a:solidFill>
              </a:rPr>
              <a:t>объекты рекомендуется сортировать при отрисовке в порядке удаления от камеры, чтобы минимизировать </a:t>
            </a:r>
            <a:r>
              <a:rPr lang="en-US" sz="2400" dirty="0">
                <a:solidFill>
                  <a:srgbClr val="333333"/>
                </a:solidFill>
              </a:rPr>
              <a:t>overdraw</a:t>
            </a:r>
            <a:endParaRPr lang="ru-RU" sz="2400" dirty="0">
              <a:solidFill>
                <a:srgbClr val="333333"/>
              </a:solidFill>
            </a:endParaRPr>
          </a:p>
          <a:p>
            <a:r>
              <a:rPr lang="ru-RU" sz="2400" dirty="0">
                <a:solidFill>
                  <a:srgbClr val="333333"/>
                </a:solidFill>
              </a:rPr>
              <a:t>Полупрозрачные (</a:t>
            </a:r>
            <a:r>
              <a:rPr lang="en-US" sz="2400" dirty="0">
                <a:solidFill>
                  <a:srgbClr val="333333"/>
                </a:solidFill>
              </a:rPr>
              <a:t>transparent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объекты нужно сортировать в порядке приближения к камере для правильного смешивания</a:t>
            </a:r>
          </a:p>
          <a:p>
            <a:pPr marR="0"/>
            <a:endParaRPr lang="ru-RU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99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Чтобы соблюсти правильный порядок отрисовки пикселей используем буфер глубины (</a:t>
            </a:r>
            <a:r>
              <a:rPr lang="en-US" sz="2400" dirty="0">
                <a:solidFill>
                  <a:srgbClr val="333333"/>
                </a:solidFill>
              </a:rPr>
              <a:t>depth buffer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Обычно он работает, но на большом расстоянии может приводит к эффекту </a:t>
            </a:r>
            <a:r>
              <a:rPr lang="en-US" sz="2400" dirty="0">
                <a:solidFill>
                  <a:srgbClr val="333333"/>
                </a:solidFill>
              </a:rPr>
              <a:t>z-fighting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Чтобы максимально побороть проблему, рекомендуется использовать буфер глубины формата </a:t>
            </a:r>
            <a:r>
              <a:rPr lang="en-US" sz="2400" dirty="0">
                <a:solidFill>
                  <a:srgbClr val="333333"/>
                </a:solidFill>
              </a:rPr>
              <a:t>D32_FLOAT </a:t>
            </a:r>
            <a:r>
              <a:rPr lang="ru-RU" sz="2400" dirty="0">
                <a:solidFill>
                  <a:srgbClr val="333333"/>
                </a:solidFill>
              </a:rPr>
              <a:t>и обратную глубину (</a:t>
            </a:r>
            <a:r>
              <a:rPr lang="en-US" sz="2400" dirty="0">
                <a:solidFill>
                  <a:srgbClr val="333333"/>
                </a:solidFill>
              </a:rPr>
              <a:t>reversed depth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Полупрозрачные объекты нужно выводить после непрозрачных и без записи в буфер глубины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945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Добавить второй кубик или сферу к сцене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Поддержать буфер глубины формата </a:t>
            </a:r>
            <a:r>
              <a:rPr lang="en-US" sz="2400" dirty="0">
                <a:solidFill>
                  <a:srgbClr val="333333"/>
                </a:solidFill>
              </a:rPr>
              <a:t>D32_FLOAT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>
                <a:solidFill>
                  <a:srgbClr val="333333"/>
                </a:solidFill>
              </a:rPr>
              <a:t>reversed depth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Добавить прозрачные объекты с правильной сортировкой и </a:t>
            </a:r>
            <a:r>
              <a:rPr lang="ru-RU" sz="2400">
                <a:solidFill>
                  <a:srgbClr val="333333"/>
                </a:solidFill>
              </a:rPr>
              <a:t>без записи в </a:t>
            </a:r>
            <a:r>
              <a:rPr lang="ru-RU" sz="2400" dirty="0">
                <a:solidFill>
                  <a:srgbClr val="333333"/>
                </a:solidFill>
              </a:rPr>
              <a:t>буфер глубины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Сохранить работоспособность </a:t>
            </a:r>
            <a:r>
              <a:rPr lang="en-US" sz="2400" dirty="0">
                <a:solidFill>
                  <a:srgbClr val="333333"/>
                </a:solidFill>
              </a:rPr>
              <a:t>skybox =)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769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dirty="0">
                <a:solidFill>
                  <a:srgbClr val="333333"/>
                </a:solidFill>
                <a:hlinkClick r:id="rId3"/>
              </a:rPr>
              <a:t>Fixed point arithmetic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en-US" sz="2400" dirty="0">
                <a:solidFill>
                  <a:srgbClr val="333333"/>
                </a:solidFill>
                <a:hlinkClick r:id="rId4"/>
              </a:rPr>
              <a:t>Float point numbers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en-US" sz="2400" dirty="0">
                <a:solidFill>
                  <a:srgbClr val="333333"/>
                </a:solidFill>
                <a:hlinkClick r:id="rId5"/>
              </a:rPr>
              <a:t>Z-fighting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en-US" sz="2400">
                <a:solidFill>
                  <a:srgbClr val="333333"/>
                </a:solidFill>
                <a:hlinkClick r:id="rId6"/>
              </a:rPr>
              <a:t>Depth precision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3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Буфер глубины (</a:t>
            </a:r>
            <a:r>
              <a:rPr lang="en-US" dirty="0"/>
              <a:t>depth buffer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Текстура специального формата, содержащая глубину каждого пикселя</a:t>
                </a:r>
              </a:p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Значение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333333"/>
                  </a:solidFill>
                </a:endParaRPr>
              </a:p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Либо нормализованное значение с фиксированной запятой (</a:t>
                </a:r>
                <a:r>
                  <a:rPr lang="en-US" sz="2400" dirty="0">
                    <a:solidFill>
                      <a:srgbClr val="333333"/>
                    </a:solidFill>
                  </a:rPr>
                  <a:t>D16_UNORM, D24_UNORM</a:t>
                </a:r>
                <a:r>
                  <a:rPr lang="ru-RU" sz="2400" dirty="0">
                    <a:solidFill>
                      <a:srgbClr val="333333"/>
                    </a:solidFill>
                  </a:rPr>
                  <a:t>)</a:t>
                </a:r>
                <a:r>
                  <a:rPr lang="ru-RU" sz="2400" baseline="30000" dirty="0">
                    <a:solidFill>
                      <a:srgbClr val="333333"/>
                    </a:solidFill>
                    <a:hlinkClick r:id="rId2" action="ppaction://hlinksldjump"/>
                  </a:rPr>
                  <a:t>[1]</a:t>
                </a:r>
                <a:endParaRPr lang="en-US" sz="2400" baseline="30000" dirty="0">
                  <a:solidFill>
                    <a:srgbClr val="333333"/>
                  </a:solidFill>
                </a:endParaRPr>
              </a:p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Либо с плавающей запятой (</a:t>
                </a:r>
                <a:r>
                  <a:rPr lang="en-US" sz="2400" dirty="0">
                    <a:solidFill>
                      <a:srgbClr val="333333"/>
                    </a:solidFill>
                  </a:rPr>
                  <a:t>D32_FLOAT</a:t>
                </a:r>
                <a:r>
                  <a:rPr lang="ru-RU" sz="2400" dirty="0">
                    <a:solidFill>
                      <a:srgbClr val="333333"/>
                    </a:solidFill>
                  </a:rPr>
                  <a:t>)</a:t>
                </a:r>
                <a:r>
                  <a:rPr lang="ru-RU" sz="2400" baseline="30000" dirty="0">
                    <a:solidFill>
                      <a:srgbClr val="333333"/>
                    </a:solidFill>
                    <a:hlinkClick r:id="rId2" action="ppaction://hlinksldjump"/>
                  </a:rPr>
                  <a:t>[2]</a:t>
                </a:r>
                <a:endParaRPr lang="en-US" sz="2400" baseline="30000" dirty="0">
                  <a:solidFill>
                    <a:srgbClr val="333333"/>
                  </a:solidFill>
                </a:endParaRPr>
              </a:p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Должна быть такого же размера, как и текстура с цветом (</a:t>
                </a:r>
                <a:r>
                  <a:rPr lang="en-US" sz="2400" dirty="0">
                    <a:solidFill>
                      <a:srgbClr val="333333"/>
                    </a:solidFill>
                  </a:rPr>
                  <a:t>render target</a:t>
                </a:r>
                <a:r>
                  <a:rPr lang="ru-RU" sz="2400" dirty="0">
                    <a:solidFill>
                      <a:srgbClr val="333333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3"/>
                <a:stretch>
                  <a:fillRect l="-846" t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81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depth buffer</a:t>
            </a:r>
            <a:r>
              <a:rPr lang="ru-RU" dirty="0"/>
              <a:t>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D3D11_TEXTURE2D_DESC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ArraySize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D3D11_BIND_DEPTH_STENCIL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Quality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D3D11_USAGE_DEFAULT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MipLevels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CreateTexture2D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Depth stencil 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Кроме того, требуется специальный объект </a:t>
            </a:r>
            <a:r>
              <a:rPr lang="en-US" sz="2400" dirty="0">
                <a:solidFill>
                  <a:srgbClr val="333333"/>
                </a:solidFill>
              </a:rPr>
              <a:t>view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создать с простыми параметрами</a:t>
            </a:r>
          </a:p>
          <a:p>
            <a:pPr marR="0"/>
            <a:endParaRPr lang="ru-RU" sz="2400" dirty="0">
              <a:solidFill>
                <a:srgbClr val="333333"/>
              </a:solidFill>
            </a:endParaRPr>
          </a:p>
          <a:p>
            <a:pPr marL="0" marR="0" indent="0" algn="ctr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CreateDepthStencilView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m_pDepthBufferDSV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Настройка и очистка,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m_pDepthBufferDSV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0.25f, 0.25f, 0.25f, 1.0f 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ClearDepthStencilView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m_pDepthBufferDSV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D3D11_CLEAR_DEPTH</a:t>
            </a:r>
            <a:r>
              <a:rPr lang="en-US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1.0f, 0);</a:t>
            </a:r>
            <a:endParaRPr lang="ru-RU" sz="2400" b="1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6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Z-fighting</a:t>
            </a:r>
            <a:r>
              <a:rPr lang="en-US" baseline="30000" dirty="0">
                <a:hlinkClick r:id="rId2" action="ppaction://hlinksldjump"/>
              </a:rPr>
              <a:t>[3]</a:t>
            </a:r>
            <a:endParaRPr lang="en-US" baseline="30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Ситуация, когда значение глубины для пикселя от разных объектов не может быть однозначно упорядоченно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Возникает из-за ошибок вычисления или недостаточной точности буфера глубины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Значения в буфере глубины нелинейно (гиперболически) зависят от значений глубины в пространстве камеры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Один и тот же интервал значений может быть различим вблизи и слипаться на большом расстоянии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2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54E273-1BD3-4886-B183-8EA0CD8AA0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53363" y="365760"/>
                <a:ext cx="9367203" cy="118872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Интервалы значений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baseline="30000" dirty="0">
                    <a:hlinkClick r:id="rId3" action="ppaction://hlinksldjump"/>
                  </a:rPr>
                  <a:t>[4]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54E273-1BD3-4886-B183-8EA0CD8AA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53363" y="365760"/>
                <a:ext cx="9367203" cy="1188720"/>
              </a:xfrm>
              <a:blipFill>
                <a:blip r:embed="rId4"/>
                <a:stretch>
                  <a:fillRect l="-2602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5517494"/>
                <a:ext cx="9367204" cy="766276"/>
              </a:xfr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/>
              <a:p>
                <a:pPr marR="0"/>
                <a:r>
                  <a:rPr lang="ru-RU" sz="2400" dirty="0">
                    <a:solidFill>
                      <a:srgbClr val="333333"/>
                    </a:solidFill>
                  </a:rPr>
                  <a:t>Слева 16 4-битных </a:t>
                </a:r>
                <a:r>
                  <a:rPr lang="en-US" sz="2400" dirty="0">
                    <a:solidFill>
                      <a:srgbClr val="333333"/>
                    </a:solidFill>
                  </a:rPr>
                  <a:t>fixed point </a:t>
                </a:r>
                <a:r>
                  <a:rPr lang="ru-RU" sz="2400" dirty="0">
                    <a:solidFill>
                      <a:srgbClr val="333333"/>
                    </a:solidFill>
                  </a:rPr>
                  <a:t>значений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ru-RU" sz="2400" dirty="0">
                    <a:solidFill>
                      <a:srgbClr val="333333"/>
                    </a:solidFill>
                  </a:rPr>
                  <a:t>, внизу соответстующие им значения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ru-RU" sz="24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5517494"/>
                <a:ext cx="9367204" cy="766276"/>
              </a:xfrm>
              <a:blipFill>
                <a:blip r:embed="rId5"/>
                <a:stretch>
                  <a:fillRect l="-586" t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3F88D-E2DD-6E13-CD4A-A2D28804E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54" y="1920240"/>
            <a:ext cx="6472492" cy="3353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DF629-CB97-EB98-4417-B9817504D2BF}"/>
              </a:ext>
            </a:extLst>
          </p:cNvPr>
          <p:cNvSpPr txBox="1"/>
          <p:nvPr/>
        </p:nvSpPr>
        <p:spPr>
          <a:xfrm>
            <a:off x="55101" y="6401191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Изображение с сайта:</a:t>
            </a:r>
            <a:r>
              <a:rPr lang="en-US" sz="1800" i="1" dirty="0"/>
              <a:t> https://developer.nvidia.com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04686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19075</TotalTime>
  <Words>1873</Words>
  <Application>Microsoft Office PowerPoint</Application>
  <PresentationFormat>Широкоэкранный</PresentationFormat>
  <Paragraphs>266</Paragraphs>
  <Slides>35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Глава 7. Глубина и порядок отрисовки</vt:lpstr>
      <vt:lpstr>Порядок вывода DIP на экран</vt:lpstr>
      <vt:lpstr>Разное положение камеры</vt:lpstr>
      <vt:lpstr>Буфер глубины (depth buffer)</vt:lpstr>
      <vt:lpstr>Создание depth buffer, код</vt:lpstr>
      <vt:lpstr>Depth stencil view</vt:lpstr>
      <vt:lpstr>Настройка и очистка, код</vt:lpstr>
      <vt:lpstr>Z-fighting[3]</vt:lpstr>
      <vt:lpstr>Интервалы значений для z и 1/z[4]</vt:lpstr>
      <vt:lpstr>Значения с плавающей запятой</vt:lpstr>
      <vt:lpstr>Обратная глубина (reversed depth)</vt:lpstr>
      <vt:lpstr>Reversed depth, как реализовать</vt:lpstr>
      <vt:lpstr>Reversed depth, код (1/2)</vt:lpstr>
      <vt:lpstr>Reversed depth, код (2/2)</vt:lpstr>
      <vt:lpstr>А что с полупрозрачными (transparent) объектами?</vt:lpstr>
      <vt:lpstr>Настройки ID3D11BlendState (1/2)</vt:lpstr>
      <vt:lpstr>Настройки ID3D11BlendState (2/2)</vt:lpstr>
      <vt:lpstr>Формула смешивания</vt:lpstr>
      <vt:lpstr>Настройки коэффициентов смешивания</vt:lpstr>
      <vt:lpstr>ID3D11BlendState, для простой прозрачности, код</vt:lpstr>
      <vt:lpstr>Пиксельный шейдер для простой прозрачности, код</vt:lpstr>
      <vt:lpstr>Хорошо</vt:lpstr>
      <vt:lpstr>Плохо =(</vt:lpstr>
      <vt:lpstr>Снова хорошо</vt:lpstr>
      <vt:lpstr>А если два прямоугольника?</vt:lpstr>
      <vt:lpstr>Опять плохо =(</vt:lpstr>
      <vt:lpstr>ID3D11DepthStencilState, с проверкой, но без записи, код</vt:lpstr>
      <vt:lpstr>Уже лучше</vt:lpstr>
      <vt:lpstr>Снова хорошо</vt:lpstr>
      <vt:lpstr>Восстановим небесную сферу (1/2)</vt:lpstr>
      <vt:lpstr>Восстановим небесную сферу (2/2)</vt:lpstr>
      <vt:lpstr>Выводы про порядок отрисовки</vt:lpstr>
      <vt:lpstr>Итоги</vt:lpstr>
      <vt:lpstr>Задание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171</cp:revision>
  <dcterms:created xsi:type="dcterms:W3CDTF">2020-11-03T09:20:39Z</dcterms:created>
  <dcterms:modified xsi:type="dcterms:W3CDTF">2023-03-07T13:45:34Z</dcterms:modified>
</cp:coreProperties>
</file>