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Autofit/>
          </a:bodyPr>
          <a:lstStyle/>
          <a:p>
            <a:pPr algn="l"/>
            <a:r>
              <a:rPr lang="ru-RU" sz="3600" b="1" dirty="0"/>
              <a:t>Алгоритмы графики и </a:t>
            </a:r>
            <a:r>
              <a:rPr lang="en-US" sz="3600" b="1"/>
              <a:t>DirectX 12</a:t>
            </a:r>
            <a:endParaRPr lang="en-US" sz="3600" b="1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Алгоритмы графики</a:t>
            </a:r>
          </a:p>
          <a:p>
            <a:pPr lvl="1"/>
            <a:r>
              <a:rPr lang="ru-RU" sz="1600" dirty="0">
                <a:cs typeface="Calibri"/>
              </a:rPr>
              <a:t>Презентации – с 1 по 11 включительно</a:t>
            </a:r>
          </a:p>
          <a:p>
            <a:pPr lvl="1"/>
            <a:r>
              <a:rPr lang="ru-RU" sz="1600" dirty="0">
                <a:cs typeface="Calibri"/>
              </a:rPr>
              <a:t>Презентации про </a:t>
            </a:r>
            <a:r>
              <a:rPr lang="en-US" sz="1600" dirty="0">
                <a:cs typeface="Calibri"/>
              </a:rPr>
              <a:t>DirectX 11</a:t>
            </a:r>
            <a:r>
              <a:rPr lang="ru-RU" sz="1600" dirty="0">
                <a:cs typeface="Calibri"/>
              </a:rPr>
              <a:t>, но </a:t>
            </a:r>
            <a:r>
              <a:rPr lang="en-US" sz="1600" dirty="0">
                <a:cs typeface="Calibri"/>
              </a:rPr>
              <a:t>95%</a:t>
            </a:r>
            <a:r>
              <a:rPr lang="ru-RU" sz="1600" dirty="0">
                <a:cs typeface="Calibri"/>
              </a:rPr>
              <a:t> применимо и на </a:t>
            </a:r>
            <a:r>
              <a:rPr lang="en-US" sz="1600" dirty="0">
                <a:cs typeface="Calibri"/>
              </a:rPr>
              <a:t>DirectX 12</a:t>
            </a:r>
            <a:endParaRPr lang="ru-RU" sz="1600" dirty="0">
              <a:cs typeface="Calibri"/>
            </a:endParaRPr>
          </a:p>
          <a:p>
            <a:pPr lvl="1"/>
            <a:r>
              <a:rPr lang="ru-RU" sz="1600" dirty="0">
                <a:cs typeface="Calibri"/>
              </a:rPr>
              <a:t>Программная реализация – с </a:t>
            </a:r>
            <a:r>
              <a:rPr lang="en-US" sz="1600" dirty="0">
                <a:cs typeface="Calibri"/>
              </a:rPr>
              <a:t>a1 </a:t>
            </a:r>
            <a:r>
              <a:rPr lang="ru-RU" sz="1600" dirty="0">
                <a:cs typeface="Calibri"/>
              </a:rPr>
              <a:t>по </a:t>
            </a:r>
            <a:r>
              <a:rPr lang="en-US" sz="1600" dirty="0">
                <a:cs typeface="Calibri"/>
              </a:rPr>
              <a:t>a6 </a:t>
            </a:r>
            <a:r>
              <a:rPr lang="ru-RU" sz="1600" dirty="0">
                <a:cs typeface="Calibri"/>
              </a:rPr>
              <a:t>включительно</a:t>
            </a:r>
            <a:endParaRPr lang="en-US" sz="1600" dirty="0">
              <a:cs typeface="Calibri"/>
            </a:endParaRPr>
          </a:p>
          <a:p>
            <a:pPr lvl="1"/>
            <a:r>
              <a:rPr lang="ru-RU" sz="1600" dirty="0">
                <a:cs typeface="Calibri"/>
              </a:rPr>
              <a:t>Программная реализация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на</a:t>
            </a:r>
            <a:r>
              <a:rPr lang="en-US" sz="1600" dirty="0">
                <a:cs typeface="Calibri"/>
              </a:rPr>
              <a:t> DirectX 12</a:t>
            </a:r>
            <a:endParaRPr lang="ru-RU" sz="1600" dirty="0">
              <a:cs typeface="Calibri"/>
            </a:endParaRPr>
          </a:p>
          <a:p>
            <a:r>
              <a:rPr lang="en-US" sz="2000" dirty="0">
                <a:cs typeface="Calibri"/>
              </a:rPr>
              <a:t>DirectX 12</a:t>
            </a:r>
          </a:p>
          <a:p>
            <a:pPr lvl="1"/>
            <a:r>
              <a:rPr lang="ru-RU" sz="1600" dirty="0">
                <a:cs typeface="Calibri"/>
              </a:rPr>
              <a:t>Презентации – с 12 по 15 включительно</a:t>
            </a:r>
          </a:p>
          <a:p>
            <a:pPr lvl="1"/>
            <a:r>
              <a:rPr lang="ru-RU" sz="1600" dirty="0">
                <a:cs typeface="Calibri"/>
              </a:rPr>
              <a:t>Программная реализация – с 1 по 8 включительно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59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Алгоритмы графики и DirectX 12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Vasilev Arkadevich Anton</dc:creator>
  <cp:lastModifiedBy>Anton Vasilyev</cp:lastModifiedBy>
  <cp:revision>154</cp:revision>
  <dcterms:created xsi:type="dcterms:W3CDTF">2020-11-03T09:20:39Z</dcterms:created>
  <dcterms:modified xsi:type="dcterms:W3CDTF">2022-05-25T08:28:03Z</dcterms:modified>
</cp:coreProperties>
</file>