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305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1" r:id="rId40"/>
    <p:sldId id="296" r:id="rId41"/>
    <p:sldId id="297" r:id="rId42"/>
    <p:sldId id="302" r:id="rId43"/>
    <p:sldId id="298" r:id="rId44"/>
    <p:sldId id="299" r:id="rId45"/>
    <p:sldId id="300" r:id="rId46"/>
    <p:sldId id="301" r:id="rId47"/>
    <p:sldId id="30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Vasilyev" userId="c9a2c3308cbc88f4" providerId="Windows Live" clId="Web-{12298936-F568-43B8-9D28-3BFC2EB8E404}"/>
    <pc:docChg chg="mod addSld delSld modSld sldOrd modMainMaster">
      <pc:chgData name="Anton Vasilyev" userId="c9a2c3308cbc88f4" providerId="Windows Live" clId="Web-{12298936-F568-43B8-9D28-3BFC2EB8E404}" dt="2020-11-03T14:40:21.612" v="455" actId="20577"/>
      <pc:docMkLst>
        <pc:docMk/>
      </pc:docMkLst>
      <pc:sldChg chg="addSp modSp">
        <pc:chgData name="Anton Vasilyev" userId="c9a2c3308cbc88f4" providerId="Windows Live" clId="Web-{12298936-F568-43B8-9D28-3BFC2EB8E404}" dt="2020-11-03T09:25:32.601" v="21" actId="20577"/>
        <pc:sldMkLst>
          <pc:docMk/>
          <pc:sldMk cId="55206672" sldId="257"/>
        </pc:sldMkLst>
        <pc:spChg chg="mod">
          <ac:chgData name="Anton Vasilyev" userId="c9a2c3308cbc88f4" providerId="Windows Live" clId="Web-{12298936-F568-43B8-9D28-3BFC2EB8E404}" dt="2020-11-03T09:25:32.601" v="21" actId="20577"/>
          <ac:spMkLst>
            <pc:docMk/>
            <pc:sldMk cId="55206672" sldId="257"/>
            <ac:spMk id="3" creationId="{6EB5EA79-2747-4663-9DD7-388DB5EDF6F6}"/>
          </ac:spMkLst>
        </pc:spChg>
        <pc:spChg chg="add mod">
          <ac:chgData name="Anton Vasilyev" userId="c9a2c3308cbc88f4" providerId="Windows Live" clId="Web-{12298936-F568-43B8-9D28-3BFC2EB8E404}" dt="2020-11-03T09:23:56.849" v="0"/>
          <ac:spMkLst>
            <pc:docMk/>
            <pc:sldMk cId="55206672" sldId="257"/>
            <ac:spMk id="4" creationId="{0F07E3BD-4BED-4A42-A9AA-CF4336A07C81}"/>
          </ac:spMkLst>
        </pc:spChg>
      </pc:sldChg>
      <pc:sldChg chg="new del">
        <pc:chgData name="Anton Vasilyev" userId="c9a2c3308cbc88f4" providerId="Windows Live" clId="Web-{12298936-F568-43B8-9D28-3BFC2EB8E404}" dt="2020-11-03T09:24:14.349" v="4"/>
        <pc:sldMkLst>
          <pc:docMk/>
          <pc:sldMk cId="1519225674" sldId="258"/>
        </pc:sldMkLst>
      </pc:sldChg>
      <pc:sldChg chg="modSp add del replId">
        <pc:chgData name="Anton Vasilyev" userId="c9a2c3308cbc88f4" providerId="Windows Live" clId="Web-{12298936-F568-43B8-9D28-3BFC2EB8E404}" dt="2020-11-03T09:26:43.540" v="45"/>
        <pc:sldMkLst>
          <pc:docMk/>
          <pc:sldMk cId="2118211259" sldId="258"/>
        </pc:sldMkLst>
        <pc:spChg chg="mod">
          <ac:chgData name="Anton Vasilyev" userId="c9a2c3308cbc88f4" providerId="Windows Live" clId="Web-{12298936-F568-43B8-9D28-3BFC2EB8E404}" dt="2020-11-03T09:24:37.193" v="8" actId="20577"/>
          <ac:spMkLst>
            <pc:docMk/>
            <pc:sldMk cId="2118211259" sldId="258"/>
            <ac:spMk id="2" creationId="{4454E273-1BD3-4886-B183-8EA0CD8AA0F5}"/>
          </ac:spMkLst>
        </pc:spChg>
        <pc:spChg chg="mod">
          <ac:chgData name="Anton Vasilyev" userId="c9a2c3308cbc88f4" providerId="Windows Live" clId="Web-{12298936-F568-43B8-9D28-3BFC2EB8E404}" dt="2020-11-03T09:24:41.037" v="14" actId="20577"/>
          <ac:spMkLst>
            <pc:docMk/>
            <pc:sldMk cId="2118211259" sldId="258"/>
            <ac:spMk id="3" creationId="{6EB5EA79-2747-4663-9DD7-388DB5EDF6F6}"/>
          </ac:spMkLst>
        </pc:spChg>
      </pc:sldChg>
      <pc:sldChg chg="modSp add replId">
        <pc:chgData name="Anton Vasilyev" userId="c9a2c3308cbc88f4" providerId="Windows Live" clId="Web-{12298936-F568-43B8-9D28-3BFC2EB8E404}" dt="2020-11-03T09:26:39.915" v="43" actId="20577"/>
        <pc:sldMkLst>
          <pc:docMk/>
          <pc:sldMk cId="2155980183" sldId="259"/>
        </pc:sldMkLst>
        <pc:spChg chg="mod">
          <ac:chgData name="Anton Vasilyev" userId="c9a2c3308cbc88f4" providerId="Windows Live" clId="Web-{12298936-F568-43B8-9D28-3BFC2EB8E404}" dt="2020-11-03T09:26:39.915" v="43" actId="20577"/>
          <ac:spMkLst>
            <pc:docMk/>
            <pc:sldMk cId="2155980183" sldId="259"/>
            <ac:spMk id="3" creationId="{6EB5EA79-2747-4663-9DD7-388DB5EDF6F6}"/>
          </ac:spMkLst>
        </pc:spChg>
      </pc:sldChg>
      <pc:sldChg chg="addSp delSp modSp add replId">
        <pc:chgData name="Anton Vasilyev" userId="c9a2c3308cbc88f4" providerId="Windows Live" clId="Web-{12298936-F568-43B8-9D28-3BFC2EB8E404}" dt="2020-11-03T13:41:59.048" v="78"/>
        <pc:sldMkLst>
          <pc:docMk/>
          <pc:sldMk cId="1290449785" sldId="260"/>
        </pc:sldMkLst>
        <pc:spChg chg="mod">
          <ac:chgData name="Anton Vasilyev" userId="c9a2c3308cbc88f4" providerId="Windows Live" clId="Web-{12298936-F568-43B8-9D28-3BFC2EB8E404}" dt="2020-11-03T13:40:38.749" v="74" actId="20577"/>
          <ac:spMkLst>
            <pc:docMk/>
            <pc:sldMk cId="1290449785" sldId="260"/>
            <ac:spMk id="2" creationId="{4454E273-1BD3-4886-B183-8EA0CD8AA0F5}"/>
          </ac:spMkLst>
        </pc:spChg>
        <pc:spChg chg="del">
          <ac:chgData name="Anton Vasilyev" userId="c9a2c3308cbc88f4" providerId="Windows Live" clId="Web-{12298936-F568-43B8-9D28-3BFC2EB8E404}" dt="2020-11-03T13:40:47.686" v="77"/>
          <ac:spMkLst>
            <pc:docMk/>
            <pc:sldMk cId="1290449785" sldId="260"/>
            <ac:spMk id="3" creationId="{6EB5EA79-2747-4663-9DD7-388DB5EDF6F6}"/>
          </ac:spMkLst>
        </pc:spChg>
        <pc:spChg chg="add del mod">
          <ac:chgData name="Anton Vasilyev" userId="c9a2c3308cbc88f4" providerId="Windows Live" clId="Web-{12298936-F568-43B8-9D28-3BFC2EB8E404}" dt="2020-11-03T13:41:59.048" v="78"/>
          <ac:spMkLst>
            <pc:docMk/>
            <pc:sldMk cId="1290449785" sldId="260"/>
            <ac:spMk id="6" creationId="{9A6914D7-71BA-4786-8349-02B6817D267D}"/>
          </ac:spMkLst>
        </pc:spChg>
        <pc:picChg chg="add mod ord">
          <ac:chgData name="Anton Vasilyev" userId="c9a2c3308cbc88f4" providerId="Windows Live" clId="Web-{12298936-F568-43B8-9D28-3BFC2EB8E404}" dt="2020-11-03T13:41:59.048" v="78"/>
          <ac:picMkLst>
            <pc:docMk/>
            <pc:sldMk cId="1290449785" sldId="260"/>
            <ac:picMk id="7" creationId="{CFDC9054-9B0D-46DD-908B-68B2057D38A8}"/>
          </ac:picMkLst>
        </pc:picChg>
      </pc:sldChg>
      <pc:sldChg chg="modSp add ord replId">
        <pc:chgData name="Anton Vasilyev" userId="c9a2c3308cbc88f4" providerId="Windows Live" clId="Web-{12298936-F568-43B8-9D28-3BFC2EB8E404}" dt="2020-11-03T13:43:39.066" v="219" actId="20577"/>
        <pc:sldMkLst>
          <pc:docMk/>
          <pc:sldMk cId="3091900579" sldId="261"/>
        </pc:sldMkLst>
        <pc:spChg chg="mod">
          <ac:chgData name="Anton Vasilyev" userId="c9a2c3308cbc88f4" providerId="Windows Live" clId="Web-{12298936-F568-43B8-9D28-3BFC2EB8E404}" dt="2020-11-03T13:42:34.720" v="95" actId="20577"/>
          <ac:spMkLst>
            <pc:docMk/>
            <pc:sldMk cId="3091900579" sldId="261"/>
            <ac:spMk id="2" creationId="{4454E273-1BD3-4886-B183-8EA0CD8AA0F5}"/>
          </ac:spMkLst>
        </pc:spChg>
        <pc:spChg chg="mod">
          <ac:chgData name="Anton Vasilyev" userId="c9a2c3308cbc88f4" providerId="Windows Live" clId="Web-{12298936-F568-43B8-9D28-3BFC2EB8E404}" dt="2020-11-03T13:43:39.066" v="219" actId="20577"/>
          <ac:spMkLst>
            <pc:docMk/>
            <pc:sldMk cId="3091900579" sldId="261"/>
            <ac:spMk id="3" creationId="{6EB5EA79-2747-4663-9DD7-388DB5EDF6F6}"/>
          </ac:spMkLst>
        </pc:spChg>
      </pc:sldChg>
      <pc:sldChg chg="modSp add replId">
        <pc:chgData name="Anton Vasilyev" userId="c9a2c3308cbc88f4" providerId="Windows Live" clId="Web-{12298936-F568-43B8-9D28-3BFC2EB8E404}" dt="2020-11-03T13:54:47.676" v="312" actId="20577"/>
        <pc:sldMkLst>
          <pc:docMk/>
          <pc:sldMk cId="3718391097" sldId="262"/>
        </pc:sldMkLst>
        <pc:spChg chg="mod">
          <ac:chgData name="Anton Vasilyev" userId="c9a2c3308cbc88f4" providerId="Windows Live" clId="Web-{12298936-F568-43B8-9D28-3BFC2EB8E404}" dt="2020-11-03T13:44:03.082" v="225" actId="20577"/>
          <ac:spMkLst>
            <pc:docMk/>
            <pc:sldMk cId="3718391097" sldId="262"/>
            <ac:spMk id="2" creationId="{4454E273-1BD3-4886-B183-8EA0CD8AA0F5}"/>
          </ac:spMkLst>
        </pc:spChg>
        <pc:spChg chg="mod">
          <ac:chgData name="Anton Vasilyev" userId="c9a2c3308cbc88f4" providerId="Windows Live" clId="Web-{12298936-F568-43B8-9D28-3BFC2EB8E404}" dt="2020-11-03T13:54:47.676" v="312" actId="20577"/>
          <ac:spMkLst>
            <pc:docMk/>
            <pc:sldMk cId="3718391097" sldId="262"/>
            <ac:spMk id="3" creationId="{6EB5EA79-2747-4663-9DD7-388DB5EDF6F6}"/>
          </ac:spMkLst>
        </pc:spChg>
      </pc:sldChg>
      <pc:sldChg chg="modSp add replId">
        <pc:chgData name="Anton Vasilyev" userId="c9a2c3308cbc88f4" providerId="Windows Live" clId="Web-{12298936-F568-43B8-9D28-3BFC2EB8E404}" dt="2020-11-03T13:56:44.085" v="342" actId="20577"/>
        <pc:sldMkLst>
          <pc:docMk/>
          <pc:sldMk cId="965635153" sldId="263"/>
        </pc:sldMkLst>
        <pc:spChg chg="mod">
          <ac:chgData name="Anton Vasilyev" userId="c9a2c3308cbc88f4" providerId="Windows Live" clId="Web-{12298936-F568-43B8-9D28-3BFC2EB8E404}" dt="2020-11-03T13:55:14.020" v="317" actId="20577"/>
          <ac:spMkLst>
            <pc:docMk/>
            <pc:sldMk cId="965635153" sldId="263"/>
            <ac:spMk id="2" creationId="{4454E273-1BD3-4886-B183-8EA0CD8AA0F5}"/>
          </ac:spMkLst>
        </pc:spChg>
        <pc:spChg chg="mod">
          <ac:chgData name="Anton Vasilyev" userId="c9a2c3308cbc88f4" providerId="Windows Live" clId="Web-{12298936-F568-43B8-9D28-3BFC2EB8E404}" dt="2020-11-03T13:56:44.085" v="342" actId="20577"/>
          <ac:spMkLst>
            <pc:docMk/>
            <pc:sldMk cId="965635153" sldId="263"/>
            <ac:spMk id="3" creationId="{6EB5EA79-2747-4663-9DD7-388DB5EDF6F6}"/>
          </ac:spMkLst>
        </pc:spChg>
      </pc:sldChg>
      <pc:sldChg chg="addSp delSp modSp add replId">
        <pc:chgData name="Anton Vasilyev" userId="c9a2c3308cbc88f4" providerId="Windows Live" clId="Web-{12298936-F568-43B8-9D28-3BFC2EB8E404}" dt="2020-11-03T14:40:21.612" v="455" actId="20577"/>
        <pc:sldMkLst>
          <pc:docMk/>
          <pc:sldMk cId="2471483575" sldId="264"/>
        </pc:sldMkLst>
        <pc:spChg chg="add del mod">
          <ac:chgData name="Anton Vasilyev" userId="c9a2c3308cbc88f4" providerId="Windows Live" clId="Web-{12298936-F568-43B8-9D28-3BFC2EB8E404}" dt="2020-11-03T14:40:21.612" v="455" actId="20577"/>
          <ac:spMkLst>
            <pc:docMk/>
            <pc:sldMk cId="2471483575" sldId="264"/>
            <ac:spMk id="3" creationId="{6EB5EA79-2747-4663-9DD7-388DB5EDF6F6}"/>
          </ac:spMkLst>
        </pc:spChg>
        <pc:spChg chg="add del mod">
          <ac:chgData name="Anton Vasilyev" userId="c9a2c3308cbc88f4" providerId="Windows Live" clId="Web-{12298936-F568-43B8-9D28-3BFC2EB8E404}" dt="2020-11-03T14:31:50.819" v="402"/>
          <ac:spMkLst>
            <pc:docMk/>
            <pc:sldMk cId="2471483575" sldId="264"/>
            <ac:spMk id="5" creationId="{8CF9071F-56BA-4D42-805B-F9C202EFBD28}"/>
          </ac:spMkLst>
        </pc:spChg>
      </pc:sldChg>
      <pc:sldChg chg="addSp modSp new del">
        <pc:chgData name="Anton Vasilyev" userId="c9a2c3308cbc88f4" providerId="Windows Live" clId="Web-{12298936-F568-43B8-9D28-3BFC2EB8E404}" dt="2020-11-03T14:34:17.994" v="435"/>
        <pc:sldMkLst>
          <pc:docMk/>
          <pc:sldMk cId="2300021634" sldId="265"/>
        </pc:sldMkLst>
        <pc:spChg chg="mod">
          <ac:chgData name="Anton Vasilyev" userId="c9a2c3308cbc88f4" providerId="Windows Live" clId="Web-{12298936-F568-43B8-9D28-3BFC2EB8E404}" dt="2020-11-03T14:34:15.807" v="433" actId="20577"/>
          <ac:spMkLst>
            <pc:docMk/>
            <pc:sldMk cId="2300021634" sldId="265"/>
            <ac:spMk id="3" creationId="{482E9BFB-9720-4E32-94A2-522EA3F641F7}"/>
          </ac:spMkLst>
        </pc:spChg>
        <pc:spChg chg="add">
          <ac:chgData name="Anton Vasilyev" userId="c9a2c3308cbc88f4" providerId="Windows Live" clId="Web-{12298936-F568-43B8-9D28-3BFC2EB8E404}" dt="2020-11-03T14:33:33.884" v="421"/>
          <ac:spMkLst>
            <pc:docMk/>
            <pc:sldMk cId="2300021634" sldId="265"/>
            <ac:spMk id="5" creationId="{DC27382D-3D0E-4AC4-8891-AF03F0E1066C}"/>
          </ac:spMkLst>
        </pc:spChg>
        <pc:spChg chg="add mod">
          <ac:chgData name="Anton Vasilyev" userId="c9a2c3308cbc88f4" providerId="Windows Live" clId="Web-{12298936-F568-43B8-9D28-3BFC2EB8E404}" dt="2020-11-03T14:34:13.885" v="429" actId="20577"/>
          <ac:spMkLst>
            <pc:docMk/>
            <pc:sldMk cId="2300021634" sldId="265"/>
            <ac:spMk id="6" creationId="{ED6C0532-906D-488A-94C1-DCFCC18FCDB6}"/>
          </ac:spMkLst>
        </pc:spChg>
      </pc:sldChg>
      <pc:sldMasterChg chg="mod modSldLayout">
        <pc:chgData name="Anton Vasilyev" userId="c9a2c3308cbc88f4" providerId="Windows Live" clId="Web-{12298936-F568-43B8-9D28-3BFC2EB8E404}" dt="2020-11-03T09:24:03.255" v="2"/>
        <pc:sldMasterMkLst>
          <pc:docMk/>
          <pc:sldMasterMk cId="2460954070" sldId="2147483660"/>
        </pc:sldMasterMkLst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Anton Vasilyev" userId="c9a2c3308cbc88f4" providerId="Windows Live" clId="Web-{12298936-F568-43B8-9D28-3BFC2EB8E404}" dt="2020-11-03T09:24:03.255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Anton Vasilyev" userId="c9a2c3308cbc88f4" providerId="LiveId" clId="{97318E94-913A-4968-9B42-FAD2D3407C3D}"/>
    <pc:docChg chg="addSld modSld">
      <pc:chgData name="Anton Vasilyev" userId="c9a2c3308cbc88f4" providerId="LiveId" clId="{97318E94-913A-4968-9B42-FAD2D3407C3D}" dt="2021-01-11T14:00:46.790" v="357" actId="20577"/>
      <pc:docMkLst>
        <pc:docMk/>
      </pc:docMkLst>
      <pc:sldChg chg="modSp mod">
        <pc:chgData name="Anton Vasilyev" userId="c9a2c3308cbc88f4" providerId="LiveId" clId="{97318E94-913A-4968-9B42-FAD2D3407C3D}" dt="2021-01-11T13:59:27.246" v="148" actId="20577"/>
        <pc:sldMkLst>
          <pc:docMk/>
          <pc:sldMk cId="3982922168" sldId="297"/>
        </pc:sldMkLst>
        <pc:spChg chg="mod">
          <ac:chgData name="Anton Vasilyev" userId="c9a2c3308cbc88f4" providerId="LiveId" clId="{97318E94-913A-4968-9B42-FAD2D3407C3D}" dt="2021-01-11T13:59:27.246" v="148" actId="20577"/>
          <ac:spMkLst>
            <pc:docMk/>
            <pc:sldMk cId="3982922168" sldId="297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97318E94-913A-4968-9B42-FAD2D3407C3D}" dt="2021-01-11T14:00:46.790" v="357" actId="20577"/>
        <pc:sldMkLst>
          <pc:docMk/>
          <pc:sldMk cId="1092731328" sldId="302"/>
        </pc:sldMkLst>
        <pc:spChg chg="mod">
          <ac:chgData name="Anton Vasilyev" userId="c9a2c3308cbc88f4" providerId="LiveId" clId="{97318E94-913A-4968-9B42-FAD2D3407C3D}" dt="2021-01-11T14:00:46.790" v="357" actId="20577"/>
          <ac:spMkLst>
            <pc:docMk/>
            <pc:sldMk cId="1092731328" sldId="302"/>
            <ac:spMk id="3" creationId="{6EB5EA79-2747-4663-9DD7-388DB5EDF6F6}"/>
          </ac:spMkLst>
        </pc:spChg>
      </pc:sldChg>
    </pc:docChg>
  </pc:docChgLst>
  <pc:docChgLst>
    <pc:chgData name="Anton Vasilyev" userId="c9a2c3308cbc88f4" providerId="LiveId" clId="{A8F99119-FFFB-4347-9B94-A35508771FDA}"/>
    <pc:docChg chg="undo redo custSel addSld delSld modSld sldOrd">
      <pc:chgData name="Anton Vasilyev" userId="c9a2c3308cbc88f4" providerId="LiveId" clId="{A8F99119-FFFB-4347-9B94-A35508771FDA}" dt="2020-11-09T14:41:43.465" v="4256" actId="2711"/>
      <pc:docMkLst>
        <pc:docMk/>
      </pc:docMkLst>
      <pc:sldChg chg="modSp mod">
        <pc:chgData name="Anton Vasilyev" userId="c9a2c3308cbc88f4" providerId="LiveId" clId="{A8F99119-FFFB-4347-9B94-A35508771FDA}" dt="2020-11-09T11:34:18.527" v="72" actId="27636"/>
        <pc:sldMkLst>
          <pc:docMk/>
          <pc:sldMk cId="55206672" sldId="257"/>
        </pc:sldMkLst>
        <pc:spChg chg="mod">
          <ac:chgData name="Anton Vasilyev" userId="c9a2c3308cbc88f4" providerId="LiveId" clId="{A8F99119-FFFB-4347-9B94-A35508771FDA}" dt="2020-11-09T11:34:18.527" v="72" actId="27636"/>
          <ac:spMkLst>
            <pc:docMk/>
            <pc:sldMk cId="55206672" sldId="257"/>
            <ac:spMk id="2" creationId="{4454E273-1BD3-4886-B183-8EA0CD8AA0F5}"/>
          </ac:spMkLst>
        </pc:spChg>
      </pc:sldChg>
      <pc:sldChg chg="modSp mod">
        <pc:chgData name="Anton Vasilyev" userId="c9a2c3308cbc88f4" providerId="LiveId" clId="{A8F99119-FFFB-4347-9B94-A35508771FDA}" dt="2020-11-09T11:34:18.539" v="73" actId="27636"/>
        <pc:sldMkLst>
          <pc:docMk/>
          <pc:sldMk cId="2155980183" sldId="259"/>
        </pc:sldMkLst>
        <pc:spChg chg="mod">
          <ac:chgData name="Anton Vasilyev" userId="c9a2c3308cbc88f4" providerId="LiveId" clId="{A8F99119-FFFB-4347-9B94-A35508771FDA}" dt="2020-11-09T11:34:18.539" v="73" actId="27636"/>
          <ac:spMkLst>
            <pc:docMk/>
            <pc:sldMk cId="2155980183" sldId="259"/>
            <ac:spMk id="2" creationId="{4454E273-1BD3-4886-B183-8EA0CD8AA0F5}"/>
          </ac:spMkLst>
        </pc:spChg>
      </pc:sldChg>
      <pc:sldChg chg="modSp mod">
        <pc:chgData name="Anton Vasilyev" userId="c9a2c3308cbc88f4" providerId="LiveId" clId="{A8F99119-FFFB-4347-9B94-A35508771FDA}" dt="2020-11-09T12:31:31.587" v="855" actId="6549"/>
        <pc:sldMkLst>
          <pc:docMk/>
          <pc:sldMk cId="3718391097" sldId="262"/>
        </pc:sldMkLst>
        <pc:spChg chg="mod">
          <ac:chgData name="Anton Vasilyev" userId="c9a2c3308cbc88f4" providerId="LiveId" clId="{A8F99119-FFFB-4347-9B94-A35508771FDA}" dt="2020-11-09T12:31:31.587" v="855" actId="6549"/>
          <ac:spMkLst>
            <pc:docMk/>
            <pc:sldMk cId="3718391097" sldId="262"/>
            <ac:spMk id="3" creationId="{6EB5EA79-2747-4663-9DD7-388DB5EDF6F6}"/>
          </ac:spMkLst>
        </pc:spChg>
      </pc:sldChg>
      <pc:sldChg chg="modSp del mod">
        <pc:chgData name="Anton Vasilyev" userId="c9a2c3308cbc88f4" providerId="LiveId" clId="{A8F99119-FFFB-4347-9B94-A35508771FDA}" dt="2020-11-09T11:37:36.701" v="160" actId="2696"/>
        <pc:sldMkLst>
          <pc:docMk/>
          <pc:sldMk cId="2471483575" sldId="264"/>
        </pc:sldMkLst>
        <pc:spChg chg="mod">
          <ac:chgData name="Anton Vasilyev" userId="c9a2c3308cbc88f4" providerId="LiveId" clId="{A8F99119-FFFB-4347-9B94-A35508771FDA}" dt="2020-11-03T15:02:19.877" v="43" actId="5793"/>
          <ac:spMkLst>
            <pc:docMk/>
            <pc:sldMk cId="2471483575" sldId="264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1:57:47.190" v="267" actId="5793"/>
        <pc:sldMkLst>
          <pc:docMk/>
          <pc:sldMk cId="2126492656" sldId="265"/>
        </pc:sldMkLst>
        <pc:spChg chg="mod">
          <ac:chgData name="Anton Vasilyev" userId="c9a2c3308cbc88f4" providerId="LiveId" clId="{A8F99119-FFFB-4347-9B94-A35508771FDA}" dt="2020-11-09T11:38:18.847" v="218" actId="20577"/>
          <ac:spMkLst>
            <pc:docMk/>
            <pc:sldMk cId="2126492656" sldId="265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1:57:47.190" v="267" actId="5793"/>
          <ac:spMkLst>
            <pc:docMk/>
            <pc:sldMk cId="2126492656" sldId="265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2:31:53.002" v="858" actId="20577"/>
        <pc:sldMkLst>
          <pc:docMk/>
          <pc:sldMk cId="1919162327" sldId="266"/>
        </pc:sldMkLst>
        <pc:spChg chg="mod">
          <ac:chgData name="Anton Vasilyev" userId="c9a2c3308cbc88f4" providerId="LiveId" clId="{A8F99119-FFFB-4347-9B94-A35508771FDA}" dt="2020-11-09T11:59:27.774" v="324" actId="20577"/>
          <ac:spMkLst>
            <pc:docMk/>
            <pc:sldMk cId="1919162327" sldId="266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2:31:53.002" v="858" actId="20577"/>
          <ac:spMkLst>
            <pc:docMk/>
            <pc:sldMk cId="1919162327" sldId="266"/>
            <ac:spMk id="3" creationId="{6EB5EA79-2747-4663-9DD7-388DB5EDF6F6}"/>
          </ac:spMkLst>
        </pc:spChg>
      </pc:sldChg>
      <pc:sldChg chg="addSp delSp modSp add mod">
        <pc:chgData name="Anton Vasilyev" userId="c9a2c3308cbc88f4" providerId="LiveId" clId="{A8F99119-FFFB-4347-9B94-A35508771FDA}" dt="2020-11-09T12:24:22.461" v="825" actId="1076"/>
        <pc:sldMkLst>
          <pc:docMk/>
          <pc:sldMk cId="500289678" sldId="267"/>
        </pc:sldMkLst>
        <pc:spChg chg="del mod">
          <ac:chgData name="Anton Vasilyev" userId="c9a2c3308cbc88f4" providerId="LiveId" clId="{A8F99119-FFFB-4347-9B94-A35508771FDA}" dt="2020-11-09T12:00:54.645" v="387" actId="478"/>
          <ac:spMkLst>
            <pc:docMk/>
            <pc:sldMk cId="500289678" sldId="267"/>
            <ac:spMk id="3" creationId="{6EB5EA79-2747-4663-9DD7-388DB5EDF6F6}"/>
          </ac:spMkLst>
        </pc:spChg>
        <pc:spChg chg="add del mod">
          <ac:chgData name="Anton Vasilyev" userId="c9a2c3308cbc88f4" providerId="LiveId" clId="{A8F99119-FFFB-4347-9B94-A35508771FDA}" dt="2020-11-09T12:00:58.208" v="388" actId="478"/>
          <ac:spMkLst>
            <pc:docMk/>
            <pc:sldMk cId="500289678" sldId="267"/>
            <ac:spMk id="6" creationId="{70B0DAF3-B876-4300-80CC-2F181EE9CE3D}"/>
          </ac:spMkLst>
        </pc:spChg>
        <pc:picChg chg="add mod">
          <ac:chgData name="Anton Vasilyev" userId="c9a2c3308cbc88f4" providerId="LiveId" clId="{A8F99119-FFFB-4347-9B94-A35508771FDA}" dt="2020-11-09T12:24:22.461" v="825" actId="1076"/>
          <ac:picMkLst>
            <pc:docMk/>
            <pc:sldMk cId="500289678" sldId="267"/>
            <ac:picMk id="7" creationId="{7E9715F4-EAAB-41E9-ABAD-315A8C312243}"/>
          </ac:picMkLst>
        </pc:picChg>
      </pc:sldChg>
      <pc:sldChg chg="new del">
        <pc:chgData name="Anton Vasilyev" userId="c9a2c3308cbc88f4" providerId="LiveId" clId="{A8F99119-FFFB-4347-9B94-A35508771FDA}" dt="2020-11-09T12:05:11.181" v="395" actId="2696"/>
        <pc:sldMkLst>
          <pc:docMk/>
          <pc:sldMk cId="2783319270" sldId="268"/>
        </pc:sldMkLst>
      </pc:sldChg>
      <pc:sldChg chg="modSp add mod ord">
        <pc:chgData name="Anton Vasilyev" userId="c9a2c3308cbc88f4" providerId="LiveId" clId="{A8F99119-FFFB-4347-9B94-A35508771FDA}" dt="2020-11-09T12:08:25.891" v="510" actId="403"/>
        <pc:sldMkLst>
          <pc:docMk/>
          <pc:sldMk cId="4175550335" sldId="268"/>
        </pc:sldMkLst>
        <pc:spChg chg="mod">
          <ac:chgData name="Anton Vasilyev" userId="c9a2c3308cbc88f4" providerId="LiveId" clId="{A8F99119-FFFB-4347-9B94-A35508771FDA}" dt="2020-11-09T12:05:27.502" v="417" actId="20577"/>
          <ac:spMkLst>
            <pc:docMk/>
            <pc:sldMk cId="4175550335" sldId="268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2:08:25.891" v="510" actId="403"/>
          <ac:spMkLst>
            <pc:docMk/>
            <pc:sldMk cId="4175550335" sldId="268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2:32:09.427" v="862" actId="20577"/>
        <pc:sldMkLst>
          <pc:docMk/>
          <pc:sldMk cId="3945272560" sldId="269"/>
        </pc:sldMkLst>
        <pc:spChg chg="mod">
          <ac:chgData name="Anton Vasilyev" userId="c9a2c3308cbc88f4" providerId="LiveId" clId="{A8F99119-FFFB-4347-9B94-A35508771FDA}" dt="2020-11-09T12:32:09.427" v="862" actId="20577"/>
          <ac:spMkLst>
            <pc:docMk/>
            <pc:sldMk cId="3945272560" sldId="269"/>
            <ac:spMk id="3" creationId="{6EB5EA79-2747-4663-9DD7-388DB5EDF6F6}"/>
          </ac:spMkLst>
        </pc:spChg>
      </pc:sldChg>
      <pc:sldChg chg="addSp modSp add mod">
        <pc:chgData name="Anton Vasilyev" userId="c9a2c3308cbc88f4" providerId="LiveId" clId="{A8F99119-FFFB-4347-9B94-A35508771FDA}" dt="2020-11-09T12:14:06.271" v="643" actId="1076"/>
        <pc:sldMkLst>
          <pc:docMk/>
          <pc:sldMk cId="4044844545" sldId="270"/>
        </pc:sldMkLst>
        <pc:spChg chg="mod">
          <ac:chgData name="Anton Vasilyev" userId="c9a2c3308cbc88f4" providerId="LiveId" clId="{A8F99119-FFFB-4347-9B94-A35508771FDA}" dt="2020-11-09T12:13:49.500" v="641" actId="2711"/>
          <ac:spMkLst>
            <pc:docMk/>
            <pc:sldMk cId="4044844545" sldId="270"/>
            <ac:spMk id="3" creationId="{6EB5EA79-2747-4663-9DD7-388DB5EDF6F6}"/>
          </ac:spMkLst>
        </pc:spChg>
        <pc:picChg chg="add mod">
          <ac:chgData name="Anton Vasilyev" userId="c9a2c3308cbc88f4" providerId="LiveId" clId="{A8F99119-FFFB-4347-9B94-A35508771FDA}" dt="2020-11-09T12:14:06.271" v="643" actId="1076"/>
          <ac:picMkLst>
            <pc:docMk/>
            <pc:sldMk cId="4044844545" sldId="270"/>
            <ac:picMk id="5" creationId="{28BAD9D6-786F-4242-BCAC-515E0C7B615A}"/>
          </ac:picMkLst>
        </pc:picChg>
      </pc:sldChg>
      <pc:sldChg chg="delSp modSp add mod">
        <pc:chgData name="Anton Vasilyev" userId="c9a2c3308cbc88f4" providerId="LiveId" clId="{A8F99119-FFFB-4347-9B94-A35508771FDA}" dt="2020-11-09T12:14:59.112" v="662" actId="255"/>
        <pc:sldMkLst>
          <pc:docMk/>
          <pc:sldMk cId="3672457300" sldId="271"/>
        </pc:sldMkLst>
        <pc:spChg chg="mod">
          <ac:chgData name="Anton Vasilyev" userId="c9a2c3308cbc88f4" providerId="LiveId" clId="{A8F99119-FFFB-4347-9B94-A35508771FDA}" dt="2020-11-09T12:14:59.112" v="662" actId="255"/>
          <ac:spMkLst>
            <pc:docMk/>
            <pc:sldMk cId="3672457300" sldId="271"/>
            <ac:spMk id="3" creationId="{6EB5EA79-2747-4663-9DD7-388DB5EDF6F6}"/>
          </ac:spMkLst>
        </pc:spChg>
        <pc:picChg chg="del">
          <ac:chgData name="Anton Vasilyev" userId="c9a2c3308cbc88f4" providerId="LiveId" clId="{A8F99119-FFFB-4347-9B94-A35508771FDA}" dt="2020-11-09T12:14:33.759" v="645" actId="478"/>
          <ac:picMkLst>
            <pc:docMk/>
            <pc:sldMk cId="3672457300" sldId="271"/>
            <ac:picMk id="5" creationId="{28BAD9D6-786F-4242-BCAC-515E0C7B615A}"/>
          </ac:picMkLst>
        </pc:picChg>
      </pc:sldChg>
      <pc:sldChg chg="modSp add mod">
        <pc:chgData name="Anton Vasilyev" userId="c9a2c3308cbc88f4" providerId="LiveId" clId="{A8F99119-FFFB-4347-9B94-A35508771FDA}" dt="2020-11-09T12:21:46.280" v="759" actId="255"/>
        <pc:sldMkLst>
          <pc:docMk/>
          <pc:sldMk cId="2028285975" sldId="272"/>
        </pc:sldMkLst>
        <pc:spChg chg="mod">
          <ac:chgData name="Anton Vasilyev" userId="c9a2c3308cbc88f4" providerId="LiveId" clId="{A8F99119-FFFB-4347-9B94-A35508771FDA}" dt="2020-11-09T12:21:46.280" v="759" actId="255"/>
          <ac:spMkLst>
            <pc:docMk/>
            <pc:sldMk cId="2028285975" sldId="272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2:19:20.911" v="735" actId="20577"/>
        <pc:sldMkLst>
          <pc:docMk/>
          <pc:sldMk cId="3009522904" sldId="273"/>
        </pc:sldMkLst>
        <pc:spChg chg="mod">
          <ac:chgData name="Anton Vasilyev" userId="c9a2c3308cbc88f4" providerId="LiveId" clId="{A8F99119-FFFB-4347-9B94-A35508771FDA}" dt="2020-11-09T12:19:20.911" v="735" actId="20577"/>
          <ac:spMkLst>
            <pc:docMk/>
            <pc:sldMk cId="3009522904" sldId="273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2:22:28.150" v="769" actId="15"/>
        <pc:sldMkLst>
          <pc:docMk/>
          <pc:sldMk cId="74763592" sldId="274"/>
        </pc:sldMkLst>
        <pc:spChg chg="mod">
          <ac:chgData name="Anton Vasilyev" userId="c9a2c3308cbc88f4" providerId="LiveId" clId="{A8F99119-FFFB-4347-9B94-A35508771FDA}" dt="2020-11-09T12:19:59.261" v="738" actId="27636"/>
          <ac:spMkLst>
            <pc:docMk/>
            <pc:sldMk cId="74763592" sldId="274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2:22:28.150" v="769" actId="15"/>
          <ac:spMkLst>
            <pc:docMk/>
            <pc:sldMk cId="74763592" sldId="274"/>
            <ac:spMk id="3" creationId="{6EB5EA79-2747-4663-9DD7-388DB5EDF6F6}"/>
          </ac:spMkLst>
        </pc:spChg>
      </pc:sldChg>
      <pc:sldChg chg="addSp delSp modSp add mod">
        <pc:chgData name="Anton Vasilyev" userId="c9a2c3308cbc88f4" providerId="LiveId" clId="{A8F99119-FFFB-4347-9B94-A35508771FDA}" dt="2020-11-09T12:32:31.075" v="863" actId="1076"/>
        <pc:sldMkLst>
          <pc:docMk/>
          <pc:sldMk cId="2447925966" sldId="275"/>
        </pc:sldMkLst>
        <pc:spChg chg="mod">
          <ac:chgData name="Anton Vasilyev" userId="c9a2c3308cbc88f4" providerId="LiveId" clId="{A8F99119-FFFB-4347-9B94-A35508771FDA}" dt="2020-11-09T12:22:56.176" v="803" actId="20577"/>
          <ac:spMkLst>
            <pc:docMk/>
            <pc:sldMk cId="2447925966" sldId="275"/>
            <ac:spMk id="2" creationId="{4454E273-1BD3-4886-B183-8EA0CD8AA0F5}"/>
          </ac:spMkLst>
        </pc:spChg>
        <pc:spChg chg="del">
          <ac:chgData name="Anton Vasilyev" userId="c9a2c3308cbc88f4" providerId="LiveId" clId="{A8F99119-FFFB-4347-9B94-A35508771FDA}" dt="2020-11-09T12:23:00.338" v="804" actId="478"/>
          <ac:spMkLst>
            <pc:docMk/>
            <pc:sldMk cId="2447925966" sldId="275"/>
            <ac:spMk id="3" creationId="{6EB5EA79-2747-4663-9DD7-388DB5EDF6F6}"/>
          </ac:spMkLst>
        </pc:spChg>
        <pc:spChg chg="add del mod">
          <ac:chgData name="Anton Vasilyev" userId="c9a2c3308cbc88f4" providerId="LiveId" clId="{A8F99119-FFFB-4347-9B94-A35508771FDA}" dt="2020-11-09T12:23:03.077" v="805" actId="478"/>
          <ac:spMkLst>
            <pc:docMk/>
            <pc:sldMk cId="2447925966" sldId="275"/>
            <ac:spMk id="6" creationId="{E4032510-EF82-435C-A27F-6E314D61F581}"/>
          </ac:spMkLst>
        </pc:spChg>
        <pc:picChg chg="add mod">
          <ac:chgData name="Anton Vasilyev" userId="c9a2c3308cbc88f4" providerId="LiveId" clId="{A8F99119-FFFB-4347-9B94-A35508771FDA}" dt="2020-11-09T12:32:31.075" v="863" actId="1076"/>
          <ac:picMkLst>
            <pc:docMk/>
            <pc:sldMk cId="2447925966" sldId="275"/>
            <ac:picMk id="7" creationId="{B3D2EFF0-B9FF-4145-A4D4-8C54A44D6D37}"/>
          </ac:picMkLst>
        </pc:picChg>
      </pc:sldChg>
      <pc:sldChg chg="addSp delSp modSp add mod">
        <pc:chgData name="Anton Vasilyev" userId="c9a2c3308cbc88f4" providerId="LiveId" clId="{A8F99119-FFFB-4347-9B94-A35508771FDA}" dt="2020-11-09T12:24:00.861" v="824" actId="1076"/>
        <pc:sldMkLst>
          <pc:docMk/>
          <pc:sldMk cId="1934416503" sldId="276"/>
        </pc:sldMkLst>
        <pc:spChg chg="mod">
          <ac:chgData name="Anton Vasilyev" userId="c9a2c3308cbc88f4" providerId="LiveId" clId="{A8F99119-FFFB-4347-9B94-A35508771FDA}" dt="2020-11-09T12:23:47.744" v="822" actId="20577"/>
          <ac:spMkLst>
            <pc:docMk/>
            <pc:sldMk cId="1934416503" sldId="276"/>
            <ac:spMk id="2" creationId="{4454E273-1BD3-4886-B183-8EA0CD8AA0F5}"/>
          </ac:spMkLst>
        </pc:spChg>
        <pc:picChg chg="add mod">
          <ac:chgData name="Anton Vasilyev" userId="c9a2c3308cbc88f4" providerId="LiveId" clId="{A8F99119-FFFB-4347-9B94-A35508771FDA}" dt="2020-11-09T12:24:00.861" v="824" actId="1076"/>
          <ac:picMkLst>
            <pc:docMk/>
            <pc:sldMk cId="1934416503" sldId="276"/>
            <ac:picMk id="3" creationId="{DAC1B755-833B-469F-AD34-51EE0C9D952B}"/>
          </ac:picMkLst>
        </pc:picChg>
        <pc:picChg chg="del">
          <ac:chgData name="Anton Vasilyev" userId="c9a2c3308cbc88f4" providerId="LiveId" clId="{A8F99119-FFFB-4347-9B94-A35508771FDA}" dt="2020-11-09T12:23:40.717" v="810" actId="478"/>
          <ac:picMkLst>
            <pc:docMk/>
            <pc:sldMk cId="1934416503" sldId="276"/>
            <ac:picMk id="7" creationId="{B3D2EFF0-B9FF-4145-A4D4-8C54A44D6D37}"/>
          </ac:picMkLst>
        </pc:picChg>
      </pc:sldChg>
      <pc:sldChg chg="addSp delSp modSp add mod">
        <pc:chgData name="Anton Vasilyev" userId="c9a2c3308cbc88f4" providerId="LiveId" clId="{A8F99119-FFFB-4347-9B94-A35508771FDA}" dt="2020-11-09T12:25:03.620" v="842" actId="1076"/>
        <pc:sldMkLst>
          <pc:docMk/>
          <pc:sldMk cId="393434215" sldId="277"/>
        </pc:sldMkLst>
        <pc:spChg chg="mod">
          <ac:chgData name="Anton Vasilyev" userId="c9a2c3308cbc88f4" providerId="LiveId" clId="{A8F99119-FFFB-4347-9B94-A35508771FDA}" dt="2020-11-09T12:24:50.829" v="839" actId="20577"/>
          <ac:spMkLst>
            <pc:docMk/>
            <pc:sldMk cId="393434215" sldId="277"/>
            <ac:spMk id="2" creationId="{4454E273-1BD3-4886-B183-8EA0CD8AA0F5}"/>
          </ac:spMkLst>
        </pc:spChg>
        <pc:picChg chg="del">
          <ac:chgData name="Anton Vasilyev" userId="c9a2c3308cbc88f4" providerId="LiveId" clId="{A8F99119-FFFB-4347-9B94-A35508771FDA}" dt="2020-11-09T12:24:53.005" v="840" actId="478"/>
          <ac:picMkLst>
            <pc:docMk/>
            <pc:sldMk cId="393434215" sldId="277"/>
            <ac:picMk id="3" creationId="{DAC1B755-833B-469F-AD34-51EE0C9D952B}"/>
          </ac:picMkLst>
        </pc:picChg>
        <pc:picChg chg="add mod">
          <ac:chgData name="Anton Vasilyev" userId="c9a2c3308cbc88f4" providerId="LiveId" clId="{A8F99119-FFFB-4347-9B94-A35508771FDA}" dt="2020-11-09T12:25:03.620" v="842" actId="1076"/>
          <ac:picMkLst>
            <pc:docMk/>
            <pc:sldMk cId="393434215" sldId="277"/>
            <ac:picMk id="5" creationId="{ABF542A5-EFAD-41CB-B3D0-456E14BC5824}"/>
          </ac:picMkLst>
        </pc:picChg>
      </pc:sldChg>
      <pc:sldChg chg="addSp delSp modSp add mod">
        <pc:chgData name="Anton Vasilyev" userId="c9a2c3308cbc88f4" providerId="LiveId" clId="{A8F99119-FFFB-4347-9B94-A35508771FDA}" dt="2020-11-09T12:25:40.431" v="846" actId="1076"/>
        <pc:sldMkLst>
          <pc:docMk/>
          <pc:sldMk cId="2084164705" sldId="278"/>
        </pc:sldMkLst>
        <pc:picChg chg="add mod">
          <ac:chgData name="Anton Vasilyev" userId="c9a2c3308cbc88f4" providerId="LiveId" clId="{A8F99119-FFFB-4347-9B94-A35508771FDA}" dt="2020-11-09T12:25:40.431" v="846" actId="1076"/>
          <ac:picMkLst>
            <pc:docMk/>
            <pc:sldMk cId="2084164705" sldId="278"/>
            <ac:picMk id="3" creationId="{FD3D10FE-DD5B-42C5-A063-DE47DD14D84E}"/>
          </ac:picMkLst>
        </pc:picChg>
        <pc:picChg chg="del">
          <ac:chgData name="Anton Vasilyev" userId="c9a2c3308cbc88f4" providerId="LiveId" clId="{A8F99119-FFFB-4347-9B94-A35508771FDA}" dt="2020-11-09T12:25:29.597" v="844" actId="478"/>
          <ac:picMkLst>
            <pc:docMk/>
            <pc:sldMk cId="2084164705" sldId="278"/>
            <ac:picMk id="5" creationId="{ABF542A5-EFAD-41CB-B3D0-456E14BC5824}"/>
          </ac:picMkLst>
        </pc:picChg>
      </pc:sldChg>
      <pc:sldChg chg="addSp delSp modSp add mod">
        <pc:chgData name="Anton Vasilyev" userId="c9a2c3308cbc88f4" providerId="LiveId" clId="{A8F99119-FFFB-4347-9B94-A35508771FDA}" dt="2020-11-09T12:26:04.829" v="850" actId="1076"/>
        <pc:sldMkLst>
          <pc:docMk/>
          <pc:sldMk cId="1490020622" sldId="279"/>
        </pc:sldMkLst>
        <pc:picChg chg="del">
          <ac:chgData name="Anton Vasilyev" userId="c9a2c3308cbc88f4" providerId="LiveId" clId="{A8F99119-FFFB-4347-9B94-A35508771FDA}" dt="2020-11-09T12:25:56.174" v="848" actId="478"/>
          <ac:picMkLst>
            <pc:docMk/>
            <pc:sldMk cId="1490020622" sldId="279"/>
            <ac:picMk id="3" creationId="{FD3D10FE-DD5B-42C5-A063-DE47DD14D84E}"/>
          </ac:picMkLst>
        </pc:picChg>
        <pc:picChg chg="add mod">
          <ac:chgData name="Anton Vasilyev" userId="c9a2c3308cbc88f4" providerId="LiveId" clId="{A8F99119-FFFB-4347-9B94-A35508771FDA}" dt="2020-11-09T12:26:04.829" v="850" actId="1076"/>
          <ac:picMkLst>
            <pc:docMk/>
            <pc:sldMk cId="1490020622" sldId="279"/>
            <ac:picMk id="5" creationId="{CAE58F50-3AE2-487E-86FD-607BC3736AA6}"/>
          </ac:picMkLst>
        </pc:picChg>
      </pc:sldChg>
      <pc:sldChg chg="addSp delSp modSp add mod">
        <pc:chgData name="Anton Vasilyev" userId="c9a2c3308cbc88f4" providerId="LiveId" clId="{A8F99119-FFFB-4347-9B94-A35508771FDA}" dt="2020-11-09T12:26:31.807" v="854" actId="1076"/>
        <pc:sldMkLst>
          <pc:docMk/>
          <pc:sldMk cId="2559597942" sldId="280"/>
        </pc:sldMkLst>
        <pc:picChg chg="add mod">
          <ac:chgData name="Anton Vasilyev" userId="c9a2c3308cbc88f4" providerId="LiveId" clId="{A8F99119-FFFB-4347-9B94-A35508771FDA}" dt="2020-11-09T12:26:31.807" v="854" actId="1076"/>
          <ac:picMkLst>
            <pc:docMk/>
            <pc:sldMk cId="2559597942" sldId="280"/>
            <ac:picMk id="3" creationId="{C0A83B48-3BD6-48E0-A497-554843069C10}"/>
          </ac:picMkLst>
        </pc:picChg>
        <pc:picChg chg="del">
          <ac:chgData name="Anton Vasilyev" userId="c9a2c3308cbc88f4" providerId="LiveId" clId="{A8F99119-FFFB-4347-9B94-A35508771FDA}" dt="2020-11-09T12:26:25.198" v="852" actId="478"/>
          <ac:picMkLst>
            <pc:docMk/>
            <pc:sldMk cId="2559597942" sldId="280"/>
            <ac:picMk id="5" creationId="{CAE58F50-3AE2-487E-86FD-607BC3736AA6}"/>
          </ac:picMkLst>
        </pc:picChg>
      </pc:sldChg>
      <pc:sldChg chg="modSp add mod ord">
        <pc:chgData name="Anton Vasilyev" userId="c9a2c3308cbc88f4" providerId="LiveId" clId="{A8F99119-FFFB-4347-9B94-A35508771FDA}" dt="2020-11-09T13:22:04.566" v="896" actId="6549"/>
        <pc:sldMkLst>
          <pc:docMk/>
          <pc:sldMk cId="3425571670" sldId="281"/>
        </pc:sldMkLst>
        <pc:spChg chg="mod">
          <ac:chgData name="Anton Vasilyev" userId="c9a2c3308cbc88f4" providerId="LiveId" clId="{A8F99119-FFFB-4347-9B94-A35508771FDA}" dt="2020-11-09T13:20:22.226" v="867"/>
          <ac:spMkLst>
            <pc:docMk/>
            <pc:sldMk cId="3425571670" sldId="281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3:22:04.566" v="896" actId="6549"/>
          <ac:spMkLst>
            <pc:docMk/>
            <pc:sldMk cId="3425571670" sldId="281"/>
            <ac:spMk id="3" creationId="{6EB5EA79-2747-4663-9DD7-388DB5EDF6F6}"/>
          </ac:spMkLst>
        </pc:spChg>
      </pc:sldChg>
      <pc:sldChg chg="addSp delSp modSp add mod">
        <pc:chgData name="Anton Vasilyev" userId="c9a2c3308cbc88f4" providerId="LiveId" clId="{A8F99119-FFFB-4347-9B94-A35508771FDA}" dt="2020-11-09T13:23:07.108" v="947" actId="1076"/>
        <pc:sldMkLst>
          <pc:docMk/>
          <pc:sldMk cId="2225657827" sldId="282"/>
        </pc:sldMkLst>
        <pc:spChg chg="mod">
          <ac:chgData name="Anton Vasilyev" userId="c9a2c3308cbc88f4" providerId="LiveId" clId="{A8F99119-FFFB-4347-9B94-A35508771FDA}" dt="2020-11-09T13:22:46.067" v="943" actId="20577"/>
          <ac:spMkLst>
            <pc:docMk/>
            <pc:sldMk cId="2225657827" sldId="282"/>
            <ac:spMk id="2" creationId="{4454E273-1BD3-4886-B183-8EA0CD8AA0F5}"/>
          </ac:spMkLst>
        </pc:spChg>
        <pc:spChg chg="del">
          <ac:chgData name="Anton Vasilyev" userId="c9a2c3308cbc88f4" providerId="LiveId" clId="{A8F99119-FFFB-4347-9B94-A35508771FDA}" dt="2020-11-09T13:22:50.815" v="944" actId="478"/>
          <ac:spMkLst>
            <pc:docMk/>
            <pc:sldMk cId="2225657827" sldId="282"/>
            <ac:spMk id="3" creationId="{6EB5EA79-2747-4663-9DD7-388DB5EDF6F6}"/>
          </ac:spMkLst>
        </pc:spChg>
        <pc:spChg chg="add del mod">
          <ac:chgData name="Anton Vasilyev" userId="c9a2c3308cbc88f4" providerId="LiveId" clId="{A8F99119-FFFB-4347-9B94-A35508771FDA}" dt="2020-11-09T13:22:54.925" v="945" actId="478"/>
          <ac:spMkLst>
            <pc:docMk/>
            <pc:sldMk cId="2225657827" sldId="282"/>
            <ac:spMk id="6" creationId="{4B35852C-D291-45D1-BB3A-D2DE42AA08E9}"/>
          </ac:spMkLst>
        </pc:spChg>
        <pc:picChg chg="add mod">
          <ac:chgData name="Anton Vasilyev" userId="c9a2c3308cbc88f4" providerId="LiveId" clId="{A8F99119-FFFB-4347-9B94-A35508771FDA}" dt="2020-11-09T13:23:07.108" v="947" actId="1076"/>
          <ac:picMkLst>
            <pc:docMk/>
            <pc:sldMk cId="2225657827" sldId="282"/>
            <ac:picMk id="7" creationId="{161715BC-1C9C-4DFB-9525-FDDCE317A833}"/>
          </ac:picMkLst>
        </pc:picChg>
      </pc:sldChg>
      <pc:sldChg chg="addSp delSp modSp add mod">
        <pc:chgData name="Anton Vasilyev" userId="c9a2c3308cbc88f4" providerId="LiveId" clId="{A8F99119-FFFB-4347-9B94-A35508771FDA}" dt="2020-11-09T13:23:44.101" v="964" actId="1076"/>
        <pc:sldMkLst>
          <pc:docMk/>
          <pc:sldMk cId="2957237505" sldId="283"/>
        </pc:sldMkLst>
        <pc:spChg chg="mod">
          <ac:chgData name="Anton Vasilyev" userId="c9a2c3308cbc88f4" providerId="LiveId" clId="{A8F99119-FFFB-4347-9B94-A35508771FDA}" dt="2020-11-09T13:23:22.917" v="961" actId="20577"/>
          <ac:spMkLst>
            <pc:docMk/>
            <pc:sldMk cId="2957237505" sldId="283"/>
            <ac:spMk id="2" creationId="{4454E273-1BD3-4886-B183-8EA0CD8AA0F5}"/>
          </ac:spMkLst>
        </pc:spChg>
        <pc:picChg chg="add mod">
          <ac:chgData name="Anton Vasilyev" userId="c9a2c3308cbc88f4" providerId="LiveId" clId="{A8F99119-FFFB-4347-9B94-A35508771FDA}" dt="2020-11-09T13:23:44.101" v="964" actId="1076"/>
          <ac:picMkLst>
            <pc:docMk/>
            <pc:sldMk cId="2957237505" sldId="283"/>
            <ac:picMk id="3" creationId="{3175CF42-23AC-444B-8B69-EF1880C623C9}"/>
          </ac:picMkLst>
        </pc:picChg>
        <pc:picChg chg="del">
          <ac:chgData name="Anton Vasilyev" userId="c9a2c3308cbc88f4" providerId="LiveId" clId="{A8F99119-FFFB-4347-9B94-A35508771FDA}" dt="2020-11-09T13:23:26.293" v="962" actId="478"/>
          <ac:picMkLst>
            <pc:docMk/>
            <pc:sldMk cId="2957237505" sldId="283"/>
            <ac:picMk id="7" creationId="{161715BC-1C9C-4DFB-9525-FDDCE317A833}"/>
          </ac:picMkLst>
        </pc:picChg>
      </pc:sldChg>
      <pc:sldChg chg="addSp delSp modSp add mod">
        <pc:chgData name="Anton Vasilyev" userId="c9a2c3308cbc88f4" providerId="LiveId" clId="{A8F99119-FFFB-4347-9B94-A35508771FDA}" dt="2020-11-09T13:25:18.685" v="970" actId="1076"/>
        <pc:sldMkLst>
          <pc:docMk/>
          <pc:sldMk cId="3883675647" sldId="284"/>
        </pc:sldMkLst>
        <pc:spChg chg="mod">
          <ac:chgData name="Anton Vasilyev" userId="c9a2c3308cbc88f4" providerId="LiveId" clId="{A8F99119-FFFB-4347-9B94-A35508771FDA}" dt="2020-11-09T13:24:57.362" v="967" actId="27636"/>
          <ac:spMkLst>
            <pc:docMk/>
            <pc:sldMk cId="3883675647" sldId="284"/>
            <ac:spMk id="2" creationId="{4454E273-1BD3-4886-B183-8EA0CD8AA0F5}"/>
          </ac:spMkLst>
        </pc:spChg>
        <pc:picChg chg="del">
          <ac:chgData name="Anton Vasilyev" userId="c9a2c3308cbc88f4" providerId="LiveId" clId="{A8F99119-FFFB-4347-9B94-A35508771FDA}" dt="2020-11-09T13:25:00.004" v="968" actId="478"/>
          <ac:picMkLst>
            <pc:docMk/>
            <pc:sldMk cId="3883675647" sldId="284"/>
            <ac:picMk id="3" creationId="{3175CF42-23AC-444B-8B69-EF1880C623C9}"/>
          </ac:picMkLst>
        </pc:picChg>
        <pc:picChg chg="add mod">
          <ac:chgData name="Anton Vasilyev" userId="c9a2c3308cbc88f4" providerId="LiveId" clId="{A8F99119-FFFB-4347-9B94-A35508771FDA}" dt="2020-11-09T13:25:18.685" v="970" actId="1076"/>
          <ac:picMkLst>
            <pc:docMk/>
            <pc:sldMk cId="3883675647" sldId="284"/>
            <ac:picMk id="5" creationId="{48FD269E-362D-46FE-9DD9-B8B3893635BC}"/>
          </ac:picMkLst>
        </pc:picChg>
      </pc:sldChg>
      <pc:sldChg chg="modSp add mod ord">
        <pc:chgData name="Anton Vasilyev" userId="c9a2c3308cbc88f4" providerId="LiveId" clId="{A8F99119-FFFB-4347-9B94-A35508771FDA}" dt="2020-11-09T13:45:04.194" v="1318" actId="20577"/>
        <pc:sldMkLst>
          <pc:docMk/>
          <pc:sldMk cId="2667846834" sldId="285"/>
        </pc:sldMkLst>
        <pc:spChg chg="mod">
          <ac:chgData name="Anton Vasilyev" userId="c9a2c3308cbc88f4" providerId="LiveId" clId="{A8F99119-FFFB-4347-9B94-A35508771FDA}" dt="2020-11-09T13:26:01.252" v="1029" actId="20577"/>
          <ac:spMkLst>
            <pc:docMk/>
            <pc:sldMk cId="2667846834" sldId="285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3:45:04.194" v="1318" actId="20577"/>
          <ac:spMkLst>
            <pc:docMk/>
            <pc:sldMk cId="2667846834" sldId="285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3:49:50.387" v="1399" actId="20577"/>
        <pc:sldMkLst>
          <pc:docMk/>
          <pc:sldMk cId="39667180" sldId="286"/>
        </pc:sldMkLst>
        <pc:spChg chg="mod">
          <ac:chgData name="Anton Vasilyev" userId="c9a2c3308cbc88f4" providerId="LiveId" clId="{A8F99119-FFFB-4347-9B94-A35508771FDA}" dt="2020-11-09T13:49:50.387" v="1399" actId="20577"/>
          <ac:spMkLst>
            <pc:docMk/>
            <pc:sldMk cId="39667180" sldId="286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A8F99119-FFFB-4347-9B94-A35508771FDA}" dt="2020-11-09T13:53:34.812" v="1644" actId="255"/>
        <pc:sldMkLst>
          <pc:docMk/>
          <pc:sldMk cId="3293052585" sldId="287"/>
        </pc:sldMkLst>
        <pc:spChg chg="mod">
          <ac:chgData name="Anton Vasilyev" userId="c9a2c3308cbc88f4" providerId="LiveId" clId="{A8F99119-FFFB-4347-9B94-A35508771FDA}" dt="2020-11-09T13:53:34.812" v="1644" actId="255"/>
          <ac:spMkLst>
            <pc:docMk/>
            <pc:sldMk cId="3293052585" sldId="287"/>
            <ac:spMk id="3" creationId="{6EB5EA79-2747-4663-9DD7-388DB5EDF6F6}"/>
          </ac:spMkLst>
        </pc:spChg>
      </pc:sldChg>
      <pc:sldChg chg="addSp delSp modSp add mod ord">
        <pc:chgData name="Anton Vasilyev" userId="c9a2c3308cbc88f4" providerId="LiveId" clId="{A8F99119-FFFB-4347-9B94-A35508771FDA}" dt="2020-11-09T13:54:08.219" v="1650" actId="1076"/>
        <pc:sldMkLst>
          <pc:docMk/>
          <pc:sldMk cId="3057144070" sldId="288"/>
        </pc:sldMkLst>
        <pc:picChg chg="add mod">
          <ac:chgData name="Anton Vasilyev" userId="c9a2c3308cbc88f4" providerId="LiveId" clId="{A8F99119-FFFB-4347-9B94-A35508771FDA}" dt="2020-11-09T13:54:08.219" v="1650" actId="1076"/>
          <ac:picMkLst>
            <pc:docMk/>
            <pc:sldMk cId="3057144070" sldId="288"/>
            <ac:picMk id="3" creationId="{8D9B7BD1-3005-4089-A1F7-4A5C9822C196}"/>
          </ac:picMkLst>
        </pc:picChg>
        <pc:picChg chg="del">
          <ac:chgData name="Anton Vasilyev" userId="c9a2c3308cbc88f4" providerId="LiveId" clId="{A8F99119-FFFB-4347-9B94-A35508771FDA}" dt="2020-11-09T13:53:52.492" v="1648" actId="478"/>
          <ac:picMkLst>
            <pc:docMk/>
            <pc:sldMk cId="3057144070" sldId="288"/>
            <ac:picMk id="5" creationId="{48FD269E-362D-46FE-9DD9-B8B3893635BC}"/>
          </ac:picMkLst>
        </pc:picChg>
      </pc:sldChg>
      <pc:sldChg chg="modSp add mod ord">
        <pc:chgData name="Anton Vasilyev" userId="c9a2c3308cbc88f4" providerId="LiveId" clId="{A8F99119-FFFB-4347-9B94-A35508771FDA}" dt="2020-11-09T13:59:04.627" v="2096" actId="20577"/>
        <pc:sldMkLst>
          <pc:docMk/>
          <pc:sldMk cId="3519335592" sldId="289"/>
        </pc:sldMkLst>
        <pc:spChg chg="mod">
          <ac:chgData name="Anton Vasilyev" userId="c9a2c3308cbc88f4" providerId="LiveId" clId="{A8F99119-FFFB-4347-9B94-A35508771FDA}" dt="2020-11-09T13:54:44.667" v="1683" actId="20577"/>
          <ac:spMkLst>
            <pc:docMk/>
            <pc:sldMk cId="3519335592" sldId="289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3:59:04.627" v="2096" actId="20577"/>
          <ac:spMkLst>
            <pc:docMk/>
            <pc:sldMk cId="3519335592" sldId="289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4:01:32.340" v="2404" actId="6549"/>
        <pc:sldMkLst>
          <pc:docMk/>
          <pc:sldMk cId="2437596111" sldId="290"/>
        </pc:sldMkLst>
        <pc:spChg chg="mod">
          <ac:chgData name="Anton Vasilyev" userId="c9a2c3308cbc88f4" providerId="LiveId" clId="{A8F99119-FFFB-4347-9B94-A35508771FDA}" dt="2020-11-09T13:58:50.542" v="2090" actId="20577"/>
          <ac:spMkLst>
            <pc:docMk/>
            <pc:sldMk cId="2437596111" sldId="290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4:01:32.340" v="2404" actId="6549"/>
          <ac:spMkLst>
            <pc:docMk/>
            <pc:sldMk cId="2437596111" sldId="290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A8F99119-FFFB-4347-9B94-A35508771FDA}" dt="2020-11-09T14:17:46.541" v="2850"/>
        <pc:sldMkLst>
          <pc:docMk/>
          <pc:sldMk cId="3653755971" sldId="291"/>
        </pc:sldMkLst>
        <pc:spChg chg="mod">
          <ac:chgData name="Anton Vasilyev" userId="c9a2c3308cbc88f4" providerId="LiveId" clId="{A8F99119-FFFB-4347-9B94-A35508771FDA}" dt="2020-11-09T14:03:56.867" v="2415" actId="20577"/>
          <ac:spMkLst>
            <pc:docMk/>
            <pc:sldMk cId="3653755971" sldId="291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4:05:31.676" v="2623" actId="6549"/>
          <ac:spMkLst>
            <pc:docMk/>
            <pc:sldMk cId="3653755971" sldId="291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4:15:48.652" v="2778" actId="2711"/>
        <pc:sldMkLst>
          <pc:docMk/>
          <pc:sldMk cId="1847214258" sldId="292"/>
        </pc:sldMkLst>
        <pc:spChg chg="mod">
          <ac:chgData name="Anton Vasilyev" userId="c9a2c3308cbc88f4" providerId="LiveId" clId="{A8F99119-FFFB-4347-9B94-A35508771FDA}" dt="2020-11-09T14:07:42.235" v="2650" actId="20577"/>
          <ac:spMkLst>
            <pc:docMk/>
            <pc:sldMk cId="1847214258" sldId="292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4:15:48.652" v="2778" actId="2711"/>
          <ac:spMkLst>
            <pc:docMk/>
            <pc:sldMk cId="1847214258" sldId="292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4:15:27.133" v="2774" actId="2711"/>
        <pc:sldMkLst>
          <pc:docMk/>
          <pc:sldMk cId="2578945563" sldId="293"/>
        </pc:sldMkLst>
        <pc:spChg chg="mod">
          <ac:chgData name="Anton Vasilyev" userId="c9a2c3308cbc88f4" providerId="LiveId" clId="{A8F99119-FFFB-4347-9B94-A35508771FDA}" dt="2020-11-09T14:15:27.133" v="2774" actId="2711"/>
          <ac:spMkLst>
            <pc:docMk/>
            <pc:sldMk cId="2578945563" sldId="293"/>
            <ac:spMk id="3" creationId="{6EB5EA79-2747-4663-9DD7-388DB5EDF6F6}"/>
          </ac:spMkLst>
        </pc:spChg>
      </pc:sldChg>
      <pc:sldChg chg="addSp delSp modSp add mod">
        <pc:chgData name="Anton Vasilyev" userId="c9a2c3308cbc88f4" providerId="LiveId" clId="{A8F99119-FFFB-4347-9B94-A35508771FDA}" dt="2020-11-09T14:16:46.229" v="2819" actId="1076"/>
        <pc:sldMkLst>
          <pc:docMk/>
          <pc:sldMk cId="4187105725" sldId="294"/>
        </pc:sldMkLst>
        <pc:spChg chg="mod">
          <ac:chgData name="Anton Vasilyev" userId="c9a2c3308cbc88f4" providerId="LiveId" clId="{A8F99119-FFFB-4347-9B94-A35508771FDA}" dt="2020-11-09T14:16:16.979" v="2814" actId="20577"/>
          <ac:spMkLst>
            <pc:docMk/>
            <pc:sldMk cId="4187105725" sldId="294"/>
            <ac:spMk id="2" creationId="{4454E273-1BD3-4886-B183-8EA0CD8AA0F5}"/>
          </ac:spMkLst>
        </pc:spChg>
        <pc:spChg chg="del">
          <ac:chgData name="Anton Vasilyev" userId="c9a2c3308cbc88f4" providerId="LiveId" clId="{A8F99119-FFFB-4347-9B94-A35508771FDA}" dt="2020-11-09T14:16:23.333" v="2815" actId="478"/>
          <ac:spMkLst>
            <pc:docMk/>
            <pc:sldMk cId="4187105725" sldId="294"/>
            <ac:spMk id="3" creationId="{6EB5EA79-2747-4663-9DD7-388DB5EDF6F6}"/>
          </ac:spMkLst>
        </pc:spChg>
        <pc:spChg chg="add del mod">
          <ac:chgData name="Anton Vasilyev" userId="c9a2c3308cbc88f4" providerId="LiveId" clId="{A8F99119-FFFB-4347-9B94-A35508771FDA}" dt="2020-11-09T14:16:28.810" v="2816" actId="478"/>
          <ac:spMkLst>
            <pc:docMk/>
            <pc:sldMk cId="4187105725" sldId="294"/>
            <ac:spMk id="6" creationId="{79835990-1EB3-4C50-BA10-425BE24B375B}"/>
          </ac:spMkLst>
        </pc:spChg>
        <pc:picChg chg="add mod">
          <ac:chgData name="Anton Vasilyev" userId="c9a2c3308cbc88f4" providerId="LiveId" clId="{A8F99119-FFFB-4347-9B94-A35508771FDA}" dt="2020-11-09T14:16:46.229" v="2819" actId="1076"/>
          <ac:picMkLst>
            <pc:docMk/>
            <pc:sldMk cId="4187105725" sldId="294"/>
            <ac:picMk id="7" creationId="{D53AF1C8-E3A0-488A-BC0C-02EE1A7A7A07}"/>
          </ac:picMkLst>
        </pc:picChg>
      </pc:sldChg>
      <pc:sldChg chg="addSp delSp modSp add mod">
        <pc:chgData name="Anton Vasilyev" userId="c9a2c3308cbc88f4" providerId="LiveId" clId="{A8F99119-FFFB-4347-9B94-A35508771FDA}" dt="2020-11-09T14:17:37.443" v="2848" actId="1076"/>
        <pc:sldMkLst>
          <pc:docMk/>
          <pc:sldMk cId="3229664074" sldId="295"/>
        </pc:sldMkLst>
        <pc:spChg chg="mod">
          <ac:chgData name="Anton Vasilyev" userId="c9a2c3308cbc88f4" providerId="LiveId" clId="{A8F99119-FFFB-4347-9B94-A35508771FDA}" dt="2020-11-09T14:17:20.426" v="2845" actId="20577"/>
          <ac:spMkLst>
            <pc:docMk/>
            <pc:sldMk cId="3229664074" sldId="295"/>
            <ac:spMk id="2" creationId="{4454E273-1BD3-4886-B183-8EA0CD8AA0F5}"/>
          </ac:spMkLst>
        </pc:spChg>
        <pc:picChg chg="add mod">
          <ac:chgData name="Anton Vasilyev" userId="c9a2c3308cbc88f4" providerId="LiveId" clId="{A8F99119-FFFB-4347-9B94-A35508771FDA}" dt="2020-11-09T14:17:37.443" v="2848" actId="1076"/>
          <ac:picMkLst>
            <pc:docMk/>
            <pc:sldMk cId="3229664074" sldId="295"/>
            <ac:picMk id="3" creationId="{71E7A4D6-A4C1-4161-A4D6-07DBEAEA0AD0}"/>
          </ac:picMkLst>
        </pc:picChg>
        <pc:picChg chg="del">
          <ac:chgData name="Anton Vasilyev" userId="c9a2c3308cbc88f4" providerId="LiveId" clId="{A8F99119-FFFB-4347-9B94-A35508771FDA}" dt="2020-11-09T14:17:23.114" v="2846" actId="478"/>
          <ac:picMkLst>
            <pc:docMk/>
            <pc:sldMk cId="3229664074" sldId="295"/>
            <ac:picMk id="7" creationId="{D53AF1C8-E3A0-488A-BC0C-02EE1A7A7A07}"/>
          </ac:picMkLst>
        </pc:picChg>
      </pc:sldChg>
      <pc:sldChg chg="addSp delSp modSp add mod">
        <pc:chgData name="Anton Vasilyev" userId="c9a2c3308cbc88f4" providerId="LiveId" clId="{A8F99119-FFFB-4347-9B94-A35508771FDA}" dt="2020-11-09T14:18:50.506" v="2927" actId="1076"/>
        <pc:sldMkLst>
          <pc:docMk/>
          <pc:sldMk cId="3509179635" sldId="296"/>
        </pc:sldMkLst>
        <pc:spChg chg="mod">
          <ac:chgData name="Anton Vasilyev" userId="c9a2c3308cbc88f4" providerId="LiveId" clId="{A8F99119-FFFB-4347-9B94-A35508771FDA}" dt="2020-11-09T14:18:29.181" v="2923" actId="20577"/>
          <ac:spMkLst>
            <pc:docMk/>
            <pc:sldMk cId="3509179635" sldId="296"/>
            <ac:spMk id="2" creationId="{4454E273-1BD3-4886-B183-8EA0CD8AA0F5}"/>
          </ac:spMkLst>
        </pc:spChg>
        <pc:spChg chg="del">
          <ac:chgData name="Anton Vasilyev" userId="c9a2c3308cbc88f4" providerId="LiveId" clId="{A8F99119-FFFB-4347-9B94-A35508771FDA}" dt="2020-11-09T14:18:32.622" v="2924" actId="478"/>
          <ac:spMkLst>
            <pc:docMk/>
            <pc:sldMk cId="3509179635" sldId="296"/>
            <ac:spMk id="3" creationId="{6EB5EA79-2747-4663-9DD7-388DB5EDF6F6}"/>
          </ac:spMkLst>
        </pc:spChg>
        <pc:spChg chg="add del mod">
          <ac:chgData name="Anton Vasilyev" userId="c9a2c3308cbc88f4" providerId="LiveId" clId="{A8F99119-FFFB-4347-9B94-A35508771FDA}" dt="2020-11-09T14:18:34.874" v="2925" actId="478"/>
          <ac:spMkLst>
            <pc:docMk/>
            <pc:sldMk cId="3509179635" sldId="296"/>
            <ac:spMk id="6" creationId="{C692E63F-DCB1-4A98-8007-E002B0E899AA}"/>
          </ac:spMkLst>
        </pc:spChg>
        <pc:picChg chg="add mod">
          <ac:chgData name="Anton Vasilyev" userId="c9a2c3308cbc88f4" providerId="LiveId" clId="{A8F99119-FFFB-4347-9B94-A35508771FDA}" dt="2020-11-09T14:18:50.506" v="2927" actId="1076"/>
          <ac:picMkLst>
            <pc:docMk/>
            <pc:sldMk cId="3509179635" sldId="296"/>
            <ac:picMk id="7" creationId="{3CAC9A39-2961-4CA3-B06C-31C0D2115B65}"/>
          </ac:picMkLst>
        </pc:picChg>
      </pc:sldChg>
      <pc:sldChg chg="modSp add mod ord">
        <pc:chgData name="Anton Vasilyev" userId="c9a2c3308cbc88f4" providerId="LiveId" clId="{A8F99119-FFFB-4347-9B94-A35508771FDA}" dt="2020-11-09T14:22:18.187" v="3432" actId="20577"/>
        <pc:sldMkLst>
          <pc:docMk/>
          <pc:sldMk cId="3982922168" sldId="297"/>
        </pc:sldMkLst>
        <pc:spChg chg="mod">
          <ac:chgData name="Anton Vasilyev" userId="c9a2c3308cbc88f4" providerId="LiveId" clId="{A8F99119-FFFB-4347-9B94-A35508771FDA}" dt="2020-11-09T14:19:27.082" v="2963" actId="20577"/>
          <ac:spMkLst>
            <pc:docMk/>
            <pc:sldMk cId="3982922168" sldId="297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4:22:18.187" v="3432" actId="20577"/>
          <ac:spMkLst>
            <pc:docMk/>
            <pc:sldMk cId="3982922168" sldId="297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4:31:51.593" v="3938" actId="20577"/>
        <pc:sldMkLst>
          <pc:docMk/>
          <pc:sldMk cId="2273940692" sldId="298"/>
        </pc:sldMkLst>
        <pc:spChg chg="mod">
          <ac:chgData name="Anton Vasilyev" userId="c9a2c3308cbc88f4" providerId="LiveId" clId="{A8F99119-FFFB-4347-9B94-A35508771FDA}" dt="2020-11-09T14:31:51.593" v="3938" actId="20577"/>
          <ac:spMkLst>
            <pc:docMk/>
            <pc:sldMk cId="2273940692" sldId="298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4:33:16.185" v="3970" actId="20577"/>
        <pc:sldMkLst>
          <pc:docMk/>
          <pc:sldMk cId="995942259" sldId="299"/>
        </pc:sldMkLst>
        <pc:spChg chg="mod">
          <ac:chgData name="Anton Vasilyev" userId="c9a2c3308cbc88f4" providerId="LiveId" clId="{A8F99119-FFFB-4347-9B94-A35508771FDA}" dt="2020-11-09T14:32:16.165" v="3956" actId="20577"/>
          <ac:spMkLst>
            <pc:docMk/>
            <pc:sldMk cId="995942259" sldId="299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4:33:16.185" v="3970" actId="20577"/>
          <ac:spMkLst>
            <pc:docMk/>
            <pc:sldMk cId="995942259" sldId="299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4:35:37.407" v="4065" actId="20577"/>
        <pc:sldMkLst>
          <pc:docMk/>
          <pc:sldMk cId="144817910" sldId="300"/>
        </pc:sldMkLst>
        <pc:spChg chg="mod">
          <ac:chgData name="Anton Vasilyev" userId="c9a2c3308cbc88f4" providerId="LiveId" clId="{A8F99119-FFFB-4347-9B94-A35508771FDA}" dt="2020-11-09T14:35:37.407" v="4065" actId="20577"/>
          <ac:spMkLst>
            <pc:docMk/>
            <pc:sldMk cId="144817910" sldId="300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A8F99119-FFFB-4347-9B94-A35508771FDA}" dt="2020-11-09T14:41:43.465" v="4256" actId="2711"/>
        <pc:sldMkLst>
          <pc:docMk/>
          <pc:sldMk cId="2265233872" sldId="301"/>
        </pc:sldMkLst>
        <pc:spChg chg="mod">
          <ac:chgData name="Anton Vasilyev" userId="c9a2c3308cbc88f4" providerId="LiveId" clId="{A8F99119-FFFB-4347-9B94-A35508771FDA}" dt="2020-11-09T14:36:38.641" v="4068" actId="27636"/>
          <ac:spMkLst>
            <pc:docMk/>
            <pc:sldMk cId="2265233872" sldId="301"/>
            <ac:spMk id="2" creationId="{4454E273-1BD3-4886-B183-8EA0CD8AA0F5}"/>
          </ac:spMkLst>
        </pc:spChg>
        <pc:spChg chg="mod">
          <ac:chgData name="Anton Vasilyev" userId="c9a2c3308cbc88f4" providerId="LiveId" clId="{A8F99119-FFFB-4347-9B94-A35508771FDA}" dt="2020-11-09T14:41:43.465" v="4256" actId="2711"/>
          <ac:spMkLst>
            <pc:docMk/>
            <pc:sldMk cId="2265233872" sldId="301"/>
            <ac:spMk id="3" creationId="{6EB5EA79-2747-4663-9DD7-388DB5EDF6F6}"/>
          </ac:spMkLst>
        </pc:spChg>
      </pc:sldChg>
    </pc:docChg>
  </pc:docChgLst>
  <pc:docChgLst>
    <pc:chgData name="Anton Vasilyev" userId="c9a2c3308cbc88f4" providerId="LiveId" clId="{C18AAF8D-9BE0-4290-90B1-2DF34026586A}"/>
    <pc:docChg chg="custSel modSld">
      <pc:chgData name="Anton Vasilyev" userId="c9a2c3308cbc88f4" providerId="LiveId" clId="{C18AAF8D-9BE0-4290-90B1-2DF34026586A}" dt="2020-12-01T14:37:56.905" v="340" actId="14826"/>
      <pc:docMkLst>
        <pc:docMk/>
      </pc:docMkLst>
      <pc:sldChg chg="modSp mod">
        <pc:chgData name="Anton Vasilyev" userId="c9a2c3308cbc88f4" providerId="LiveId" clId="{C18AAF8D-9BE0-4290-90B1-2DF34026586A}" dt="2020-12-01T14:31:41.931" v="11" actId="20577"/>
        <pc:sldMkLst>
          <pc:docMk/>
          <pc:sldMk cId="3672457300" sldId="271"/>
        </pc:sldMkLst>
        <pc:spChg chg="mod">
          <ac:chgData name="Anton Vasilyev" userId="c9a2c3308cbc88f4" providerId="LiveId" clId="{C18AAF8D-9BE0-4290-90B1-2DF34026586A}" dt="2020-12-01T14:31:41.931" v="11" actId="20577"/>
          <ac:spMkLst>
            <pc:docMk/>
            <pc:sldMk cId="3672457300" sldId="271"/>
            <ac:spMk id="2" creationId="{4454E273-1BD3-4886-B183-8EA0CD8AA0F5}"/>
          </ac:spMkLst>
        </pc:spChg>
      </pc:sldChg>
      <pc:sldChg chg="modSp mod">
        <pc:chgData name="Anton Vasilyev" userId="c9a2c3308cbc88f4" providerId="LiveId" clId="{C18AAF8D-9BE0-4290-90B1-2DF34026586A}" dt="2020-12-01T14:34:09.260" v="339"/>
        <pc:sldMkLst>
          <pc:docMk/>
          <pc:sldMk cId="3425571670" sldId="281"/>
        </pc:sldMkLst>
        <pc:spChg chg="mod">
          <ac:chgData name="Anton Vasilyev" userId="c9a2c3308cbc88f4" providerId="LiveId" clId="{C18AAF8D-9BE0-4290-90B1-2DF34026586A}" dt="2020-12-01T14:34:09.260" v="339"/>
          <ac:spMkLst>
            <pc:docMk/>
            <pc:sldMk cId="3425571670" sldId="281"/>
            <ac:spMk id="3" creationId="{6EB5EA79-2747-4663-9DD7-388DB5EDF6F6}"/>
          </ac:spMkLst>
        </pc:spChg>
      </pc:sldChg>
      <pc:sldChg chg="modSp">
        <pc:chgData name="Anton Vasilyev" userId="c9a2c3308cbc88f4" providerId="LiveId" clId="{C18AAF8D-9BE0-4290-90B1-2DF34026586A}" dt="2020-12-01T14:37:56.905" v="340" actId="14826"/>
        <pc:sldMkLst>
          <pc:docMk/>
          <pc:sldMk cId="3229664074" sldId="295"/>
        </pc:sldMkLst>
        <pc:picChg chg="mod">
          <ac:chgData name="Anton Vasilyev" userId="c9a2c3308cbc88f4" providerId="LiveId" clId="{C18AAF8D-9BE0-4290-90B1-2DF34026586A}" dt="2020-12-01T14:37:56.905" v="340" actId="14826"/>
          <ac:picMkLst>
            <pc:docMk/>
            <pc:sldMk cId="3229664074" sldId="295"/>
            <ac:picMk id="3" creationId="{71E7A4D6-A4C1-4161-A4D6-07DBEAEA0A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nderdoc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ldurk/renderdoc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-hardware/drivers/display/tdr-registry-key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nsight-aftermath" TargetMode="External"/><Relationship Id="rId2" Type="http://schemas.openxmlformats.org/officeDocument/2006/relationships/hyperlink" Target="https://developer.nvidia.com/nv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puopen.com/amd-gpu-services-ags-library/" TargetMode="External"/><Relationship Id="rId4" Type="http://schemas.openxmlformats.org/officeDocument/2006/relationships/hyperlink" Target="https://github.com/bkaradzic/bgfx/blob/master/src/nvapi.cpp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win32/learnwin32/error-handling-in-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ea typeface="+mj-lt"/>
                <a:cs typeface="+mj-lt"/>
              </a:rPr>
              <a:t>Глава 1. Диагностика и устранение проблем</a:t>
            </a:r>
            <a:endParaRPr lang="en-US" sz="4800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Очистка </a:t>
            </a:r>
            <a:r>
              <a:rPr lang="en-US" dirty="0"/>
              <a:t>render target – </a:t>
            </a:r>
            <a:r>
              <a:rPr lang="ru-RU" dirty="0"/>
              <a:t>можно игнорировать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9715F4-EAAB-41E9-ABAD-315A8C31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13" y="1954238"/>
            <a:ext cx="7767587" cy="464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8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DirectX Debug layer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Для включения из кода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400" i="1" dirty="0">
                <a:solidFill>
                  <a:srgbClr val="2F4F4F"/>
                </a:solidFill>
                <a:latin typeface="Consolas" panose="020B0609020204030204" pitchFamily="49" charset="0"/>
              </a:rPr>
              <a:t>0</a:t>
            </a:r>
            <a:r>
              <a:rPr lang="en-US" sz="14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sz="1400" i="0" dirty="0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en-US" sz="1400" i="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14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D3D11_CREATE_DEVICE_DEBUG</a:t>
            </a:r>
            <a:r>
              <a:rPr lang="en-US" sz="14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i="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4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i="0" dirty="0">
                <a:solidFill>
                  <a:srgbClr val="000080"/>
                </a:solidFill>
                <a:latin typeface="Consolas" panose="020B0609020204030204" pitchFamily="49" charset="0"/>
              </a:rPr>
              <a:t>pDX11Device</a:t>
            </a:r>
            <a:r>
              <a:rPr lang="en-US" sz="1400" i="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i="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sz="1400" i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i="0" dirty="0">
                <a:solidFill>
                  <a:srgbClr val="A000A0"/>
                </a:solidFill>
                <a:latin typeface="Consolas" panose="020B0609020204030204" pitchFamily="49" charset="0"/>
              </a:rPr>
              <a:t>D3D_CHECK</a:t>
            </a:r>
            <a:r>
              <a:rPr lang="en-US" sz="14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880000"/>
                </a:solidFill>
                <a:latin typeface="Consolas" panose="020B0609020204030204" pitchFamily="49" charset="0"/>
              </a:rPr>
              <a:t>D3D11CreateDevice</a:t>
            </a:r>
            <a:r>
              <a:rPr lang="en-US" sz="14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pDXGIAdapter</a:t>
            </a:r>
            <a:r>
              <a:rPr lang="en-US" sz="14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i="1" dirty="0">
                <a:solidFill>
                  <a:srgbClr val="2F4F4F"/>
                </a:solidFill>
                <a:latin typeface="Consolas" panose="020B0609020204030204" pitchFamily="49" charset="0"/>
              </a:rPr>
              <a:t>D3D_DRIVER_TYPE_UNKNOWN</a:t>
            </a:r>
            <a:r>
              <a:rPr lang="en-US" sz="14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i="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sz="14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i="0" dirty="0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en-US" sz="14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featureLevel</a:t>
            </a:r>
            <a:r>
              <a:rPr lang="en-US" sz="1400" i="0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1400" i="1" dirty="0">
                <a:solidFill>
                  <a:srgbClr val="A000A0"/>
                </a:solidFill>
                <a:latin typeface="Consolas" panose="020B0609020204030204" pitchFamily="49" charset="0"/>
              </a:rPr>
              <a:t>D3D11_SDK_VERSION</a:t>
            </a:r>
            <a:r>
              <a:rPr lang="en-US" sz="14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i="0" dirty="0">
                <a:solidFill>
                  <a:srgbClr val="000080"/>
                </a:solidFill>
                <a:latin typeface="Consolas" panose="020B0609020204030204" pitchFamily="49" charset="0"/>
              </a:rPr>
              <a:t>pDX11Device</a:t>
            </a:r>
            <a:r>
              <a:rPr lang="en-US" sz="14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i="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sz="14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i="0" dirty="0">
                <a:solidFill>
                  <a:srgbClr val="000080"/>
                </a:solidFill>
                <a:latin typeface="Consolas" panose="020B0609020204030204" pitchFamily="49" charset="0"/>
              </a:rPr>
              <a:t>pDX11Context</a:t>
            </a:r>
            <a:r>
              <a:rPr lang="en-US" sz="14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400" i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DirectX Debug layer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dirty="0">
                <a:ea typeface="+mn-lt"/>
                <a:cs typeface="+mn-lt"/>
              </a:rPr>
              <a:t>Для тонкой настройки (на каких сообщениях вызвать </a:t>
            </a:r>
            <a:r>
              <a:rPr lang="en-US" dirty="0">
                <a:ea typeface="+mn-lt"/>
                <a:cs typeface="+mn-lt"/>
              </a:rPr>
              <a:t>break, </a:t>
            </a:r>
            <a:r>
              <a:rPr lang="ru-RU" dirty="0">
                <a:ea typeface="+mn-lt"/>
                <a:cs typeface="+mn-lt"/>
              </a:rPr>
              <a:t>какие игнорировать, </a:t>
            </a:r>
            <a:r>
              <a:rPr lang="en-US" dirty="0" err="1">
                <a:ea typeface="+mn-lt"/>
                <a:cs typeface="+mn-lt"/>
              </a:rPr>
              <a:t>etc</a:t>
            </a:r>
            <a:r>
              <a:rPr lang="ru-RU" dirty="0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  ID3D11Debug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pD3DDebug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(pD3DDevice-&gt;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QueryInterface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pD3DDebug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ID3D11InfoQueue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pD3DInfoQueue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pD3DDebug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QueryInterface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ID3D11InfoQueue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pD3DInfoQueue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  ...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pD3DInfoQueue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Release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pD3DDebug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Release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7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DirectX Debug layer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b="0" i="0" u="none" strike="noStrike" dirty="0">
                <a:solidFill>
                  <a:srgbClr val="333333"/>
                </a:solidFill>
              </a:rPr>
              <a:t>Можно при помощи </a:t>
            </a:r>
            <a:r>
              <a:rPr lang="en-US" sz="2400" b="0" i="0" u="none" strike="noStrike" dirty="0">
                <a:solidFill>
                  <a:srgbClr val="333333"/>
                </a:solidFill>
              </a:rPr>
              <a:t>DirectX Control Panel (dxcpl.exe)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BAD9D6-786F-4242-BCAC-515E0C7B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831" y="2740130"/>
            <a:ext cx="2730337" cy="359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4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DirectX Debug layer (</a:t>
            </a:r>
            <a:r>
              <a:rPr lang="ru-RU" dirty="0">
                <a:ea typeface="+mj-lt"/>
                <a:cs typeface="+mj-lt"/>
              </a:rPr>
              <a:t>установка</a:t>
            </a:r>
            <a:r>
              <a:rPr lang="en-US" dirty="0">
                <a:ea typeface="+mj-lt"/>
                <a:cs typeface="+mj-lt"/>
              </a:rPr>
              <a:t>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400" b="0" i="0" u="none" strike="noStrike" dirty="0">
                <a:solidFill>
                  <a:srgbClr val="333333"/>
                </a:solidFill>
              </a:rPr>
              <a:t>Windows 7/Windows 8.x</a:t>
            </a:r>
          </a:p>
          <a:p>
            <a:pPr marL="0" marR="0" indent="0">
              <a:buNone/>
            </a:pPr>
            <a:r>
              <a:rPr lang="en-US" sz="2400" b="0" i="0" u="none" strike="noStrike" baseline="0" dirty="0">
                <a:solidFill>
                  <a:srgbClr val="333333"/>
                </a:solidFill>
              </a:rPr>
              <a:t>    </a:t>
            </a:r>
            <a:r>
              <a:rPr lang="ru-RU" sz="2400" b="0" i="0" u="none" strike="noStrike" baseline="0" dirty="0">
                <a:solidFill>
                  <a:srgbClr val="333333"/>
                </a:solidFill>
              </a:rPr>
              <a:t>Нужно установить </a:t>
            </a:r>
            <a:r>
              <a:rPr lang="en-US" sz="2400" b="0" i="0" u="none" strike="noStrike" baseline="0" dirty="0">
                <a:solidFill>
                  <a:srgbClr val="333333"/>
                </a:solidFill>
              </a:rPr>
              <a:t>Windows Software Development Kit (SDK) </a:t>
            </a:r>
            <a:r>
              <a:rPr lang="ru-RU" sz="2400" b="0" i="0" u="none" strike="noStrike" baseline="0" dirty="0">
                <a:solidFill>
                  <a:srgbClr val="333333"/>
                </a:solidFill>
              </a:rPr>
              <a:t>для </a:t>
            </a:r>
            <a:r>
              <a:rPr lang="en-US" sz="2400" b="0" i="0" u="none" strike="noStrike" baseline="0" dirty="0">
                <a:solidFill>
                  <a:srgbClr val="333333"/>
                </a:solidFill>
              </a:rPr>
              <a:t>Windows 8.x</a:t>
            </a:r>
          </a:p>
          <a:p>
            <a:pPr marR="0"/>
            <a:r>
              <a:rPr lang="en-US" sz="2400" b="0" i="0" u="none" strike="noStrike" baseline="0" dirty="0">
                <a:solidFill>
                  <a:srgbClr val="333333"/>
                </a:solidFill>
              </a:rPr>
              <a:t>Windows 10</a:t>
            </a:r>
          </a:p>
          <a:p>
            <a:pPr marL="0" marR="0" indent="0">
              <a:buNone/>
            </a:pPr>
            <a:r>
              <a:rPr lang="en-US" sz="2400" dirty="0">
                <a:solidFill>
                  <a:srgbClr val="333333"/>
                </a:solidFill>
              </a:rPr>
              <a:t>    </a:t>
            </a:r>
            <a:r>
              <a:rPr lang="en-US" sz="2400" b="0" i="0" u="none" strike="noStrike" baseline="0" dirty="0" err="1">
                <a:solidFill>
                  <a:srgbClr val="333333"/>
                </a:solidFill>
              </a:rPr>
              <a:t>Settings→Apps→Optional</a:t>
            </a:r>
            <a:r>
              <a:rPr lang="en-US" sz="2400" b="0" i="0" u="none" strike="noStrike" baseline="0" dirty="0">
                <a:solidFill>
                  <a:srgbClr val="333333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rgbClr val="333333"/>
                </a:solidFill>
              </a:rPr>
              <a:t>Features→Graphics</a:t>
            </a:r>
            <a:r>
              <a:rPr lang="en-US" sz="2400" b="0" i="0" u="none" strike="noStrike" baseline="0" dirty="0">
                <a:solidFill>
                  <a:srgbClr val="333333"/>
                </a:solidFill>
              </a:rPr>
              <a:t> Tools</a:t>
            </a:r>
          </a:p>
          <a:p>
            <a:pPr marL="0" marR="0" indent="0">
              <a:buNone/>
            </a:pPr>
            <a:endParaRPr lang="en-US" sz="2400" b="0" i="0" u="none" strike="noStrike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57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DirectX Debug layer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b="0" i="0" u="none" strike="noStrike" dirty="0">
                <a:solidFill>
                  <a:srgbClr val="333333"/>
                </a:solidFill>
              </a:rPr>
              <a:t>Уровни “ответственности”</a:t>
            </a:r>
          </a:p>
          <a:p>
            <a:pPr lvl="1"/>
            <a:r>
              <a:rPr lang="ru-RU" sz="2000" b="0" i="0" u="none" strike="noStrike" baseline="0" dirty="0">
                <a:solidFill>
                  <a:srgbClr val="333333"/>
                </a:solidFill>
              </a:rPr>
              <a:t>INFO: Полезная информация (например, объект удалился)</a:t>
            </a:r>
          </a:p>
          <a:p>
            <a:pPr lvl="1"/>
            <a:r>
              <a:rPr lang="ru-RU" sz="2000" b="0" i="0" u="none" strike="noStrike" baseline="0" dirty="0">
                <a:solidFill>
                  <a:srgbClr val="333333"/>
                </a:solidFill>
              </a:rPr>
              <a:t>WARNING: Неочевидное поведение, которое может привести к артефактам изображения (например, ставим в RT текстуру, которая уже используется как </a:t>
            </a:r>
            <a:r>
              <a:rPr lang="ru-RU" sz="2000" b="0" i="0" u="none" strike="noStrike" baseline="0" dirty="0" err="1">
                <a:solidFill>
                  <a:srgbClr val="333333"/>
                </a:solidFill>
              </a:rPr>
              <a:t>shader</a:t>
            </a:r>
            <a:r>
              <a:rPr lang="ru-RU" sz="2000" b="0" i="0" u="none" strike="noStrike" baseline="0" dirty="0">
                <a:solidFill>
                  <a:srgbClr val="333333"/>
                </a:solidFill>
              </a:rPr>
              <a:t> </a:t>
            </a:r>
            <a:r>
              <a:rPr lang="ru-RU" sz="2000" b="0" i="0" u="none" strike="noStrike" baseline="0" dirty="0" err="1">
                <a:solidFill>
                  <a:srgbClr val="333333"/>
                </a:solidFill>
              </a:rPr>
              <a:t>resource</a:t>
            </a:r>
            <a:r>
              <a:rPr lang="ru-RU" sz="2000" b="0" i="0" u="none" strike="noStrike" baseline="0" dirty="0">
                <a:solidFill>
                  <a:srgbClr val="333333"/>
                </a:solidFill>
              </a:rPr>
              <a:t>)</a:t>
            </a:r>
          </a:p>
          <a:p>
            <a:pPr lvl="1"/>
            <a:r>
              <a:rPr lang="ru-RU" sz="2000" b="0" i="0" u="none" strike="noStrike" dirty="0">
                <a:solidFill>
                  <a:srgbClr val="333333"/>
                </a:solidFill>
              </a:rPr>
              <a:t>ERROR: Неправильная работа с API (неверные параметры, неправильное состояние, что-то не вызвали, </a:t>
            </a:r>
            <a:r>
              <a:rPr lang="ru-RU" sz="2000" b="0" i="0" u="none" strike="noStrike" dirty="0" err="1">
                <a:solidFill>
                  <a:srgbClr val="333333"/>
                </a:solidFill>
              </a:rPr>
              <a:t>etc</a:t>
            </a:r>
            <a:r>
              <a:rPr lang="ru-RU" sz="2000" b="0" i="0" u="none" strike="noStrike" dirty="0">
                <a:solidFill>
                  <a:srgbClr val="333333"/>
                </a:solidFill>
              </a:rPr>
              <a:t>). Может случится </a:t>
            </a:r>
            <a:r>
              <a:rPr lang="ru-RU" sz="2000" b="0" i="0" u="none" strike="noStrike" dirty="0" err="1">
                <a:solidFill>
                  <a:srgbClr val="333333"/>
                </a:solidFill>
              </a:rPr>
              <a:t>краш</a:t>
            </a:r>
            <a:r>
              <a:rPr lang="ru-RU" sz="2000" b="0" i="0" u="none" strike="noStrike" dirty="0">
                <a:solidFill>
                  <a:srgbClr val="333333"/>
                </a:solidFill>
              </a:rPr>
              <a:t> видеодрайвера. </a:t>
            </a:r>
          </a:p>
          <a:p>
            <a:pPr lvl="1"/>
            <a:r>
              <a:rPr lang="ru-RU" sz="2000" b="0" i="0" u="none" strike="noStrike" dirty="0">
                <a:solidFill>
                  <a:srgbClr val="333333"/>
                </a:solidFill>
              </a:rPr>
              <a:t>CORRUPTION: Внутреннее состояние видеодрайвера нарушено, гарантированный </a:t>
            </a:r>
            <a:r>
              <a:rPr lang="ru-RU" sz="2000" b="0" i="0" u="none" strike="noStrike" dirty="0" err="1">
                <a:solidFill>
                  <a:srgbClr val="333333"/>
                </a:solidFill>
              </a:rPr>
              <a:t>краш</a:t>
            </a:r>
            <a:r>
              <a:rPr lang="ru-RU" sz="2000" b="0" i="0" u="none" strike="noStrike" dirty="0">
                <a:solidFill>
                  <a:srgbClr val="333333"/>
                </a:solidFill>
              </a:rPr>
              <a:t>. </a:t>
            </a:r>
            <a:endParaRPr lang="en-US" sz="2000" b="0" i="0" u="none" strike="noStrike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5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DirectX Debug layer</a:t>
            </a:r>
            <a:r>
              <a:rPr lang="ru-RU" dirty="0">
                <a:ea typeface="+mj-lt"/>
                <a:cs typeface="+mj-lt"/>
              </a:rPr>
              <a:t> (</a:t>
            </a:r>
            <a:r>
              <a:rPr lang="en-US" dirty="0">
                <a:ea typeface="+mj-lt"/>
                <a:cs typeface="+mj-lt"/>
              </a:rPr>
              <a:t>“</a:t>
            </a:r>
            <a:r>
              <a:rPr lang="ru-RU" dirty="0">
                <a:ea typeface="+mj-lt"/>
                <a:cs typeface="+mj-lt"/>
              </a:rPr>
              <a:t>подвисшие</a:t>
            </a:r>
            <a:r>
              <a:rPr lang="en-US" dirty="0">
                <a:ea typeface="+mj-lt"/>
                <a:cs typeface="+mj-lt"/>
              </a:rPr>
              <a:t>”</a:t>
            </a:r>
            <a:r>
              <a:rPr lang="ru-RU" dirty="0">
                <a:ea typeface="+mj-lt"/>
                <a:cs typeface="+mj-lt"/>
              </a:rPr>
              <a:t> объекты)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b="0" i="0" u="none" strike="noStrike" dirty="0">
                <a:solidFill>
                  <a:srgbClr val="333333"/>
                </a:solidFill>
              </a:rPr>
              <a:t>Также при выходе рапортует о </a:t>
            </a:r>
            <a:r>
              <a:rPr lang="ru-RU" sz="2400" dirty="0">
                <a:solidFill>
                  <a:srgbClr val="333333"/>
                </a:solidFill>
              </a:rPr>
              <a:t>не удаленных</a:t>
            </a:r>
            <a:r>
              <a:rPr lang="ru-RU" sz="2400" b="0" i="0" u="none" strike="noStrike" dirty="0">
                <a:solidFill>
                  <a:srgbClr val="333333"/>
                </a:solidFill>
              </a:rPr>
              <a:t> объектах DirectX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Можно запросить существующие объекты самостоятельно, вызвав </a:t>
            </a:r>
            <a:r>
              <a:rPr lang="en-US" sz="2400" dirty="0">
                <a:solidFill>
                  <a:srgbClr val="333333"/>
                </a:solidFill>
              </a:rPr>
              <a:t>ID3D11Debug::</a:t>
            </a:r>
            <a:r>
              <a:rPr lang="en-US" sz="2400" dirty="0" err="1">
                <a:solidFill>
                  <a:srgbClr val="333333"/>
                </a:solidFill>
              </a:rPr>
              <a:t>ReportLiveDeviceObjects</a:t>
            </a:r>
            <a:r>
              <a:rPr lang="en-US" sz="2400" dirty="0">
                <a:solidFill>
                  <a:srgbClr val="333333"/>
                </a:solidFill>
              </a:rPr>
              <a:t>()</a:t>
            </a:r>
            <a:endParaRPr lang="ru-RU" sz="2400" dirty="0">
              <a:solidFill>
                <a:srgbClr val="333333"/>
              </a:solidFill>
            </a:endParaRPr>
          </a:p>
          <a:p>
            <a:pPr marR="0"/>
            <a:r>
              <a:rPr lang="en-US" sz="2400" b="0" i="0" u="none" strike="noStrike" dirty="0">
                <a:solidFill>
                  <a:srgbClr val="333333"/>
                </a:solidFill>
              </a:rPr>
              <a:t>D3D11_RDLO_DETAIL – </a:t>
            </a:r>
            <a:r>
              <a:rPr lang="ru-RU" sz="2400" b="0" i="0" u="none" strike="noStrike" dirty="0">
                <a:solidFill>
                  <a:srgbClr val="333333"/>
                </a:solidFill>
              </a:rPr>
              <a:t>подробная информация: тип, имя, </a:t>
            </a:r>
            <a:r>
              <a:rPr lang="en-US" sz="2400" b="0" i="0" u="none" strike="noStrike" dirty="0" err="1">
                <a:solidFill>
                  <a:srgbClr val="333333"/>
                </a:solidFill>
              </a:rPr>
              <a:t>etc</a:t>
            </a:r>
            <a:r>
              <a:rPr lang="ru-RU" sz="2400" b="0" i="0" u="none" strike="noStrike" dirty="0">
                <a:solidFill>
                  <a:srgbClr val="333333"/>
                </a:solidFill>
              </a:rPr>
              <a:t>. </a:t>
            </a:r>
            <a:endParaRPr lang="en-US" sz="2400" b="0" i="0" u="none" strike="noStrike" dirty="0">
              <a:solidFill>
                <a:srgbClr val="333333"/>
              </a:solidFill>
            </a:endParaRPr>
          </a:p>
          <a:p>
            <a:pPr marR="0"/>
            <a:r>
              <a:rPr lang="ru-RU" sz="2400" b="1" i="0" u="none" strike="noStrike" dirty="0">
                <a:solidFill>
                  <a:srgbClr val="333333"/>
                </a:solidFill>
              </a:rPr>
              <a:t>Хороший тон</a:t>
            </a:r>
            <a:r>
              <a:rPr lang="ru-RU" sz="2400" b="1" dirty="0">
                <a:solidFill>
                  <a:srgbClr val="333333"/>
                </a:solidFill>
              </a:rPr>
              <a:t> – все чистить за собой при выходе!</a:t>
            </a:r>
            <a:endParaRPr lang="en-US" sz="2400" b="1" i="0" u="none" strike="noStrike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2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DirectX Debug layer</a:t>
            </a:r>
            <a:r>
              <a:rPr lang="ru-RU" dirty="0">
                <a:ea typeface="+mj-lt"/>
                <a:cs typeface="+mj-lt"/>
              </a:rPr>
              <a:t> (</a:t>
            </a:r>
            <a:r>
              <a:rPr lang="en-US" dirty="0">
                <a:ea typeface="+mj-lt"/>
                <a:cs typeface="+mj-lt"/>
              </a:rPr>
              <a:t>“</a:t>
            </a:r>
            <a:r>
              <a:rPr lang="ru-RU" dirty="0">
                <a:ea typeface="+mj-lt"/>
                <a:cs typeface="+mj-lt"/>
              </a:rPr>
              <a:t>подвисшие</a:t>
            </a:r>
            <a:r>
              <a:rPr lang="en-US" dirty="0">
                <a:ea typeface="+mj-lt"/>
                <a:cs typeface="+mj-lt"/>
              </a:rPr>
              <a:t>”</a:t>
            </a:r>
            <a:r>
              <a:rPr lang="ru-RU" dirty="0">
                <a:ea typeface="+mj-lt"/>
                <a:cs typeface="+mj-lt"/>
              </a:rPr>
              <a:t> объекты)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d3dDebug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pd3dDevice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QueryInterface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IID_PPV_ARGS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d3dDebug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pd3dDevice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Release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&gt; 1 )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d3dDebug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ReportLiveDeviceObjects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D3D11_RLDO_DETAIL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d3dDebug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Release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47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>
                <a:ea typeface="+mj-lt"/>
                <a:cs typeface="+mj-lt"/>
              </a:rPr>
              <a:t>Инструменты для отладки кадров: </a:t>
            </a:r>
            <a:r>
              <a:rPr lang="ru-RU" dirty="0" err="1">
                <a:ea typeface="+mj-lt"/>
                <a:cs typeface="+mj-lt"/>
              </a:rPr>
              <a:t>RenderDoc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400" b="0" i="0" u="none" strike="noStrike" dirty="0">
                <a:solidFill>
                  <a:srgbClr val="333333"/>
                </a:solidFill>
                <a:hlinkClick r:id="rId2"/>
              </a:rPr>
              <a:t>https://renderdoc.org/</a:t>
            </a:r>
            <a:endParaRPr lang="ru-RU" sz="2400" b="0" i="0" u="none" strike="noStrike" dirty="0">
              <a:solidFill>
                <a:srgbClr val="333333"/>
              </a:solidFill>
            </a:endParaRPr>
          </a:p>
          <a:p>
            <a:pPr marR="0"/>
            <a:r>
              <a:rPr lang="ru-RU" sz="2400" b="0" i="0" u="none" strike="noStrike" dirty="0">
                <a:solidFill>
                  <a:srgbClr val="333333"/>
                </a:solidFill>
              </a:rPr>
              <a:t>Плюсы: </a:t>
            </a:r>
          </a:p>
          <a:p>
            <a:pPr lvl="1"/>
            <a:r>
              <a:rPr lang="ru-RU" sz="2000" b="0" i="0" u="none" strike="noStrike" dirty="0">
                <a:solidFill>
                  <a:srgbClr val="333333"/>
                </a:solidFill>
              </a:rPr>
              <a:t>Работает на любом железе</a:t>
            </a:r>
          </a:p>
          <a:p>
            <a:pPr lvl="1"/>
            <a:r>
              <a:rPr lang="ru-RU" sz="2000" b="0" i="0" u="none" strike="noStrike" dirty="0">
                <a:solidFill>
                  <a:srgbClr val="333333"/>
                </a:solidFill>
              </a:rPr>
              <a:t>Открытый исходный код</a:t>
            </a:r>
          </a:p>
          <a:p>
            <a:pPr lvl="1"/>
            <a:r>
              <a:rPr lang="ru-RU" sz="2000" b="0" i="0" u="none" strike="noStrike" dirty="0">
                <a:solidFill>
                  <a:srgbClr val="333333"/>
                </a:solidFill>
              </a:rPr>
              <a:t>Небольшой размер</a:t>
            </a:r>
          </a:p>
          <a:p>
            <a:pPr lvl="1"/>
            <a:r>
              <a:rPr lang="ru-RU" sz="2000" b="0" i="0" u="none" strike="noStrike" dirty="0">
                <a:solidFill>
                  <a:srgbClr val="333333"/>
                </a:solidFill>
              </a:rPr>
              <a:t>Много возможностей</a:t>
            </a:r>
          </a:p>
          <a:p>
            <a:r>
              <a:rPr lang="ru-RU" sz="2400" b="0" i="0" u="none" strike="noStrike" dirty="0">
                <a:solidFill>
                  <a:srgbClr val="333333"/>
                </a:solidFill>
              </a:rPr>
              <a:t>Минусы: </a:t>
            </a:r>
          </a:p>
          <a:p>
            <a:pPr lvl="1"/>
            <a:r>
              <a:rPr lang="ru-RU" sz="2000" b="0" i="0" u="none" strike="noStrike" dirty="0">
                <a:solidFill>
                  <a:srgbClr val="333333"/>
                </a:solidFill>
              </a:rPr>
              <a:t>Много мелких багов</a:t>
            </a:r>
          </a:p>
          <a:p>
            <a:pPr lvl="1"/>
            <a:r>
              <a:rPr lang="ru-RU" sz="2000" b="0" i="0" u="none" strike="noStrike" dirty="0">
                <a:solidFill>
                  <a:srgbClr val="333333"/>
                </a:solidFill>
              </a:rPr>
              <a:t>Не имеет доступа к низкоуровневым функциям GPU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RenderDoc</a:t>
            </a:r>
            <a:r>
              <a:rPr lang="en-US" dirty="0">
                <a:ea typeface="+mj-lt"/>
                <a:cs typeface="+mj-lt"/>
              </a:rPr>
              <a:t>: </a:t>
            </a:r>
            <a:r>
              <a:rPr lang="ru-RU" dirty="0">
                <a:ea typeface="+mj-lt"/>
                <a:cs typeface="+mj-lt"/>
              </a:rPr>
              <a:t>запуск приложения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D2EFF0-B9FF-4145-A4D4-8C54A44D6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6" y="1703051"/>
            <a:ext cx="9144067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2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a typeface="+mj-lt"/>
                <a:cs typeface="+mj-lt"/>
              </a:rPr>
              <a:t>Проблемы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отладки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графических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приложений</a:t>
            </a:r>
            <a:endParaRPr lang="en-US" dirty="0" err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ea typeface="+mn-lt"/>
                <a:cs typeface="+mn-lt"/>
              </a:rPr>
              <a:t>Большое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количество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параметров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при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выводе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картинки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dirty="0" err="1">
                <a:ea typeface="+mn-lt"/>
                <a:cs typeface="+mn-lt"/>
              </a:rPr>
              <a:t>шейдеры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объекты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состояний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содержимое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буферов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etc</a:t>
            </a:r>
            <a:r>
              <a:rPr lang="en-US" sz="2400" dirty="0">
                <a:ea typeface="+mn-lt"/>
                <a:cs typeface="+mn-lt"/>
              </a:rPr>
              <a:t>) – </a:t>
            </a:r>
            <a:r>
              <a:rPr lang="en-US" sz="2400" dirty="0" err="1">
                <a:ea typeface="+mn-lt"/>
                <a:cs typeface="+mn-lt"/>
              </a:rPr>
              <a:t>много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возможностей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сделать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что-то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так</a:t>
            </a:r>
            <a:r>
              <a:rPr lang="en-US" sz="2400" dirty="0">
                <a:ea typeface="+mn-lt"/>
                <a:cs typeface="+mn-lt"/>
              </a:rPr>
              <a:t> =)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 err="1">
                <a:ea typeface="+mn-lt"/>
                <a:cs typeface="+mn-lt"/>
              </a:rPr>
              <a:t>Работает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на</a:t>
            </a:r>
            <a:r>
              <a:rPr lang="en-US" sz="2400" dirty="0">
                <a:ea typeface="+mn-lt"/>
                <a:cs typeface="+mn-lt"/>
              </a:rPr>
              <a:t> CPU – </a:t>
            </a:r>
            <a:r>
              <a:rPr lang="en-US" sz="2400" dirty="0" err="1">
                <a:ea typeface="+mn-lt"/>
                <a:cs typeface="+mn-lt"/>
              </a:rPr>
              <a:t>обычный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дебаггер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подходит</a:t>
            </a:r>
            <a:endParaRPr lang="en-US" sz="2400" dirty="0">
              <a:cs typeface="Calibri"/>
            </a:endParaRPr>
          </a:p>
          <a:p>
            <a:r>
              <a:rPr lang="en-US" sz="2400" dirty="0" err="1">
                <a:ea typeface="+mn-lt"/>
                <a:cs typeface="+mn-lt"/>
              </a:rPr>
              <a:t>Работает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очень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много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потоков</a:t>
            </a:r>
            <a:r>
              <a:rPr lang="en-US" sz="2400" dirty="0">
                <a:ea typeface="+mn-lt"/>
                <a:cs typeface="+mn-lt"/>
              </a:rPr>
              <a:t> – </a:t>
            </a:r>
            <a:r>
              <a:rPr lang="en-US" sz="2400" dirty="0" err="1">
                <a:ea typeface="+mn-lt"/>
                <a:cs typeface="+mn-lt"/>
              </a:rPr>
              <a:t>обычный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дебаггер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подходит</a:t>
            </a:r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6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RenderDoc</a:t>
            </a:r>
            <a:r>
              <a:rPr lang="en-US" dirty="0">
                <a:ea typeface="+mj-lt"/>
                <a:cs typeface="+mj-lt"/>
              </a:rPr>
              <a:t>: </a:t>
            </a:r>
            <a:r>
              <a:rPr lang="ru-RU" dirty="0">
                <a:ea typeface="+mj-lt"/>
                <a:cs typeface="+mj-lt"/>
              </a:rPr>
              <a:t>захват кадра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C1B755-833B-469F-AD34-51EE0C9D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6" y="1703051"/>
            <a:ext cx="9144067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16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RenderDoc</a:t>
            </a:r>
            <a:r>
              <a:rPr lang="en-US" dirty="0">
                <a:ea typeface="+mj-lt"/>
                <a:cs typeface="+mj-lt"/>
              </a:rPr>
              <a:t>: </a:t>
            </a:r>
            <a:r>
              <a:rPr lang="ru-RU" dirty="0">
                <a:ea typeface="+mj-lt"/>
                <a:cs typeface="+mj-lt"/>
              </a:rPr>
              <a:t>анализ кадров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F542A5-EFAD-41CB-B3D0-456E14BC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6" y="1703051"/>
            <a:ext cx="9144067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4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RenderDoc</a:t>
            </a:r>
            <a:r>
              <a:rPr lang="en-US" dirty="0">
                <a:ea typeface="+mj-lt"/>
                <a:cs typeface="+mj-lt"/>
              </a:rPr>
              <a:t>: </a:t>
            </a:r>
            <a:r>
              <a:rPr lang="ru-RU" dirty="0">
                <a:ea typeface="+mj-lt"/>
                <a:cs typeface="+mj-lt"/>
              </a:rPr>
              <a:t>анализ кадров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3D10FE-DD5B-42C5-A063-DE47DD14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6" y="1703051"/>
            <a:ext cx="9144067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64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RenderDoc</a:t>
            </a:r>
            <a:r>
              <a:rPr lang="en-US" dirty="0">
                <a:ea typeface="+mj-lt"/>
                <a:cs typeface="+mj-lt"/>
              </a:rPr>
              <a:t>: </a:t>
            </a:r>
            <a:r>
              <a:rPr lang="ru-RU" dirty="0">
                <a:ea typeface="+mj-lt"/>
                <a:cs typeface="+mj-lt"/>
              </a:rPr>
              <a:t>анализ кадров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E58F50-3AE2-487E-86FD-607BC3736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6" y="1703051"/>
            <a:ext cx="9144067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20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RenderDoc</a:t>
            </a:r>
            <a:r>
              <a:rPr lang="en-US" dirty="0">
                <a:ea typeface="+mj-lt"/>
                <a:cs typeface="+mj-lt"/>
              </a:rPr>
              <a:t>: </a:t>
            </a:r>
            <a:r>
              <a:rPr lang="ru-RU" dirty="0">
                <a:ea typeface="+mj-lt"/>
                <a:cs typeface="+mj-lt"/>
              </a:rPr>
              <a:t>анализ кадров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A83B48-3BD6-48E0-A497-55484306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6" y="1703051"/>
            <a:ext cx="9144067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97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ea typeface="+mj-lt"/>
                <a:cs typeface="+mj-lt"/>
              </a:rPr>
              <a:t>RenderDoc</a:t>
            </a:r>
            <a:r>
              <a:rPr lang="ru-RU" dirty="0">
                <a:ea typeface="+mj-lt"/>
                <a:cs typeface="+mj-lt"/>
              </a:rPr>
              <a:t>: можно ли отлаживать шейдера?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b="0" i="0" u="none" strike="noStrike" dirty="0">
                <a:solidFill>
                  <a:srgbClr val="333333"/>
                </a:solidFill>
              </a:rPr>
              <a:t>Можно!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Полная поддержка отладки вершинных и фрагментных шейдеров</a:t>
            </a:r>
          </a:p>
          <a:p>
            <a:pPr marR="0"/>
            <a:r>
              <a:rPr lang="ru-RU" sz="2400" b="0" i="0" u="none" strike="noStrike" dirty="0">
                <a:solidFill>
                  <a:srgbClr val="333333"/>
                </a:solidFill>
              </a:rPr>
              <a:t>Частичная поддержка вычислительных </a:t>
            </a:r>
            <a:r>
              <a:rPr lang="ru-RU" sz="2400" dirty="0">
                <a:solidFill>
                  <a:srgbClr val="333333"/>
                </a:solidFill>
              </a:rPr>
              <a:t>шейдеров </a:t>
            </a:r>
            <a:r>
              <a:rPr lang="ru-RU" sz="2400" b="0" i="0" u="none" strike="noStrike" dirty="0">
                <a:solidFill>
                  <a:srgbClr val="333333"/>
                </a:solidFill>
              </a:rPr>
              <a:t>(есть сложности с работой с общими для группы потоков данными </a:t>
            </a:r>
            <a:r>
              <a:rPr lang="ru-RU" sz="2400" dirty="0">
                <a:solidFill>
                  <a:srgbClr val="333333"/>
                </a:solidFill>
              </a:rPr>
              <a:t>–</a:t>
            </a:r>
            <a:r>
              <a:rPr lang="ru-RU" sz="2400" b="0" i="0" u="none" strike="noStrike" dirty="0">
                <a:solidFill>
                  <a:srgbClr val="333333"/>
                </a:solidFill>
              </a:rPr>
              <a:t> </a:t>
            </a:r>
            <a:r>
              <a:rPr lang="en-US" sz="2400" b="0" i="0" u="none" strike="noStrike" dirty="0">
                <a:solidFill>
                  <a:srgbClr val="333333"/>
                </a:solidFill>
              </a:rPr>
              <a:t>LDS</a:t>
            </a:r>
            <a:r>
              <a:rPr lang="ru-RU" sz="2400" b="0" i="0" u="none" strike="noStrike" dirty="0">
                <a:solidFill>
                  <a:srgbClr val="333333"/>
                </a:solidFill>
              </a:rPr>
              <a:t>) </a:t>
            </a:r>
            <a:endParaRPr lang="en-US" sz="2400" b="0" i="0" u="none" strike="noStrike" dirty="0">
              <a:solidFill>
                <a:srgbClr val="333333"/>
              </a:solidFill>
            </a:endParaRP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Поддержка геометрических шейдеров и шейдеров тесселяции – разобраться самостоятельно в качестве упражнения =)</a:t>
            </a:r>
            <a:endParaRPr lang="ru-RU" sz="2400" b="0" i="0" u="none" strike="noStrike" dirty="0">
              <a:solidFill>
                <a:srgbClr val="333333"/>
              </a:solidFill>
            </a:endParaRPr>
          </a:p>
          <a:p>
            <a:pPr marR="0"/>
            <a:endParaRPr lang="ru-RU" sz="2000" b="0" i="0" u="none" strike="noStrike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71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ea typeface="+mj-lt"/>
                <a:cs typeface="+mj-lt"/>
              </a:rPr>
              <a:t>RenderDoc</a:t>
            </a:r>
            <a:r>
              <a:rPr lang="ru-RU" dirty="0">
                <a:ea typeface="+mj-lt"/>
                <a:cs typeface="+mj-lt"/>
              </a:rPr>
              <a:t>: отладка вершинного шейдера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1715BC-1C9C-4DFB-9525-FDDCE317A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6" y="1703051"/>
            <a:ext cx="9144067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57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ea typeface="+mj-lt"/>
                <a:cs typeface="+mj-lt"/>
              </a:rPr>
              <a:t>RenderDoc</a:t>
            </a:r>
            <a:r>
              <a:rPr lang="ru-RU" dirty="0">
                <a:ea typeface="+mj-lt"/>
                <a:cs typeface="+mj-lt"/>
              </a:rPr>
              <a:t>: отладка пиксельного шейдера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75CF42-23AC-444B-8B69-EF1880C62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6" y="1703051"/>
            <a:ext cx="9144067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37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RenderDoc</a:t>
            </a:r>
            <a:r>
              <a:rPr lang="ru-RU" dirty="0">
                <a:ea typeface="+mj-lt"/>
                <a:cs typeface="+mj-lt"/>
              </a:rPr>
              <a:t>: отладка шейдера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FD269E-362D-46FE-9DD9-B8B38936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6" y="1703051"/>
            <a:ext cx="9144067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75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Добавление отладочной информации в шейдер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R="0"/>
            <a:r>
              <a:rPr lang="ru-RU" sz="5100" b="0" i="0" u="none" strike="noStrike" dirty="0">
                <a:solidFill>
                  <a:srgbClr val="333333"/>
                </a:solidFill>
              </a:rPr>
              <a:t>Шейдера создаются в два шага</a:t>
            </a:r>
          </a:p>
          <a:p>
            <a:pPr marR="0"/>
            <a:r>
              <a:rPr lang="ru-RU" sz="5100" dirty="0">
                <a:solidFill>
                  <a:srgbClr val="333333"/>
                </a:solidFill>
              </a:rPr>
              <a:t>Компиляция из исходника при помощи </a:t>
            </a:r>
            <a:r>
              <a:rPr lang="en-US" sz="5100" dirty="0">
                <a:solidFill>
                  <a:srgbClr val="333333"/>
                </a:solidFill>
              </a:rPr>
              <a:t>D3DCompile()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    std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  bool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ReadFileContent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800" i="0" dirty="0" err="1">
                <a:solidFill>
                  <a:srgbClr val="A31515"/>
                </a:solidFill>
                <a:latin typeface="Consolas" panose="020B0609020204030204" pitchFamily="49" charset="0"/>
              </a:rPr>
              <a:t>Color.hlsl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        UINT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ID3DBlob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pErrMsg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pShaderBinary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HRESULT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S_OK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stage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2F4F4F"/>
                </a:solidFill>
                <a:latin typeface="Consolas" panose="020B0609020204030204" pitchFamily="49" charset="0"/>
              </a:rPr>
              <a:t>Pixel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D3DCompile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D3DInclude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"PS"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A31515"/>
                </a:solidFill>
                <a:latin typeface="Consolas" panose="020B0609020204030204" pitchFamily="49" charset="0"/>
              </a:rPr>
              <a:t>"ps_5_0"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pShaderBinary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pErrMsg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SUCCEEDED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ru-RU" sz="2000" b="0" i="0" u="none" strike="noStrike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4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a typeface="+mj-lt"/>
                <a:cs typeface="+mj-lt"/>
              </a:rPr>
              <a:t>Проблемы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отладки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графических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приложений</a:t>
            </a:r>
            <a:endParaRPr lang="en-US" dirty="0" err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GPU </a:t>
            </a:r>
            <a:r>
              <a:rPr lang="en-US" sz="2400" dirty="0" err="1">
                <a:ea typeface="+mn-lt"/>
                <a:cs typeface="+mn-lt"/>
              </a:rPr>
              <a:t>работает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асинхронно</a:t>
            </a:r>
            <a:r>
              <a:rPr lang="en-US" sz="2400" dirty="0">
                <a:ea typeface="+mn-lt"/>
                <a:cs typeface="+mn-lt"/>
              </a:rPr>
              <a:t> – </a:t>
            </a:r>
            <a:r>
              <a:rPr lang="en-US" sz="2400" dirty="0" err="1">
                <a:ea typeface="+mn-lt"/>
                <a:cs typeface="+mn-lt"/>
              </a:rPr>
              <a:t>ошибка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может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быть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там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где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вы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про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нее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узнали</a:t>
            </a:r>
            <a:r>
              <a:rPr lang="en-US" sz="2400" dirty="0">
                <a:ea typeface="+mn-lt"/>
                <a:cs typeface="+mn-lt"/>
              </a:rPr>
              <a:t>. 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GPU </a:t>
            </a:r>
            <a:r>
              <a:rPr lang="en-US" sz="2400" dirty="0" err="1">
                <a:ea typeface="+mn-lt"/>
                <a:cs typeface="+mn-lt"/>
              </a:rPr>
              <a:t>не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обрабатывает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множество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некорректных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ситуаций</a:t>
            </a:r>
            <a:r>
              <a:rPr lang="en-US" sz="2400" dirty="0">
                <a:ea typeface="+mn-lt"/>
                <a:cs typeface="+mn-lt"/>
              </a:rPr>
              <a:t> – </a:t>
            </a:r>
            <a:r>
              <a:rPr lang="en-US" sz="2400" dirty="0" err="1">
                <a:ea typeface="+mn-lt"/>
                <a:cs typeface="+mn-lt"/>
              </a:rPr>
              <a:t>вместо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того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чтобы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сообщить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про</a:t>
            </a:r>
            <a:r>
              <a:rPr lang="en-US" sz="2400" dirty="0">
                <a:ea typeface="+mn-lt"/>
                <a:cs typeface="+mn-lt"/>
              </a:rPr>
              <a:t> page fault, </a:t>
            </a:r>
            <a:r>
              <a:rPr lang="en-US" sz="2400" dirty="0" err="1">
                <a:ea typeface="+mn-lt"/>
                <a:cs typeface="+mn-lt"/>
              </a:rPr>
              <a:t>видеодрайвер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просто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виснет</a:t>
            </a:r>
            <a:endParaRPr lang="en-US" dirty="0" err="1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8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Добавление отладочной информации в шейдер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Создание объекта </a:t>
            </a:r>
            <a:r>
              <a:rPr lang="en-US" sz="2400" dirty="0">
                <a:solidFill>
                  <a:srgbClr val="333333"/>
                </a:solidFill>
              </a:rPr>
              <a:t>ID3D</a:t>
            </a:r>
            <a:r>
              <a:rPr lang="ru-RU" sz="2400" dirty="0">
                <a:solidFill>
                  <a:srgbClr val="333333"/>
                </a:solidFill>
              </a:rPr>
              <a:t>11</a:t>
            </a:r>
            <a:r>
              <a:rPr lang="en-US" sz="2400" dirty="0">
                <a:solidFill>
                  <a:srgbClr val="333333"/>
                </a:solidFill>
              </a:rPr>
              <a:t>Shader</a:t>
            </a:r>
            <a:r>
              <a:rPr lang="ru-RU" sz="2400" dirty="0">
                <a:solidFill>
                  <a:srgbClr val="333333"/>
                </a:solidFill>
              </a:rPr>
              <a:t>*</a:t>
            </a:r>
          </a:p>
          <a:p>
            <a:pPr marL="0" marR="0" indent="0">
              <a:buNone/>
            </a:pPr>
            <a:r>
              <a:rPr lang="ru-RU" sz="1800" dirty="0">
                <a:solidFill>
                  <a:srgbClr val="00008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HRESULT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pDevice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CreatePixelShader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pShaderBinary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GetBufferPointer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pShaderBinary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GetBufferSize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ID3D11PixelShader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pPixelShader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51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Добавление отладочной информации в шейдер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R="0"/>
            <a:r>
              <a:rPr lang="ru-RU" sz="9600" dirty="0">
                <a:solidFill>
                  <a:srgbClr val="333333"/>
                </a:solidFill>
              </a:rPr>
              <a:t>Компилировать шейдеры можно </a:t>
            </a:r>
            <a:r>
              <a:rPr lang="en-US" sz="9600" dirty="0">
                <a:solidFill>
                  <a:srgbClr val="333333"/>
                </a:solidFill>
              </a:rPr>
              <a:t>offline (</a:t>
            </a:r>
            <a:r>
              <a:rPr lang="ru-RU" sz="9600" dirty="0">
                <a:solidFill>
                  <a:srgbClr val="333333"/>
                </a:solidFill>
              </a:rPr>
              <a:t>то есть при компиляции приложения, например</a:t>
            </a:r>
            <a:r>
              <a:rPr lang="en-US" sz="9600" dirty="0">
                <a:solidFill>
                  <a:srgbClr val="333333"/>
                </a:solidFill>
              </a:rPr>
              <a:t>)</a:t>
            </a:r>
            <a:endParaRPr lang="ru-RU" sz="9600" dirty="0">
              <a:solidFill>
                <a:srgbClr val="333333"/>
              </a:solidFill>
            </a:endParaRPr>
          </a:p>
          <a:p>
            <a:pPr marR="0"/>
            <a:r>
              <a:rPr lang="ru-RU" sz="9600" dirty="0">
                <a:solidFill>
                  <a:srgbClr val="333333"/>
                </a:solidFill>
              </a:rPr>
              <a:t>При компиляции шейдера можно добавить отладочную информацию</a:t>
            </a:r>
          </a:p>
          <a:p>
            <a:pPr marL="0" indent="0">
              <a:buNone/>
            </a:pPr>
            <a:r>
              <a:rPr lang="ru-RU" sz="5400" i="1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5400" i="1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54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i="0" dirty="0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en-US" sz="54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ru-RU" sz="54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560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da-DK" sz="5600" dirty="0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da-DK" sz="560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da-DK" sz="5600" i="1" dirty="0">
                <a:solidFill>
                  <a:srgbClr val="A000A0"/>
                </a:solidFill>
                <a:latin typeface="Consolas" panose="020B0609020204030204" pitchFamily="49" charset="0"/>
              </a:rPr>
              <a:t>D3DCOMPILE_DEBUG</a:t>
            </a:r>
            <a:r>
              <a:rPr lang="da-DK" sz="5600" i="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da-DK" sz="5600" i="1" dirty="0">
                <a:solidFill>
                  <a:srgbClr val="A000A0"/>
                </a:solidFill>
                <a:latin typeface="Consolas" panose="020B0609020204030204" pitchFamily="49" charset="0"/>
              </a:rPr>
              <a:t>D3DCOMPILE_SKIP_OPTIMIZATION</a:t>
            </a:r>
            <a:r>
              <a:rPr lang="da-DK" sz="56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56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endParaRPr lang="en-US" sz="56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5400" i="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sz="54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54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5400" i="1" dirty="0">
                <a:solidFill>
                  <a:srgbClr val="880000"/>
                </a:solidFill>
                <a:latin typeface="Consolas" panose="020B0609020204030204" pitchFamily="49" charset="0"/>
              </a:rPr>
              <a:t>D3DCompile</a:t>
            </a:r>
            <a:r>
              <a:rPr lang="en-US" sz="54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54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54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5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data</a:t>
            </a:r>
            <a:r>
              <a:rPr lang="en-US" sz="54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54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54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5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54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5400" i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54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54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54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5400" i="0" dirty="0">
                <a:solidFill>
                  <a:srgbClr val="0000FF"/>
                </a:solidFill>
                <a:latin typeface="Consolas" panose="020B0609020204030204" pitchFamily="49" charset="0"/>
              </a:rPr>
              <a:t>D3DInclude</a:t>
            </a:r>
            <a:r>
              <a:rPr lang="en-US" sz="54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5400" i="0" dirty="0">
                <a:solidFill>
                  <a:srgbClr val="A31515"/>
                </a:solidFill>
                <a:latin typeface="Consolas" panose="020B0609020204030204" pitchFamily="49" charset="0"/>
              </a:rPr>
              <a:t>"PS"</a:t>
            </a:r>
            <a:r>
              <a:rPr lang="en-US" sz="54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5400" i="0" dirty="0">
                <a:solidFill>
                  <a:srgbClr val="A31515"/>
                </a:solidFill>
                <a:latin typeface="Consolas" panose="020B0609020204030204" pitchFamily="49" charset="0"/>
              </a:rPr>
              <a:t>"ps_5_0"</a:t>
            </a:r>
            <a:r>
              <a:rPr lang="en-US" sz="54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5400" i="0" dirty="0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en-US" sz="5400" i="0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sz="5400" i="0" dirty="0">
                <a:solidFill>
                  <a:srgbClr val="000080"/>
                </a:solidFill>
                <a:latin typeface="Consolas" panose="020B0609020204030204" pitchFamily="49" charset="0"/>
              </a:rPr>
              <a:t>&amp;</a:t>
            </a:r>
            <a:r>
              <a:rPr lang="en-US" sz="54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pShaderBinary</a:t>
            </a:r>
            <a:r>
              <a:rPr lang="en-US" sz="54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54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pErrMsg</a:t>
            </a:r>
            <a:r>
              <a:rPr lang="en-US" sz="54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buNone/>
            </a:pPr>
            <a:r>
              <a:rPr lang="ru-RU" sz="5500" dirty="0">
                <a:solidFill>
                  <a:srgbClr val="333333"/>
                </a:solidFill>
                <a:latin typeface="Consolas" panose="020B0609020204030204" pitchFamily="49" charset="0"/>
              </a:rPr>
              <a:t>    ...</a:t>
            </a:r>
            <a:endParaRPr lang="en-US" sz="5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52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RenderDoc</a:t>
            </a:r>
            <a:r>
              <a:rPr lang="ru-RU" dirty="0">
                <a:ea typeface="+mj-lt"/>
                <a:cs typeface="+mj-lt"/>
              </a:rPr>
              <a:t>: отладка шейдера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9B7BD1-3005-4089-A1F7-4A5C9822C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6" y="1703051"/>
            <a:ext cx="9144067" cy="51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44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 err="1"/>
              <a:t>RenderDoc</a:t>
            </a:r>
            <a:r>
              <a:rPr lang="en-US" dirty="0"/>
              <a:t>: </a:t>
            </a:r>
            <a:r>
              <a:rPr lang="ru-RU" dirty="0"/>
              <a:t>поддержка из кода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Иногда бывает невозможно вызвать захват кадра в нужный момент. Например, на первом кадре, когда объект должен рисоваться, он рисуется неправильно, а на всех остальных – нормально. 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Можно вызвать захват кадра из кода</a:t>
            </a:r>
          </a:p>
          <a:p>
            <a:pPr marL="0" marR="0" indent="0">
              <a:buNone/>
            </a:pPr>
            <a:r>
              <a:rPr lang="ru-RU" sz="1800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renderdoc_app.h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35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 err="1"/>
              <a:t>RenderDoc</a:t>
            </a:r>
            <a:r>
              <a:rPr lang="en-US" dirty="0"/>
              <a:t>:</a:t>
            </a:r>
            <a:r>
              <a:rPr lang="ru-RU" dirty="0"/>
              <a:t> если что-то пошло не так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Не работает или падает захват кадра, </a:t>
            </a:r>
            <a:r>
              <a:rPr lang="en-US" sz="2400" dirty="0" err="1">
                <a:solidFill>
                  <a:srgbClr val="333333"/>
                </a:solidFill>
              </a:rPr>
              <a:t>RenderDoc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ru-RU" sz="2400" dirty="0">
                <a:solidFill>
                  <a:srgbClr val="333333"/>
                </a:solidFill>
              </a:rPr>
              <a:t>не </a:t>
            </a:r>
            <a:r>
              <a:rPr lang="ru-RU" sz="2400" dirty="0" err="1">
                <a:solidFill>
                  <a:srgbClr val="333333"/>
                </a:solidFill>
              </a:rPr>
              <a:t>коннектится</a:t>
            </a:r>
            <a:r>
              <a:rPr lang="ru-RU" sz="2400" dirty="0">
                <a:solidFill>
                  <a:srgbClr val="333333"/>
                </a:solidFill>
              </a:rPr>
              <a:t> к приложению, не видно отладочной информации для шейдера, </a:t>
            </a:r>
            <a:r>
              <a:rPr lang="en-US" sz="2400" dirty="0" err="1">
                <a:solidFill>
                  <a:srgbClr val="333333"/>
                </a:solidFill>
              </a:rPr>
              <a:t>etc</a:t>
            </a:r>
            <a:r>
              <a:rPr lang="ru-RU" sz="2400" dirty="0">
                <a:solidFill>
                  <a:srgbClr val="333333"/>
                </a:solidFill>
              </a:rPr>
              <a:t>. 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Можно скачать исходники, собрать самостоятельно и </a:t>
            </a:r>
            <a:r>
              <a:rPr lang="ru-RU" sz="2400" dirty="0" err="1">
                <a:solidFill>
                  <a:srgbClr val="333333"/>
                </a:solidFill>
              </a:rPr>
              <a:t>отладиться</a:t>
            </a:r>
            <a:r>
              <a:rPr lang="ru-RU" sz="2400" dirty="0">
                <a:solidFill>
                  <a:srgbClr val="333333"/>
                </a:solidFill>
              </a:rPr>
              <a:t> в </a:t>
            </a:r>
            <a:r>
              <a:rPr lang="en-US" sz="2400" dirty="0" err="1">
                <a:solidFill>
                  <a:srgbClr val="333333"/>
                </a:solidFill>
              </a:rPr>
              <a:t>RenderDoc</a:t>
            </a:r>
            <a:endParaRPr lang="ru-RU" sz="2400" dirty="0">
              <a:solidFill>
                <a:srgbClr val="333333"/>
              </a:solidFill>
            </a:endParaRPr>
          </a:p>
          <a:p>
            <a:pPr lvl="1"/>
            <a:r>
              <a:rPr lang="en-US" sz="2000" dirty="0">
                <a:solidFill>
                  <a:srgbClr val="333333"/>
                </a:solidFill>
                <a:hlinkClick r:id="rId2"/>
              </a:rPr>
              <a:t>https://github.com/baldurk/renderdoc</a:t>
            </a:r>
            <a:endParaRPr lang="ru-RU" sz="2000" dirty="0">
              <a:solidFill>
                <a:srgbClr val="333333"/>
              </a:solidFill>
            </a:endParaRP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Можно также написать автору (на сайте есть координаты)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96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Отладочные маркеры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b="0" i="0" u="none" strike="noStrike" dirty="0">
                <a:solidFill>
                  <a:srgbClr val="33333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Получить интерфейс</a:t>
            </a:r>
          </a:p>
          <a:p>
            <a:pPr marL="0" indent="0">
              <a:buNone/>
            </a:pPr>
            <a:r>
              <a:rPr lang="ru-RU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ID3DUserDefinedAnnotation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pAnnotation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HRESULT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QueryInterface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pAnnotation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**&gt;(&amp;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pAnnotation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 );</a:t>
            </a:r>
          </a:p>
          <a:p>
            <a:pPr marL="0" indent="0">
              <a:buNone/>
            </a:pPr>
            <a:endParaRPr lang="ru-RU" sz="1800" b="0" i="0" u="none" strike="noStrik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ru-RU" sz="2400" b="0" i="0" u="none" strike="noStrike" dirty="0">
                <a:solidFill>
                  <a:srgbClr val="33333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Задать имена для событий в кадре</a:t>
            </a:r>
            <a:endParaRPr lang="en-US" sz="2400" b="0" i="0" u="none" strike="noStrike" dirty="0">
              <a:solidFill>
                <a:srgbClr val="333333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pAnnotation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BeginEvent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DrawShadowMap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”)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pAnnotation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EndEvent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800" b="0" i="0" u="none" strike="noStrike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0" marR="0" indent="0">
              <a:buNone/>
            </a:pPr>
            <a:endParaRPr lang="ru-RU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14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Отладочные маркеры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solidFill>
                  <a:srgbClr val="33333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Задать имя объекта</a:t>
            </a:r>
            <a:endParaRPr lang="ru-RU" sz="2400" b="0" i="0" u="none" strike="noStrike" dirty="0">
              <a:solidFill>
                <a:srgbClr val="333333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ru-RU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ID3D11Resource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pResource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textureName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“My Texture”;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Create texture here</a:t>
            </a:r>
            <a:endParaRPr lang="en-US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pResource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SetPrivateData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WKPDID_D3DDebugObjectName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textureName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textureName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c_str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ru-RU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45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Кадр без отладочных маркеров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3AF1C8-E3A0-488A-BC0C-02EE1A7A7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64" y="1705253"/>
            <a:ext cx="9144672" cy="51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05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Кадр с отладочными маркерами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E7A4D6-A4C1-4161-A4D6-07DBEAEA0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7882" y="1705253"/>
            <a:ext cx="9136236" cy="51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64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 err="1"/>
              <a:t>RenderDoc</a:t>
            </a:r>
            <a:r>
              <a:rPr lang="en-US" dirty="0"/>
              <a:t>:</a:t>
            </a:r>
            <a:r>
              <a:rPr lang="ru-RU" dirty="0"/>
              <a:t> бонус =)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Можно захватить кадр из любой игры, не только своего из приложения 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Не будет маркеров, но в целом структуру кадра можно изучить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5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Обычное начало новичка</a:t>
            </a:r>
            <a:endParaRPr lang="en-US" dirty="0">
              <a:cs typeface="Calibri Ligh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CFDC9054-9B0D-46DD-908B-68B2057D3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290449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Если квадрат не черный, а синий =)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AC9A39-2961-4CA3-B06C-31C0D211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1705430"/>
            <a:ext cx="9142857" cy="513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79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Как бороться с синим экраном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Не обязательно именно синий экран, может быть ошибка </a:t>
            </a:r>
            <a:r>
              <a:rPr lang="en-US" sz="2400" dirty="0">
                <a:solidFill>
                  <a:srgbClr val="333333"/>
                </a:solidFill>
              </a:rPr>
              <a:t>DEVICE_REMOVED</a:t>
            </a:r>
            <a:r>
              <a:rPr lang="ru-RU" sz="2400" dirty="0">
                <a:solidFill>
                  <a:srgbClr val="333333"/>
                </a:solidFill>
              </a:rPr>
              <a:t>, или сообщение от </a:t>
            </a:r>
            <a:r>
              <a:rPr lang="en-US" sz="2400" dirty="0">
                <a:solidFill>
                  <a:srgbClr val="333333"/>
                </a:solidFill>
              </a:rPr>
              <a:t>Windows</a:t>
            </a:r>
            <a:r>
              <a:rPr lang="ru-RU" sz="2400" dirty="0">
                <a:solidFill>
                  <a:srgbClr val="333333"/>
                </a:solidFill>
              </a:rPr>
              <a:t>, что устройство перестало отвечать и драйвер будет перезапущен</a:t>
            </a:r>
            <a:endParaRPr lang="en-US" sz="2400" dirty="0">
              <a:solidFill>
                <a:srgbClr val="333333"/>
              </a:solidFill>
            </a:endParaRPr>
          </a:p>
          <a:p>
            <a:r>
              <a:rPr lang="ru-RU" sz="2400" dirty="0">
                <a:solidFill>
                  <a:srgbClr val="333333"/>
                </a:solidFill>
              </a:rPr>
              <a:t>Иногда это не обязательно проблема, просто срабатывает </a:t>
            </a:r>
            <a:r>
              <a:rPr lang="en-US" sz="2400" dirty="0">
                <a:solidFill>
                  <a:srgbClr val="333333"/>
                </a:solidFill>
              </a:rPr>
              <a:t>TDR (timeout detection and recovery)</a:t>
            </a:r>
            <a:endParaRPr lang="ru-RU" sz="2400" dirty="0">
              <a:solidFill>
                <a:srgbClr val="333333"/>
              </a:solidFill>
            </a:endParaRPr>
          </a:p>
          <a:p>
            <a:pPr marR="0"/>
            <a:r>
              <a:rPr lang="en-US" sz="2400" dirty="0">
                <a:solidFill>
                  <a:srgbClr val="333333"/>
                </a:solidFill>
              </a:rPr>
              <a:t>GPU </a:t>
            </a:r>
            <a:r>
              <a:rPr lang="ru-RU" sz="2400" dirty="0">
                <a:solidFill>
                  <a:srgbClr val="333333"/>
                </a:solidFill>
              </a:rPr>
              <a:t>работает асинхронно: вызовы </a:t>
            </a:r>
            <a:r>
              <a:rPr lang="en-US" sz="2400" dirty="0">
                <a:solidFill>
                  <a:srgbClr val="333333"/>
                </a:solidFill>
              </a:rPr>
              <a:t>Draw</a:t>
            </a:r>
            <a:r>
              <a:rPr lang="ru-RU" sz="2400" dirty="0">
                <a:solidFill>
                  <a:srgbClr val="333333"/>
                </a:solidFill>
              </a:rPr>
              <a:t>() ставятся в очередь, которая время от времени отправляется на выполнение. 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Если ошибка при обращении </a:t>
            </a:r>
            <a:r>
              <a:rPr lang="en-US" sz="2400" dirty="0">
                <a:solidFill>
                  <a:srgbClr val="333333"/>
                </a:solidFill>
              </a:rPr>
              <a:t>CPU </a:t>
            </a:r>
            <a:r>
              <a:rPr lang="ru-RU" sz="2400" dirty="0">
                <a:solidFill>
                  <a:srgbClr val="333333"/>
                </a:solidFill>
              </a:rPr>
              <a:t>к драйверу (вызвали </a:t>
            </a:r>
            <a:r>
              <a:rPr lang="en-US" sz="2400" dirty="0">
                <a:solidFill>
                  <a:srgbClr val="333333"/>
                </a:solidFill>
              </a:rPr>
              <a:t>Draw</a:t>
            </a:r>
            <a:r>
              <a:rPr lang="ru-RU" sz="2400" dirty="0">
                <a:solidFill>
                  <a:srgbClr val="333333"/>
                </a:solidFill>
              </a:rPr>
              <a:t>, например), это не означает, что проблема в этом </a:t>
            </a:r>
            <a:r>
              <a:rPr lang="en-US" sz="2400" dirty="0">
                <a:solidFill>
                  <a:srgbClr val="333333"/>
                </a:solidFill>
              </a:rPr>
              <a:t>Draw</a:t>
            </a:r>
          </a:p>
          <a:p>
            <a:pPr marR="0"/>
            <a:endParaRPr lang="ru-RU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22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Как бороться с синим экраном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400" dirty="0">
                <a:solidFill>
                  <a:srgbClr val="333333"/>
                </a:solidFill>
              </a:rPr>
              <a:t>TDR </a:t>
            </a:r>
            <a:r>
              <a:rPr lang="ru-RU" sz="2400" dirty="0">
                <a:solidFill>
                  <a:srgbClr val="333333"/>
                </a:solidFill>
              </a:rPr>
              <a:t>может сработать, если шейдер выполняется слишком долго (дольше 2 секунд по умолчанию)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Иногда это нормальная ситуация для </a:t>
            </a:r>
            <a:r>
              <a:rPr lang="en-US" sz="2400" dirty="0">
                <a:solidFill>
                  <a:srgbClr val="333333"/>
                </a:solidFill>
              </a:rPr>
              <a:t>compute shaders</a:t>
            </a:r>
            <a:r>
              <a:rPr lang="ru-RU" sz="2400" dirty="0">
                <a:solidFill>
                  <a:srgbClr val="333333"/>
                </a:solidFill>
              </a:rPr>
              <a:t>, например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  <a:hlinkClick r:id="rId2"/>
              </a:rPr>
              <a:t>Можно увеличить </a:t>
            </a:r>
            <a:r>
              <a:rPr lang="en-US" sz="2400" dirty="0">
                <a:solidFill>
                  <a:srgbClr val="333333"/>
                </a:solidFill>
                <a:hlinkClick r:id="rId2"/>
              </a:rPr>
              <a:t>TDR timeout</a:t>
            </a:r>
            <a:endParaRPr lang="ru-RU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1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Как бороться с синим экраном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В очередь можно вставить </a:t>
            </a:r>
            <a:r>
              <a:rPr lang="en-US" sz="2400" dirty="0">
                <a:solidFill>
                  <a:srgbClr val="333333"/>
                </a:solidFill>
              </a:rPr>
              <a:t>query</a:t>
            </a:r>
            <a:r>
              <a:rPr lang="ru-RU" sz="2400" dirty="0">
                <a:solidFill>
                  <a:srgbClr val="333333"/>
                </a:solidFill>
              </a:rPr>
              <a:t> – запрос от </a:t>
            </a:r>
            <a:r>
              <a:rPr lang="en-US" sz="2400" dirty="0">
                <a:solidFill>
                  <a:srgbClr val="333333"/>
                </a:solidFill>
              </a:rPr>
              <a:t>CPU </a:t>
            </a:r>
            <a:r>
              <a:rPr lang="ru-RU" sz="2400" dirty="0">
                <a:solidFill>
                  <a:srgbClr val="333333"/>
                </a:solidFill>
              </a:rPr>
              <a:t>к </a:t>
            </a:r>
            <a:r>
              <a:rPr lang="en-US" sz="2400" dirty="0">
                <a:solidFill>
                  <a:srgbClr val="333333"/>
                </a:solidFill>
              </a:rPr>
              <a:t>GPU</a:t>
            </a:r>
            <a:r>
              <a:rPr lang="ru-RU" sz="2400" dirty="0">
                <a:solidFill>
                  <a:srgbClr val="333333"/>
                </a:solidFill>
              </a:rPr>
              <a:t>, который возвращает информацию о том, что случилось на </a:t>
            </a:r>
            <a:r>
              <a:rPr lang="en-US" sz="2400" dirty="0">
                <a:solidFill>
                  <a:srgbClr val="333333"/>
                </a:solidFill>
              </a:rPr>
              <a:t>GPU</a:t>
            </a:r>
            <a:r>
              <a:rPr lang="ru-RU" sz="2400" dirty="0">
                <a:solidFill>
                  <a:srgbClr val="333333"/>
                </a:solidFill>
              </a:rPr>
              <a:t>: сколько пикселей вывели, сколько времени заняло, просто событие, что что-то случилось. 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Идея: </a:t>
            </a:r>
          </a:p>
          <a:p>
            <a:pPr lvl="1"/>
            <a:r>
              <a:rPr lang="ru-RU" sz="2000" dirty="0">
                <a:solidFill>
                  <a:srgbClr val="333333"/>
                </a:solidFill>
              </a:rPr>
              <a:t>Вызвать </a:t>
            </a:r>
            <a:r>
              <a:rPr lang="en-US" sz="2000" dirty="0">
                <a:solidFill>
                  <a:srgbClr val="333333"/>
                </a:solidFill>
              </a:rPr>
              <a:t>Draw()</a:t>
            </a:r>
          </a:p>
          <a:p>
            <a:pPr lvl="1"/>
            <a:r>
              <a:rPr lang="ru-RU" sz="2000" dirty="0">
                <a:solidFill>
                  <a:srgbClr val="333333"/>
                </a:solidFill>
              </a:rPr>
              <a:t>Вставить </a:t>
            </a:r>
            <a:r>
              <a:rPr lang="en-US" sz="2000" dirty="0">
                <a:solidFill>
                  <a:srgbClr val="333333"/>
                </a:solidFill>
              </a:rPr>
              <a:t>query </a:t>
            </a:r>
            <a:r>
              <a:rPr lang="ru-RU" sz="2000" dirty="0">
                <a:solidFill>
                  <a:srgbClr val="333333"/>
                </a:solidFill>
              </a:rPr>
              <a:t>типа «событие» в очередь команд </a:t>
            </a:r>
            <a:r>
              <a:rPr lang="en-US" sz="2000" dirty="0">
                <a:solidFill>
                  <a:srgbClr val="333333"/>
                </a:solidFill>
              </a:rPr>
              <a:t>GPU</a:t>
            </a:r>
            <a:endParaRPr lang="ru-RU" sz="2000" dirty="0">
              <a:solidFill>
                <a:srgbClr val="333333"/>
              </a:solidFill>
            </a:endParaRPr>
          </a:p>
          <a:p>
            <a:pPr lvl="1"/>
            <a:r>
              <a:rPr lang="ru-RU" sz="2000" dirty="0">
                <a:solidFill>
                  <a:srgbClr val="333333"/>
                </a:solidFill>
              </a:rPr>
              <a:t>Отправить очередь на исполнение</a:t>
            </a:r>
          </a:p>
          <a:p>
            <a:pPr lvl="1"/>
            <a:r>
              <a:rPr lang="ru-RU" sz="2000" dirty="0">
                <a:solidFill>
                  <a:srgbClr val="333333"/>
                </a:solidFill>
              </a:rPr>
              <a:t>Дождаться события на </a:t>
            </a:r>
            <a:r>
              <a:rPr lang="en-US" sz="2000" dirty="0">
                <a:solidFill>
                  <a:srgbClr val="333333"/>
                </a:solidFill>
              </a:rPr>
              <a:t>CPU</a:t>
            </a:r>
          </a:p>
          <a:p>
            <a:r>
              <a:rPr lang="ru-RU" sz="2400" dirty="0">
                <a:solidFill>
                  <a:srgbClr val="333333"/>
                </a:solidFill>
              </a:rPr>
              <a:t>Результат: 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</a:rPr>
              <a:t>CPU </a:t>
            </a:r>
            <a:r>
              <a:rPr lang="ru-RU" sz="2000" dirty="0">
                <a:solidFill>
                  <a:srgbClr val="333333"/>
                </a:solidFill>
              </a:rPr>
              <a:t>и </a:t>
            </a:r>
            <a:r>
              <a:rPr lang="en-US" sz="2000" dirty="0">
                <a:solidFill>
                  <a:srgbClr val="333333"/>
                </a:solidFill>
              </a:rPr>
              <a:t>GPU</a:t>
            </a:r>
            <a:r>
              <a:rPr lang="ru-RU" sz="2000" dirty="0">
                <a:solidFill>
                  <a:srgbClr val="333333"/>
                </a:solidFill>
              </a:rPr>
              <a:t> работают синхронно</a:t>
            </a:r>
            <a:endParaRPr lang="en-US" sz="20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40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Синхронизация </a:t>
            </a:r>
            <a:r>
              <a:rPr lang="en-US" dirty="0"/>
              <a:t>DIP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b="0" i="0" u="none" strike="noStrike" dirty="0">
                <a:solidFill>
                  <a:prstClr val="black"/>
                </a:solidFill>
              </a:rPr>
              <a:t>Создать </a:t>
            </a:r>
            <a:r>
              <a:rPr lang="en-US" sz="2400" b="0" i="0" u="none" strike="noStrike" dirty="0">
                <a:solidFill>
                  <a:prstClr val="black"/>
                </a:solidFill>
              </a:rPr>
              <a:t>query </a:t>
            </a:r>
            <a:r>
              <a:rPr lang="ru-RU" sz="2400" b="0" i="0" u="none" strike="noStrike" dirty="0">
                <a:solidFill>
                  <a:prstClr val="black"/>
                </a:solidFill>
              </a:rPr>
              <a:t>типа </a:t>
            </a:r>
            <a:r>
              <a:rPr lang="en-US" sz="2400" b="0" i="0" u="none" strike="noStrike" dirty="0">
                <a:solidFill>
                  <a:srgbClr val="000000"/>
                </a:solidFill>
              </a:rPr>
              <a:t>D3D11_QUERY_EVENT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  ID3D11Query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pQueryEvent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  D3D11_QUERY_DESC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queryDesc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D3D11_QUERY_EVENT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 };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  HRESULT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CreateQuery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queryDesc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pQueryEvent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0" i="0" u="none" strike="noStrike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42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Синхронизация </a:t>
            </a:r>
            <a:r>
              <a:rPr lang="en-US" dirty="0"/>
              <a:t>DIP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b="0" i="0" u="none" strike="noStrike" dirty="0">
                <a:solidFill>
                  <a:srgbClr val="333333"/>
                </a:solidFill>
              </a:rPr>
              <a:t>Вставлять эту </a:t>
            </a:r>
            <a:r>
              <a:rPr lang="ru-RU" sz="2400" b="0" i="0" u="none" strike="noStrike" dirty="0" err="1">
                <a:solidFill>
                  <a:srgbClr val="333333"/>
                </a:solidFill>
              </a:rPr>
              <a:t>query</a:t>
            </a:r>
            <a:r>
              <a:rPr lang="ru-RU" sz="2400" b="0" i="0" u="none" strike="noStrike" dirty="0">
                <a:solidFill>
                  <a:srgbClr val="333333"/>
                </a:solidFill>
              </a:rPr>
              <a:t> </a:t>
            </a:r>
            <a:r>
              <a:rPr lang="ru-RU" sz="2400" dirty="0">
                <a:solidFill>
                  <a:srgbClr val="333333"/>
                </a:solidFill>
              </a:rPr>
              <a:t>после</a:t>
            </a:r>
            <a:r>
              <a:rPr lang="ru-RU" sz="2400" b="0" i="0" u="none" strike="noStrike" dirty="0">
                <a:solidFill>
                  <a:srgbClr val="333333"/>
                </a:solidFill>
              </a:rPr>
              <a:t> каждого </a:t>
            </a:r>
            <a:r>
              <a:rPr lang="en-US" sz="2400" b="0" i="0" u="none" strike="noStrike" dirty="0">
                <a:solidFill>
                  <a:srgbClr val="333333"/>
                </a:solidFill>
              </a:rPr>
              <a:t>Draw()</a:t>
            </a:r>
            <a:r>
              <a:rPr lang="ru-RU" sz="2400" b="0" i="0" u="none" strike="noStrike" dirty="0">
                <a:solidFill>
                  <a:srgbClr val="333333"/>
                </a:solidFill>
              </a:rPr>
              <a:t>, </a:t>
            </a:r>
            <a:r>
              <a:rPr lang="ru-RU" sz="2400" dirty="0">
                <a:solidFill>
                  <a:srgbClr val="333333"/>
                </a:solidFill>
              </a:rPr>
              <a:t>затем ждать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pDeviceContext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DrawIndexedPrimitive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(...);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pDeviceContext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pQueryEvent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pDX11Context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GetData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pQueryEvent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0, 0) != </a:t>
            </a:r>
            <a:r>
              <a:rPr lang="en-US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S_OK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ru-RU" sz="2400" b="0" i="0" u="none" strike="noStrike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Расширения </a:t>
            </a:r>
            <a:r>
              <a:rPr lang="ru-RU" dirty="0" err="1"/>
              <a:t>DirectX</a:t>
            </a:r>
            <a:r>
              <a:rPr lang="ru-RU" dirty="0"/>
              <a:t> от производителя GPU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2400" b="0" i="0" u="none" strike="noStrike" dirty="0">
                <a:solidFill>
                  <a:srgbClr val="333333"/>
                </a:solidFill>
              </a:rPr>
              <a:t>NVIDIA</a:t>
            </a:r>
            <a:r>
              <a:rPr lang="ru-RU" sz="2400" b="0" i="0" u="none" strike="noStrike" dirty="0">
                <a:solidFill>
                  <a:srgbClr val="333333"/>
                </a:solidFill>
              </a:rPr>
              <a:t> (позволяет сохранить дамп с </a:t>
            </a:r>
            <a:r>
              <a:rPr lang="en-US" sz="2400" b="0" i="0" u="none" strike="noStrike" dirty="0">
                <a:solidFill>
                  <a:srgbClr val="333333"/>
                </a:solidFill>
              </a:rPr>
              <a:t>GPU</a:t>
            </a:r>
            <a:r>
              <a:rPr lang="ru-RU" sz="2400" b="0" i="0" u="none" strike="noStrike" dirty="0">
                <a:solidFill>
                  <a:srgbClr val="333333"/>
                </a:solidFill>
              </a:rPr>
              <a:t>, если случился </a:t>
            </a:r>
            <a:r>
              <a:rPr lang="ru-RU" sz="2400" b="0" i="0" u="none" strike="noStrike" dirty="0" err="1">
                <a:solidFill>
                  <a:srgbClr val="333333"/>
                </a:solidFill>
              </a:rPr>
              <a:t>краш</a:t>
            </a:r>
            <a:r>
              <a:rPr lang="ru-RU" sz="2400" b="0" i="0" u="none" strike="noStrike" dirty="0">
                <a:solidFill>
                  <a:srgbClr val="333333"/>
                </a:solidFill>
              </a:rPr>
              <a:t>)</a:t>
            </a:r>
            <a:endParaRPr lang="en-US" sz="2400" b="0" i="0" u="none" strike="noStrike" dirty="0">
              <a:solidFill>
                <a:srgbClr val="333333"/>
              </a:solidFill>
            </a:endParaRPr>
          </a:p>
          <a:p>
            <a:pPr lvl="1"/>
            <a:r>
              <a:rPr lang="en-US" sz="1400" b="0" i="0" u="none" strike="noStrike" baseline="0" dirty="0">
                <a:solidFill>
                  <a:srgbClr val="333333"/>
                </a:solidFill>
                <a:latin typeface="Open Sans" panose="020B0606030504020204" pitchFamily="34" charset="0"/>
                <a:hlinkClick r:id="rId2"/>
              </a:rPr>
              <a:t>https://developer.nvidia.com/nvapi</a:t>
            </a:r>
            <a:endParaRPr lang="en-US" sz="1400" b="0" i="0" u="none" strike="noStrike" baseline="0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sz="1400" b="0" i="0" u="none" strike="noStrike" baseline="0" dirty="0">
                <a:solidFill>
                  <a:srgbClr val="333333"/>
                </a:solidFill>
                <a:latin typeface="Open Sans" panose="020B0606030504020204" pitchFamily="34" charset="0"/>
                <a:hlinkClick r:id="rId3"/>
              </a:rPr>
              <a:t>https://developer.nvidia.com/nsight-aftermath</a:t>
            </a:r>
            <a:endParaRPr lang="ru-RU" sz="1400" b="0" i="0" u="none" strike="noStrike" baseline="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lvl="1"/>
            <a:r>
              <a:rPr lang="en-US" sz="1400" b="0" i="0" u="none" strike="noStrike" baseline="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https://github.com/bkaradzic/bgfx/blob/master/src/nvapi.cpp</a:t>
            </a:r>
            <a:endParaRPr lang="en-US" sz="1400" b="0" i="0" u="none" strike="noStrike" baseline="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R="0"/>
            <a:r>
              <a:rPr lang="en-US" sz="2400" b="0" i="0" u="none" strike="noStrike" baseline="0" dirty="0">
                <a:solidFill>
                  <a:srgbClr val="333333"/>
                </a:solidFill>
              </a:rPr>
              <a:t>AMD (</a:t>
            </a:r>
            <a:r>
              <a:rPr lang="ru-RU" sz="2400" b="0" i="0" u="none" strike="noStrike" baseline="0" dirty="0">
                <a:solidFill>
                  <a:srgbClr val="333333"/>
                </a:solidFill>
              </a:rPr>
              <a:t>позволяет вставлять маркеры на </a:t>
            </a:r>
            <a:r>
              <a:rPr lang="en-US" sz="2400" b="0" i="0" u="none" strike="noStrike" baseline="0" dirty="0">
                <a:solidFill>
                  <a:srgbClr val="333333"/>
                </a:solidFill>
              </a:rPr>
              <a:t>GPU</a:t>
            </a:r>
            <a:r>
              <a:rPr lang="ru-RU" sz="2400" b="0" i="0" u="none" strike="noStrike" baseline="0" dirty="0">
                <a:solidFill>
                  <a:srgbClr val="333333"/>
                </a:solidFill>
              </a:rPr>
              <a:t>, а потом сообщает, какой был активен, когда упало</a:t>
            </a:r>
            <a:r>
              <a:rPr lang="en-US" sz="2400" b="0" i="0" u="none" strike="noStrike" baseline="0" dirty="0">
                <a:solidFill>
                  <a:srgbClr val="333333"/>
                </a:solidFill>
              </a:rPr>
              <a:t>)</a:t>
            </a:r>
          </a:p>
          <a:p>
            <a:pPr lvl="1"/>
            <a:r>
              <a:rPr lang="en-US" sz="1400" b="0" i="0" u="none" strike="noStrike" baseline="0" dirty="0">
                <a:solidFill>
                  <a:srgbClr val="333333"/>
                </a:solidFill>
                <a:latin typeface="Open Sans" panose="020B0606030504020204" pitchFamily="34" charset="0"/>
                <a:hlinkClick r:id="rId5"/>
              </a:rPr>
              <a:t>https://gpuopen.com/amd-gpu-services-ags-library/</a:t>
            </a:r>
            <a:endParaRPr lang="en-US" sz="1400" b="0" i="0" u="none" strike="noStrike" baseline="0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R="0"/>
            <a:endParaRPr lang="en-US" sz="1800" b="0" i="0" u="none" strike="noStrike" baseline="0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ru-RU" sz="2400" b="0" i="0" u="none" strike="noStrike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33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Отладка графических программ на </a:t>
            </a:r>
            <a:r>
              <a:rPr lang="en-US" sz="2400" dirty="0">
                <a:solidFill>
                  <a:srgbClr val="333333"/>
                </a:solidFill>
              </a:rPr>
              <a:t>GPU </a:t>
            </a:r>
            <a:r>
              <a:rPr lang="ru-RU" sz="2400" dirty="0">
                <a:solidFill>
                  <a:srgbClr val="333333"/>
                </a:solidFill>
              </a:rPr>
              <a:t>со множеством сложностей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Существуют инструменты для их преодоления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Проверка возвращаемых значений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Отладочный уровень </a:t>
            </a:r>
            <a:r>
              <a:rPr lang="en-US" sz="2400" dirty="0">
                <a:solidFill>
                  <a:srgbClr val="333333"/>
                </a:solidFill>
              </a:rPr>
              <a:t>DirectX 11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Графические отладчики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Отладочные маркеры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Методы синхронизации </a:t>
            </a:r>
            <a:r>
              <a:rPr lang="en-US" sz="2400" dirty="0">
                <a:solidFill>
                  <a:srgbClr val="333333"/>
                </a:solidFill>
              </a:rPr>
              <a:t>CPU </a:t>
            </a:r>
            <a:r>
              <a:rPr lang="ru-RU" sz="2400" dirty="0">
                <a:solidFill>
                  <a:srgbClr val="333333"/>
                </a:solidFill>
              </a:rPr>
              <a:t>и </a:t>
            </a:r>
            <a:r>
              <a:rPr lang="en-US" sz="2400" dirty="0">
                <a:solidFill>
                  <a:srgbClr val="333333"/>
                </a:solidFill>
              </a:rPr>
              <a:t>GPU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Расширение от производителей </a:t>
            </a:r>
            <a:r>
              <a:rPr lang="en-US" sz="2400" dirty="0">
                <a:solidFill>
                  <a:srgbClr val="333333"/>
                </a:solidFill>
              </a:rPr>
              <a:t>GPU, IHV (independent hardware vendor)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11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b="0" i="0" u="none" strike="noStrike" dirty="0">
                <a:solidFill>
                  <a:srgbClr val="333333"/>
                </a:solidFill>
              </a:rPr>
              <a:t>Разработать простое </a:t>
            </a:r>
            <a:r>
              <a:rPr lang="en-US" sz="2400" b="0" i="0" u="none" strike="noStrike" dirty="0">
                <a:solidFill>
                  <a:srgbClr val="333333"/>
                </a:solidFill>
              </a:rPr>
              <a:t>DirectX 11 </a:t>
            </a:r>
            <a:r>
              <a:rPr lang="ru-RU" sz="2400" dirty="0">
                <a:solidFill>
                  <a:srgbClr val="333333"/>
                </a:solidFill>
              </a:rPr>
              <a:t>приложение</a:t>
            </a:r>
            <a:endParaRPr lang="en-US" sz="2400" dirty="0">
              <a:solidFill>
                <a:srgbClr val="333333"/>
              </a:solidFill>
            </a:endParaRPr>
          </a:p>
          <a:p>
            <a:pPr lvl="1"/>
            <a:r>
              <a:rPr lang="ru-RU" sz="2000" dirty="0">
                <a:solidFill>
                  <a:srgbClr val="333333"/>
                </a:solidFill>
              </a:rPr>
              <a:t>Кубик или просто треугольник в трехмерном пространстве</a:t>
            </a:r>
          </a:p>
          <a:p>
            <a:pPr lvl="1"/>
            <a:r>
              <a:rPr lang="ru-RU" sz="2000" b="0" i="0" u="none" strike="noStrike" dirty="0">
                <a:solidFill>
                  <a:srgbClr val="333333"/>
                </a:solidFill>
              </a:rPr>
              <a:t>Отображение в </a:t>
            </a:r>
            <a:r>
              <a:rPr lang="ru-RU" sz="2000" dirty="0">
                <a:solidFill>
                  <a:srgbClr val="333333"/>
                </a:solidFill>
              </a:rPr>
              <a:t>окне при помощи камеры с перспективной проекцией</a:t>
            </a:r>
            <a:endParaRPr lang="en-US" sz="2000" b="0" i="0" u="none" strike="noStrike" dirty="0">
              <a:solidFill>
                <a:srgbClr val="333333"/>
              </a:solidFill>
            </a:endParaRPr>
          </a:p>
          <a:p>
            <a:pPr marR="0"/>
            <a:r>
              <a:rPr lang="ru-RU" sz="2400" b="0" i="0" u="none" strike="noStrike" baseline="0" dirty="0">
                <a:solidFill>
                  <a:srgbClr val="333333"/>
                </a:solidFill>
              </a:rPr>
              <a:t>В этом приложении реализовать следующее</a:t>
            </a:r>
          </a:p>
          <a:p>
            <a:pPr lvl="1"/>
            <a:r>
              <a:rPr lang="ru-RU" sz="2000" dirty="0">
                <a:solidFill>
                  <a:srgbClr val="333333"/>
                </a:solidFill>
              </a:rPr>
              <a:t>Проверку возвращаемых значений (там, где они есть)</a:t>
            </a:r>
          </a:p>
          <a:p>
            <a:pPr lvl="1"/>
            <a:r>
              <a:rPr lang="ru-RU" sz="2000" b="0" i="0" u="none" strike="noStrike" baseline="0" dirty="0">
                <a:solidFill>
                  <a:srgbClr val="333333"/>
                </a:solidFill>
              </a:rPr>
              <a:t>Включение/выключение </a:t>
            </a:r>
            <a:r>
              <a:rPr lang="en-US" sz="2000" dirty="0">
                <a:solidFill>
                  <a:srgbClr val="333333"/>
                </a:solidFill>
              </a:rPr>
              <a:t>debug layer</a:t>
            </a:r>
            <a:endParaRPr lang="ru-RU" sz="2000" dirty="0">
              <a:solidFill>
                <a:srgbClr val="333333"/>
              </a:solidFill>
            </a:endParaRPr>
          </a:p>
          <a:p>
            <a:pPr lvl="1"/>
            <a:r>
              <a:rPr lang="ru-RU" sz="2000" dirty="0">
                <a:solidFill>
                  <a:srgbClr val="333333"/>
                </a:solidFill>
              </a:rPr>
              <a:t>Корректную обработку изменения размера окна (то есть </a:t>
            </a:r>
            <a:r>
              <a:rPr lang="en-US" sz="2000" dirty="0" err="1">
                <a:solidFill>
                  <a:srgbClr val="333333"/>
                </a:solidFill>
              </a:rPr>
              <a:t>swapchain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ru-RU" sz="2000" dirty="0">
                <a:solidFill>
                  <a:srgbClr val="333333"/>
                </a:solidFill>
              </a:rPr>
              <a:t>должен тоже менять свой размер)</a:t>
            </a:r>
            <a:endParaRPr lang="en-US" sz="2000" dirty="0">
              <a:solidFill>
                <a:srgbClr val="333333"/>
              </a:solidFill>
            </a:endParaRPr>
          </a:p>
          <a:p>
            <a:pPr lvl="1"/>
            <a:r>
              <a:rPr lang="ru-RU" sz="2000" dirty="0">
                <a:solidFill>
                  <a:srgbClr val="333333"/>
                </a:solidFill>
              </a:rPr>
              <a:t>Включение/выключение отладочной информации для шейдеров</a:t>
            </a:r>
          </a:p>
          <a:p>
            <a:pPr lvl="1"/>
            <a:r>
              <a:rPr lang="ru-RU" sz="2000" dirty="0">
                <a:solidFill>
                  <a:srgbClr val="333333"/>
                </a:solidFill>
              </a:rPr>
              <a:t>Маркеры: имена для ресурсов и метки событий, чтобы их было видно в </a:t>
            </a:r>
            <a:r>
              <a:rPr lang="en-US" sz="2000" dirty="0" err="1">
                <a:solidFill>
                  <a:srgbClr val="333333"/>
                </a:solidFill>
              </a:rPr>
              <a:t>RenderDoc</a:t>
            </a:r>
            <a:endParaRPr lang="en-US" sz="2000" b="0" i="0" u="none" strike="noStrike" baseline="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Обычное начало новичка</a:t>
            </a:r>
            <a:endParaRPr lang="en-US" dirty="0">
              <a:cs typeface="Calibri Ligh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Все сделали правильно - но ничего не рисуется или рисуется непонятно что</a:t>
            </a:r>
          </a:p>
          <a:p>
            <a:r>
              <a:rPr lang="en-US" sz="2400">
                <a:ea typeface="+mn-lt"/>
                <a:cs typeface="+mn-lt"/>
              </a:rPr>
              <a:t>Непонятно почему - дебаггером не отладить то, что происходит на видеокарте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0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Как бороться с черным экраном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ea typeface="+mn-lt"/>
                <a:cs typeface="+mn-lt"/>
              </a:rPr>
              <a:t>Проверка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возвращаемых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значений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Debug Layer – </a:t>
            </a:r>
            <a:r>
              <a:rPr lang="en-US" sz="2400" dirty="0" err="1">
                <a:ea typeface="+mn-lt"/>
                <a:cs typeface="+mn-lt"/>
              </a:rPr>
              <a:t>отладочный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слой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исполнения</a:t>
            </a:r>
            <a:r>
              <a:rPr lang="en-US" sz="2400" dirty="0">
                <a:ea typeface="+mn-lt"/>
                <a:cs typeface="+mn-lt"/>
              </a:rPr>
              <a:t> DirectX</a:t>
            </a:r>
            <a:endParaRPr lang="en-US" dirty="0"/>
          </a:p>
          <a:p>
            <a:r>
              <a:rPr lang="en-US" sz="2400" dirty="0" err="1">
                <a:ea typeface="+mn-lt"/>
                <a:cs typeface="+mn-lt"/>
              </a:rPr>
              <a:t>Инструменты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для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отладки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кадров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 err="1">
                <a:ea typeface="+mn-lt"/>
                <a:cs typeface="+mn-lt"/>
              </a:rPr>
              <a:t>RenderDoc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Nsight</a:t>
            </a:r>
            <a:r>
              <a:rPr lang="en-US" sz="2400" dirty="0">
                <a:ea typeface="+mn-lt"/>
                <a:cs typeface="+mn-lt"/>
              </a:rPr>
              <a:t>, GPA, PIX</a:t>
            </a:r>
            <a:endParaRPr lang="en-US" dirty="0"/>
          </a:p>
          <a:p>
            <a:r>
              <a:rPr lang="en-US" sz="2400" dirty="0" err="1">
                <a:ea typeface="+mn-lt"/>
                <a:cs typeface="+mn-lt"/>
              </a:rPr>
              <a:t>Отладочные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маркеры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для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объектов</a:t>
            </a:r>
            <a:r>
              <a:rPr lang="en-US" sz="2400" dirty="0">
                <a:ea typeface="+mn-lt"/>
                <a:cs typeface="+mn-lt"/>
              </a:rPr>
              <a:t> и </a:t>
            </a:r>
            <a:r>
              <a:rPr lang="en-US" sz="2400" dirty="0" err="1">
                <a:ea typeface="+mn-lt"/>
                <a:cs typeface="+mn-lt"/>
              </a:rPr>
              <a:t>вызовов</a:t>
            </a:r>
            <a:r>
              <a:rPr lang="en-US" sz="2400" dirty="0">
                <a:ea typeface="+mn-lt"/>
                <a:cs typeface="+mn-lt"/>
              </a:rPr>
              <a:t> DirectX</a:t>
            </a:r>
          </a:p>
          <a:p>
            <a:r>
              <a:rPr lang="en-US" sz="2400" dirty="0" err="1">
                <a:ea typeface="+mn-lt"/>
                <a:cs typeface="+mn-lt"/>
              </a:rPr>
              <a:t>Синхронизация</a:t>
            </a:r>
            <a:r>
              <a:rPr lang="en-US" sz="2400" dirty="0">
                <a:ea typeface="+mn-lt"/>
                <a:cs typeface="+mn-lt"/>
              </a:rPr>
              <a:t> DIP (</a:t>
            </a:r>
            <a:r>
              <a:rPr lang="en-US" sz="2400" dirty="0" err="1">
                <a:ea typeface="+mn-lt"/>
                <a:cs typeface="+mn-lt"/>
              </a:rPr>
              <a:t>вызов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DrawIndexedPrimitive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sz="2400" dirty="0">
              <a:cs typeface="Calibri"/>
            </a:endParaRPr>
          </a:p>
          <a:p>
            <a:r>
              <a:rPr lang="en-US" sz="2400" dirty="0" err="1">
                <a:ea typeface="+mn-lt"/>
                <a:cs typeface="+mn-lt"/>
              </a:rPr>
              <a:t>Использование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инструментов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от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производителя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видеокарты</a:t>
            </a:r>
            <a:endParaRPr lang="en-US" sz="2400" dirty="0">
              <a:ea typeface="+mn-lt"/>
              <a:cs typeface="+mn-lt"/>
            </a:endParaRPr>
          </a:p>
          <a:p>
            <a:pPr lvl="1"/>
            <a:r>
              <a:rPr lang="en-US" sz="2000" dirty="0">
                <a:cs typeface="Calibri"/>
              </a:rPr>
              <a:t>AMD: AGS, breadcrumb markers </a:t>
            </a:r>
          </a:p>
          <a:p>
            <a:pPr lvl="1"/>
            <a:r>
              <a:rPr lang="en-US" sz="2000" dirty="0">
                <a:cs typeface="Calibri"/>
              </a:rPr>
              <a:t>NVIDIA: Aftermath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9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Проверка возвращаемых значений</a:t>
            </a:r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Если результат вызова метода COM объекта можно игнорировать, то он “возвращает” void</a:t>
            </a:r>
          </a:p>
          <a:p>
            <a:r>
              <a:rPr lang="en-US" sz="2400">
                <a:ea typeface="+mn-lt"/>
                <a:cs typeface="+mn-lt"/>
              </a:rPr>
              <a:t>Иначе HRESULT</a:t>
            </a:r>
          </a:p>
          <a:p>
            <a:r>
              <a:rPr lang="en-US" sz="2400">
                <a:ea typeface="+mn-lt"/>
                <a:cs typeface="+mn-lt"/>
              </a:rPr>
              <a:t>HRESULT всегда нужно проверять!</a:t>
            </a:r>
          </a:p>
          <a:p>
            <a:r>
              <a:rPr lang="en-US" sz="2400">
                <a:ea typeface="+mn-lt"/>
                <a:cs typeface="+mn-lt"/>
              </a:rPr>
              <a:t>S_FALSE – не ошибка. Для проверки используйте SUCCEEDED или FAILED</a:t>
            </a:r>
          </a:p>
          <a:p>
            <a:r>
              <a:rPr lang="en-US" sz="2400" dirty="0">
                <a:cs typeface="Calibri"/>
                <a:hlinkClick r:id="rId2"/>
              </a:rPr>
              <a:t>Error Handling in COM</a:t>
            </a:r>
            <a:endParaRPr lang="en-US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3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Инициализация </a:t>
            </a:r>
            <a:r>
              <a:rPr lang="en-US" dirty="0"/>
              <a:t>DirectX </a:t>
            </a:r>
            <a:r>
              <a:rPr lang="ru-RU" dirty="0"/>
              <a:t>– нельзя игнорировать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sz="25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IDXGIFactory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5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pFactory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5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500" i="1" dirty="0">
                <a:solidFill>
                  <a:srgbClr val="0000FF"/>
                </a:solidFill>
                <a:latin typeface="Consolas" panose="020B0609020204030204" pitchFamily="49" charset="0"/>
              </a:rPr>
              <a:t>HRESULT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5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5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CreateDXGIFactory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500" i="0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sz="25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uuidof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5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IDXGIFactory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sz="2500" i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**)&amp;</a:t>
            </a:r>
            <a:r>
              <a:rPr lang="en-US" sz="25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pFactory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5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500" i="0" dirty="0">
                <a:solidFill>
                  <a:srgbClr val="2F4F4F"/>
                </a:solidFill>
                <a:latin typeface="Consolas" panose="020B0609020204030204" pitchFamily="49" charset="0"/>
              </a:rPr>
              <a:t>SUCCEEDED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5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5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IDXGIAdapter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5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pDXGIAdapter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5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500" i="0" dirty="0">
                <a:solidFill>
                  <a:srgbClr val="008000"/>
                </a:solidFill>
                <a:latin typeface="Consolas" panose="020B0609020204030204" pitchFamily="49" charset="0"/>
              </a:rPr>
              <a:t>// Enumerate adapters, select one we will use</a:t>
            </a:r>
            <a:endParaRPr lang="en-US" sz="25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5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5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pFactory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5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EnumAdapters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(0, &amp;</a:t>
            </a:r>
            <a:r>
              <a:rPr lang="en-US" sz="25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pDXGIAdapter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500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500" i="0" dirty="0">
                <a:solidFill>
                  <a:srgbClr val="2F4F4F"/>
                </a:solidFill>
                <a:latin typeface="Consolas" panose="020B0609020204030204" pitchFamily="49" charset="0"/>
              </a:rPr>
              <a:t>SUCCEEDED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5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5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ID3D11Device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500" i="0" dirty="0">
                <a:solidFill>
                  <a:srgbClr val="000080"/>
                </a:solidFill>
                <a:latin typeface="Consolas" panose="020B0609020204030204" pitchFamily="49" charset="0"/>
              </a:rPr>
              <a:t>pDX11Device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5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5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ID3D11DeviceContext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500" i="0" dirty="0">
                <a:solidFill>
                  <a:srgbClr val="000080"/>
                </a:solidFill>
                <a:latin typeface="Consolas" panose="020B0609020204030204" pitchFamily="49" charset="0"/>
              </a:rPr>
              <a:t>pDX11Context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5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500" i="0" dirty="0">
                <a:solidFill>
                  <a:srgbClr val="008000"/>
                </a:solidFill>
                <a:latin typeface="Consolas" panose="020B0609020204030204" pitchFamily="49" charset="0"/>
              </a:rPr>
              <a:t>// Create DirectX 11 device and context</a:t>
            </a:r>
            <a:endParaRPr lang="en-US" sz="25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5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hr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500" i="1" dirty="0">
                <a:solidFill>
                  <a:srgbClr val="880000"/>
                </a:solidFill>
                <a:latin typeface="Consolas" panose="020B0609020204030204" pitchFamily="49" charset="0"/>
              </a:rPr>
              <a:t>D3D11CreateDevice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5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pDXGIAdapter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500" i="1" dirty="0">
                <a:solidFill>
                  <a:srgbClr val="2F4F4F"/>
                </a:solidFill>
                <a:latin typeface="Consolas" panose="020B0609020204030204" pitchFamily="49" charset="0"/>
              </a:rPr>
              <a:t>D3D_DRIVER_TYPE_UNKNOWN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500" i="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500" i="0" dirty="0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25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featureLevel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2500" i="1" dirty="0">
                <a:solidFill>
                  <a:srgbClr val="A000A0"/>
                </a:solidFill>
                <a:latin typeface="Consolas" panose="020B0609020204030204" pitchFamily="49" charset="0"/>
              </a:rPr>
              <a:t>D3D11_SDK_VERSION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2500" i="0" dirty="0">
                <a:solidFill>
                  <a:srgbClr val="000080"/>
                </a:solidFill>
                <a:latin typeface="Consolas" panose="020B0609020204030204" pitchFamily="49" charset="0"/>
              </a:rPr>
              <a:t>pDX11Device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500" i="0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2500" i="0" dirty="0">
                <a:solidFill>
                  <a:srgbClr val="000080"/>
                </a:solidFill>
                <a:latin typeface="Consolas" panose="020B0609020204030204" pitchFamily="49" charset="0"/>
              </a:rPr>
              <a:t>pDX11Context</a:t>
            </a: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5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5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9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Очистка </a:t>
            </a:r>
            <a:r>
              <a:rPr lang="en-US" dirty="0"/>
              <a:t>render target – </a:t>
            </a:r>
            <a:r>
              <a:rPr lang="ru-RU" dirty="0"/>
              <a:t>можно игнорировать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Clear the back buffer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A000A0"/>
                </a:solidFill>
                <a:latin typeface="Consolas" panose="020B0609020204030204" pitchFamily="49" charset="0"/>
              </a:rPr>
              <a:t>ASSERT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numCurRenderTargetViews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A000A0"/>
                </a:solidFill>
                <a:latin typeface="Consolas" panose="020B0609020204030204" pitchFamily="49" charset="0"/>
              </a:rPr>
              <a:t>VID_MRT_MAX_TARGETS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A000A0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IsState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flags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000A0"/>
                </a:solidFill>
                <a:latin typeface="Consolas" panose="020B0609020204030204" pitchFamily="49" charset="0"/>
              </a:rPr>
              <a:t>VID_CLR_BACK_BUF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numCurRenderTargetViews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m3dCOLOR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clearParam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separateColor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clearParam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separateColors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clearParam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Scale_0_1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pDX11Context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ClearRenderTargetView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ppCurRenderTargetViews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], (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*)&amp;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color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5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6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2043</Words>
  <Application>Microsoft Office PowerPoint</Application>
  <PresentationFormat>Широкоэкранный</PresentationFormat>
  <Paragraphs>296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Open Sans</vt:lpstr>
      <vt:lpstr>Times New Roman</vt:lpstr>
      <vt:lpstr>office theme</vt:lpstr>
      <vt:lpstr>Глава 1. Диагностика и устранение проблем</vt:lpstr>
      <vt:lpstr>Проблемы отладки графических приложений</vt:lpstr>
      <vt:lpstr>Проблемы отладки графических приложений</vt:lpstr>
      <vt:lpstr>Обычное начало новичка</vt:lpstr>
      <vt:lpstr>Обычное начало новичка</vt:lpstr>
      <vt:lpstr>Как бороться с черным экраном</vt:lpstr>
      <vt:lpstr>Проверка возвращаемых значений</vt:lpstr>
      <vt:lpstr>Инициализация DirectX – нельзя игнорировать</vt:lpstr>
      <vt:lpstr>Очистка render target – можно игнорировать</vt:lpstr>
      <vt:lpstr>Очистка render target – можно игнорировать</vt:lpstr>
      <vt:lpstr>DirectX Debug layer</vt:lpstr>
      <vt:lpstr>DirectX Debug layer</vt:lpstr>
      <vt:lpstr>DirectX Debug layer</vt:lpstr>
      <vt:lpstr>DirectX Debug layer (установка)</vt:lpstr>
      <vt:lpstr>DirectX Debug layer</vt:lpstr>
      <vt:lpstr>DirectX Debug layer (“подвисшие” объекты)</vt:lpstr>
      <vt:lpstr>DirectX Debug layer (“подвисшие” объекты)</vt:lpstr>
      <vt:lpstr>Инструменты для отладки кадров: RenderDoc</vt:lpstr>
      <vt:lpstr>RenderDoc: запуск приложения</vt:lpstr>
      <vt:lpstr>RenderDoc: захват кадра</vt:lpstr>
      <vt:lpstr>RenderDoc: анализ кадров</vt:lpstr>
      <vt:lpstr>RenderDoc: анализ кадров</vt:lpstr>
      <vt:lpstr>RenderDoc: анализ кадров</vt:lpstr>
      <vt:lpstr>RenderDoc: анализ кадров</vt:lpstr>
      <vt:lpstr>RenderDoc: можно ли отлаживать шейдера?</vt:lpstr>
      <vt:lpstr>RenderDoc: отладка вершинного шейдера</vt:lpstr>
      <vt:lpstr>RenderDoc: отладка пиксельного шейдера</vt:lpstr>
      <vt:lpstr>RenderDoc: отладка шейдера</vt:lpstr>
      <vt:lpstr>Добавление отладочной информации в шейдер</vt:lpstr>
      <vt:lpstr>Добавление отладочной информации в шейдер</vt:lpstr>
      <vt:lpstr>Добавление отладочной информации в шейдер</vt:lpstr>
      <vt:lpstr>RenderDoc: отладка шейдера</vt:lpstr>
      <vt:lpstr>RenderDoc: поддержка из кода</vt:lpstr>
      <vt:lpstr>RenderDoc: если что-то пошло не так</vt:lpstr>
      <vt:lpstr>Отладочные маркеры</vt:lpstr>
      <vt:lpstr>Отладочные маркеры</vt:lpstr>
      <vt:lpstr>Кадр без отладочных маркеров</vt:lpstr>
      <vt:lpstr>Кадр с отладочными маркерами</vt:lpstr>
      <vt:lpstr>RenderDoc: бонус =)</vt:lpstr>
      <vt:lpstr>Если квадрат не черный, а синий =)</vt:lpstr>
      <vt:lpstr>Как бороться с синим экраном</vt:lpstr>
      <vt:lpstr>Как бороться с синим экраном</vt:lpstr>
      <vt:lpstr>Как бороться с синим экраном</vt:lpstr>
      <vt:lpstr>Синхронизация DIP</vt:lpstr>
      <vt:lpstr>Синхронизация DIP</vt:lpstr>
      <vt:lpstr>Расширения DirectX от производителя GPU</vt:lpstr>
      <vt:lpstr>Заключение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1. Диагностика и устранение проблем</dc:title>
  <dc:creator/>
  <cp:lastModifiedBy>Anton Vasilyev</cp:lastModifiedBy>
  <cp:revision>154</cp:revision>
  <dcterms:created xsi:type="dcterms:W3CDTF">2020-11-03T09:20:39Z</dcterms:created>
  <dcterms:modified xsi:type="dcterms:W3CDTF">2022-02-08T08:36:16Z</dcterms:modified>
</cp:coreProperties>
</file>