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94" r:id="rId3"/>
    <p:sldId id="296" r:id="rId4"/>
    <p:sldId id="297" r:id="rId5"/>
    <p:sldId id="298" r:id="rId6"/>
    <p:sldId id="300" r:id="rId7"/>
    <p:sldId id="301" r:id="rId8"/>
    <p:sldId id="299" r:id="rId9"/>
    <p:sldId id="302" r:id="rId10"/>
    <p:sldId id="303" r:id="rId11"/>
    <p:sldId id="304" r:id="rId12"/>
    <p:sldId id="309" r:id="rId13"/>
    <p:sldId id="305" r:id="rId14"/>
    <p:sldId id="306" r:id="rId15"/>
    <p:sldId id="364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65" r:id="rId35"/>
    <p:sldId id="36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 Vasilyev" initials="AV" lastIdx="3" clrIdx="0">
    <p:extLst>
      <p:ext uri="{19B8F6BF-5375-455C-9EA6-DF929625EA0E}">
        <p15:presenceInfo xmlns:p15="http://schemas.microsoft.com/office/powerpoint/2012/main" userId="c9a2c3308cbc88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Vasilyev" userId="c9a2c3308cbc88f4" providerId="LiveId" clId="{3E0277A9-5147-4DB5-8744-C29D029B4807}"/>
    <pc:docChg chg="custSel addSld modSld sldOrd">
      <pc:chgData name="Anton Vasilyev" userId="c9a2c3308cbc88f4" providerId="LiveId" clId="{3E0277A9-5147-4DB5-8744-C29D029B4807}" dt="2021-01-11T13:54:45.449" v="1132" actId="2710"/>
      <pc:docMkLst>
        <pc:docMk/>
      </pc:docMkLst>
      <pc:sldChg chg="modSp mod">
        <pc:chgData name="Anton Vasilyev" userId="c9a2c3308cbc88f4" providerId="LiveId" clId="{3E0277A9-5147-4DB5-8744-C29D029B4807}" dt="2021-01-11T13:43:04.184" v="815" actId="255"/>
        <pc:sldMkLst>
          <pc:docMk/>
          <pc:sldMk cId="3051655484" sldId="305"/>
        </pc:sldMkLst>
        <pc:spChg chg="mod">
          <ac:chgData name="Anton Vasilyev" userId="c9a2c3308cbc88f4" providerId="LiveId" clId="{3E0277A9-5147-4DB5-8744-C29D029B4807}" dt="2021-01-11T13:43:04.184" v="815" actId="255"/>
          <ac:spMkLst>
            <pc:docMk/>
            <pc:sldMk cId="3051655484" sldId="305"/>
            <ac:spMk id="3" creationId="{6EB5EA79-2747-4663-9DD7-388DB5EDF6F6}"/>
          </ac:spMkLst>
        </pc:spChg>
      </pc:sldChg>
      <pc:sldChg chg="modSp">
        <pc:chgData name="Anton Vasilyev" userId="c9a2c3308cbc88f4" providerId="LiveId" clId="{3E0277A9-5147-4DB5-8744-C29D029B4807}" dt="2021-01-11T12:21:10.302" v="0" actId="14826"/>
        <pc:sldMkLst>
          <pc:docMk/>
          <pc:sldMk cId="821046842" sldId="310"/>
        </pc:sldMkLst>
        <pc:picChg chg="mod">
          <ac:chgData name="Anton Vasilyev" userId="c9a2c3308cbc88f4" providerId="LiveId" clId="{3E0277A9-5147-4DB5-8744-C29D029B4807}" dt="2021-01-11T12:21:10.302" v="0" actId="14826"/>
          <ac:picMkLst>
            <pc:docMk/>
            <pc:sldMk cId="821046842" sldId="310"/>
            <ac:picMk id="13" creationId="{5387C5A7-2258-4827-A307-044E657B54D9}"/>
          </ac:picMkLst>
        </pc:picChg>
      </pc:sldChg>
      <pc:sldChg chg="addSp modSp">
        <pc:chgData name="Anton Vasilyev" userId="c9a2c3308cbc88f4" providerId="LiveId" clId="{3E0277A9-5147-4DB5-8744-C29D029B4807}" dt="2021-01-11T12:27:10.054" v="17"/>
        <pc:sldMkLst>
          <pc:docMk/>
          <pc:sldMk cId="3351705721" sldId="316"/>
        </pc:sldMkLst>
        <pc:spChg chg="add mod">
          <ac:chgData name="Anton Vasilyev" userId="c9a2c3308cbc88f4" providerId="LiveId" clId="{3E0277A9-5147-4DB5-8744-C29D029B4807}" dt="2021-01-11T12:27:10.054" v="17"/>
          <ac:spMkLst>
            <pc:docMk/>
            <pc:sldMk cId="3351705721" sldId="316"/>
            <ac:spMk id="9" creationId="{3A144210-64B3-42E5-B7FC-A399BA10533D}"/>
          </ac:spMkLst>
        </pc:spChg>
      </pc:sldChg>
      <pc:sldChg chg="addSp modSp">
        <pc:chgData name="Anton Vasilyev" userId="c9a2c3308cbc88f4" providerId="LiveId" clId="{3E0277A9-5147-4DB5-8744-C29D029B4807}" dt="2021-01-11T12:27:11.788" v="18"/>
        <pc:sldMkLst>
          <pc:docMk/>
          <pc:sldMk cId="1585995590" sldId="317"/>
        </pc:sldMkLst>
        <pc:spChg chg="add mod">
          <ac:chgData name="Anton Vasilyev" userId="c9a2c3308cbc88f4" providerId="LiveId" clId="{3E0277A9-5147-4DB5-8744-C29D029B4807}" dt="2021-01-11T12:27:11.788" v="18"/>
          <ac:spMkLst>
            <pc:docMk/>
            <pc:sldMk cId="1585995590" sldId="317"/>
            <ac:spMk id="9" creationId="{CC41675B-C978-45F8-9619-DA4153305DC3}"/>
          </ac:spMkLst>
        </pc:spChg>
      </pc:sldChg>
      <pc:sldChg chg="addSp modSp">
        <pc:chgData name="Anton Vasilyev" userId="c9a2c3308cbc88f4" providerId="LiveId" clId="{3E0277A9-5147-4DB5-8744-C29D029B4807}" dt="2021-01-11T12:27:13.484" v="19"/>
        <pc:sldMkLst>
          <pc:docMk/>
          <pc:sldMk cId="1833421332" sldId="318"/>
        </pc:sldMkLst>
        <pc:spChg chg="add mod">
          <ac:chgData name="Anton Vasilyev" userId="c9a2c3308cbc88f4" providerId="LiveId" clId="{3E0277A9-5147-4DB5-8744-C29D029B4807}" dt="2021-01-11T12:27:13.484" v="19"/>
          <ac:spMkLst>
            <pc:docMk/>
            <pc:sldMk cId="1833421332" sldId="318"/>
            <ac:spMk id="9" creationId="{B26DF840-951F-40FD-932A-A65A96DF6BC6}"/>
          </ac:spMkLst>
        </pc:spChg>
      </pc:sldChg>
      <pc:sldChg chg="addSp modSp">
        <pc:chgData name="Anton Vasilyev" userId="c9a2c3308cbc88f4" providerId="LiveId" clId="{3E0277A9-5147-4DB5-8744-C29D029B4807}" dt="2021-01-11T12:27:14.972" v="20"/>
        <pc:sldMkLst>
          <pc:docMk/>
          <pc:sldMk cId="2373629223" sldId="319"/>
        </pc:sldMkLst>
        <pc:spChg chg="add mod">
          <ac:chgData name="Anton Vasilyev" userId="c9a2c3308cbc88f4" providerId="LiveId" clId="{3E0277A9-5147-4DB5-8744-C29D029B4807}" dt="2021-01-11T12:27:14.972" v="20"/>
          <ac:spMkLst>
            <pc:docMk/>
            <pc:sldMk cId="2373629223" sldId="319"/>
            <ac:spMk id="9" creationId="{C22F63C0-2886-4D42-8F19-3BEC6DACD50A}"/>
          </ac:spMkLst>
        </pc:spChg>
      </pc:sldChg>
      <pc:sldChg chg="modSp mod">
        <pc:chgData name="Anton Vasilyev" userId="c9a2c3308cbc88f4" providerId="LiveId" clId="{3E0277A9-5147-4DB5-8744-C29D029B4807}" dt="2021-01-11T12:22:39.425" v="3" actId="20577"/>
        <pc:sldMkLst>
          <pc:docMk/>
          <pc:sldMk cId="3380565868" sldId="320"/>
        </pc:sldMkLst>
        <pc:spChg chg="mod">
          <ac:chgData name="Anton Vasilyev" userId="c9a2c3308cbc88f4" providerId="LiveId" clId="{3E0277A9-5147-4DB5-8744-C29D029B4807}" dt="2021-01-11T12:22:39.425" v="3" actId="20577"/>
          <ac:spMkLst>
            <pc:docMk/>
            <pc:sldMk cId="3380565868" sldId="320"/>
            <ac:spMk id="2" creationId="{4454E273-1BD3-4886-B183-8EA0CD8AA0F5}"/>
          </ac:spMkLst>
        </pc:spChg>
      </pc:sldChg>
      <pc:sldChg chg="modSp mod">
        <pc:chgData name="Anton Vasilyev" userId="c9a2c3308cbc88f4" providerId="LiveId" clId="{3E0277A9-5147-4DB5-8744-C29D029B4807}" dt="2021-01-11T12:22:48.306" v="4" actId="20577"/>
        <pc:sldMkLst>
          <pc:docMk/>
          <pc:sldMk cId="1649466243" sldId="321"/>
        </pc:sldMkLst>
        <pc:spChg chg="mod">
          <ac:chgData name="Anton Vasilyev" userId="c9a2c3308cbc88f4" providerId="LiveId" clId="{3E0277A9-5147-4DB5-8744-C29D029B4807}" dt="2021-01-11T12:22:48.306" v="4" actId="20577"/>
          <ac:spMkLst>
            <pc:docMk/>
            <pc:sldMk cId="1649466243" sldId="321"/>
            <ac:spMk id="2" creationId="{4454E273-1BD3-4886-B183-8EA0CD8AA0F5}"/>
          </ac:spMkLst>
        </pc:spChg>
      </pc:sldChg>
      <pc:sldChg chg="modSp mod">
        <pc:chgData name="Anton Vasilyev" userId="c9a2c3308cbc88f4" providerId="LiveId" clId="{3E0277A9-5147-4DB5-8744-C29D029B4807}" dt="2021-01-11T12:22:50.649" v="5" actId="20577"/>
        <pc:sldMkLst>
          <pc:docMk/>
          <pc:sldMk cId="2066757876" sldId="322"/>
        </pc:sldMkLst>
        <pc:spChg chg="mod">
          <ac:chgData name="Anton Vasilyev" userId="c9a2c3308cbc88f4" providerId="LiveId" clId="{3E0277A9-5147-4DB5-8744-C29D029B4807}" dt="2021-01-11T12:22:50.649" v="5" actId="20577"/>
          <ac:spMkLst>
            <pc:docMk/>
            <pc:sldMk cId="2066757876" sldId="322"/>
            <ac:spMk id="2" creationId="{4454E273-1BD3-4886-B183-8EA0CD8AA0F5}"/>
          </ac:spMkLst>
        </pc:spChg>
      </pc:sldChg>
      <pc:sldChg chg="modSp">
        <pc:chgData name="Anton Vasilyev" userId="c9a2c3308cbc88f4" providerId="LiveId" clId="{3E0277A9-5147-4DB5-8744-C29D029B4807}" dt="2021-01-11T13:43:47.732" v="816" actId="255"/>
        <pc:sldMkLst>
          <pc:docMk/>
          <pc:sldMk cId="4247894831" sldId="327"/>
        </pc:sldMkLst>
        <pc:spChg chg="mod">
          <ac:chgData name="Anton Vasilyev" userId="c9a2c3308cbc88f4" providerId="LiveId" clId="{3E0277A9-5147-4DB5-8744-C29D029B4807}" dt="2021-01-11T13:43:47.732" v="816" actId="255"/>
          <ac:spMkLst>
            <pc:docMk/>
            <pc:sldMk cId="4247894831" sldId="327"/>
            <ac:spMk id="3" creationId="{6EB5EA79-2747-4663-9DD7-388DB5EDF6F6}"/>
          </ac:spMkLst>
        </pc:spChg>
      </pc:sldChg>
      <pc:sldChg chg="modSp mod">
        <pc:chgData name="Anton Vasilyev" userId="c9a2c3308cbc88f4" providerId="LiveId" clId="{3E0277A9-5147-4DB5-8744-C29D029B4807}" dt="2021-01-11T13:43:54.813" v="817" actId="255"/>
        <pc:sldMkLst>
          <pc:docMk/>
          <pc:sldMk cId="2040655452" sldId="329"/>
        </pc:sldMkLst>
        <pc:spChg chg="mod">
          <ac:chgData name="Anton Vasilyev" userId="c9a2c3308cbc88f4" providerId="LiveId" clId="{3E0277A9-5147-4DB5-8744-C29D029B4807}" dt="2021-01-11T13:43:54.813" v="817" actId="255"/>
          <ac:spMkLst>
            <pc:docMk/>
            <pc:sldMk cId="2040655452" sldId="329"/>
            <ac:spMk id="3" creationId="{6EB5EA79-2747-4663-9DD7-388DB5EDF6F6}"/>
          </ac:spMkLst>
        </pc:spChg>
      </pc:sldChg>
      <pc:sldChg chg="modSp mod">
        <pc:chgData name="Anton Vasilyev" userId="c9a2c3308cbc88f4" providerId="LiveId" clId="{3E0277A9-5147-4DB5-8744-C29D029B4807}" dt="2021-01-11T12:24:25.636" v="13" actId="5793"/>
        <pc:sldMkLst>
          <pc:docMk/>
          <pc:sldMk cId="789955365" sldId="331"/>
        </pc:sldMkLst>
        <pc:spChg chg="mod">
          <ac:chgData name="Anton Vasilyev" userId="c9a2c3308cbc88f4" providerId="LiveId" clId="{3E0277A9-5147-4DB5-8744-C29D029B4807}" dt="2021-01-11T12:24:25.636" v="13" actId="5793"/>
          <ac:spMkLst>
            <pc:docMk/>
            <pc:sldMk cId="789955365" sldId="331"/>
            <ac:spMk id="3" creationId="{6EB5EA79-2747-4663-9DD7-388DB5EDF6F6}"/>
          </ac:spMkLst>
        </pc:spChg>
      </pc:sldChg>
      <pc:sldChg chg="modSp mod">
        <pc:chgData name="Anton Vasilyev" userId="c9a2c3308cbc88f4" providerId="LiveId" clId="{3E0277A9-5147-4DB5-8744-C29D029B4807}" dt="2021-01-11T12:25:52.999" v="16" actId="27636"/>
        <pc:sldMkLst>
          <pc:docMk/>
          <pc:sldMk cId="695561049" sldId="343"/>
        </pc:sldMkLst>
        <pc:spChg chg="mod">
          <ac:chgData name="Anton Vasilyev" userId="c9a2c3308cbc88f4" providerId="LiveId" clId="{3E0277A9-5147-4DB5-8744-C29D029B4807}" dt="2021-01-11T12:25:52.999" v="16" actId="27636"/>
          <ac:spMkLst>
            <pc:docMk/>
            <pc:sldMk cId="695561049" sldId="343"/>
            <ac:spMk id="3" creationId="{6EB5EA79-2747-4663-9DD7-388DB5EDF6F6}"/>
          </ac:spMkLst>
        </pc:spChg>
      </pc:sldChg>
      <pc:sldChg chg="addSp modSp mod">
        <pc:chgData name="Anton Vasilyev" userId="c9a2c3308cbc88f4" providerId="LiveId" clId="{3E0277A9-5147-4DB5-8744-C29D029B4807}" dt="2021-01-11T12:28:27.943" v="128" actId="1036"/>
        <pc:sldMkLst>
          <pc:docMk/>
          <pc:sldMk cId="4260663800" sldId="345"/>
        </pc:sldMkLst>
        <pc:spChg chg="add mod">
          <ac:chgData name="Anton Vasilyev" userId="c9a2c3308cbc88f4" providerId="LiveId" clId="{3E0277A9-5147-4DB5-8744-C29D029B4807}" dt="2021-01-11T12:28:27.943" v="128" actId="1036"/>
          <ac:spMkLst>
            <pc:docMk/>
            <pc:sldMk cId="4260663800" sldId="345"/>
            <ac:spMk id="9" creationId="{88886B7F-ABED-4739-B163-43E93F84A5B1}"/>
          </ac:spMkLst>
        </pc:spChg>
      </pc:sldChg>
      <pc:sldChg chg="modSp mod">
        <pc:chgData name="Anton Vasilyev" userId="c9a2c3308cbc88f4" providerId="LiveId" clId="{3E0277A9-5147-4DB5-8744-C29D029B4807}" dt="2021-01-11T12:28:18.929" v="112" actId="20577"/>
        <pc:sldMkLst>
          <pc:docMk/>
          <pc:sldMk cId="2369265874" sldId="346"/>
        </pc:sldMkLst>
        <pc:spChg chg="mod">
          <ac:chgData name="Anton Vasilyev" userId="c9a2c3308cbc88f4" providerId="LiveId" clId="{3E0277A9-5147-4DB5-8744-C29D029B4807}" dt="2021-01-11T12:28:18.929" v="112" actId="20577"/>
          <ac:spMkLst>
            <pc:docMk/>
            <pc:sldMk cId="2369265874" sldId="346"/>
            <ac:spMk id="3" creationId="{6EB5EA79-2747-4663-9DD7-388DB5EDF6F6}"/>
          </ac:spMkLst>
        </pc:spChg>
      </pc:sldChg>
      <pc:sldChg chg="modSp mod">
        <pc:chgData name="Anton Vasilyev" userId="c9a2c3308cbc88f4" providerId="LiveId" clId="{3E0277A9-5147-4DB5-8744-C29D029B4807}" dt="2021-01-11T13:45:14.269" v="914" actId="20577"/>
        <pc:sldMkLst>
          <pc:docMk/>
          <pc:sldMk cId="3101845048" sldId="347"/>
        </pc:sldMkLst>
        <pc:spChg chg="mod">
          <ac:chgData name="Anton Vasilyev" userId="c9a2c3308cbc88f4" providerId="LiveId" clId="{3E0277A9-5147-4DB5-8744-C29D029B4807}" dt="2021-01-11T13:45:14.269" v="914" actId="20577"/>
          <ac:spMkLst>
            <pc:docMk/>
            <pc:sldMk cId="3101845048" sldId="347"/>
            <ac:spMk id="3" creationId="{6EB5EA79-2747-4663-9DD7-388DB5EDF6F6}"/>
          </ac:spMkLst>
        </pc:spChg>
      </pc:sldChg>
      <pc:sldChg chg="addSp delSp modSp add mod">
        <pc:chgData name="Anton Vasilyev" userId="c9a2c3308cbc88f4" providerId="LiveId" clId="{3E0277A9-5147-4DB5-8744-C29D029B4807}" dt="2021-01-11T12:42:18.932" v="369" actId="1038"/>
        <pc:sldMkLst>
          <pc:docMk/>
          <pc:sldMk cId="3709561164" sldId="358"/>
        </pc:sldMkLst>
        <pc:spChg chg="mod">
          <ac:chgData name="Anton Vasilyev" userId="c9a2c3308cbc88f4" providerId="LiveId" clId="{3E0277A9-5147-4DB5-8744-C29D029B4807}" dt="2021-01-11T12:34:04.954" v="168" actId="20577"/>
          <ac:spMkLst>
            <pc:docMk/>
            <pc:sldMk cId="3709561164" sldId="358"/>
            <ac:spMk id="2" creationId="{4454E273-1BD3-4886-B183-8EA0CD8AA0F5}"/>
          </ac:spMkLst>
        </pc:spChg>
        <pc:spChg chg="mod">
          <ac:chgData name="Anton Vasilyev" userId="c9a2c3308cbc88f4" providerId="LiveId" clId="{3E0277A9-5147-4DB5-8744-C29D029B4807}" dt="2021-01-11T12:41:39.921" v="333" actId="20577"/>
          <ac:spMkLst>
            <pc:docMk/>
            <pc:sldMk cId="3709561164" sldId="358"/>
            <ac:spMk id="3" creationId="{6EB5EA79-2747-4663-9DD7-388DB5EDF6F6}"/>
          </ac:spMkLst>
        </pc:spChg>
        <pc:picChg chg="del">
          <ac:chgData name="Anton Vasilyev" userId="c9a2c3308cbc88f4" providerId="LiveId" clId="{3E0277A9-5147-4DB5-8744-C29D029B4807}" dt="2021-01-11T12:34:09.238" v="169" actId="478"/>
          <ac:picMkLst>
            <pc:docMk/>
            <pc:sldMk cId="3709561164" sldId="358"/>
            <ac:picMk id="6" creationId="{E72612BD-6B5A-4B92-847C-F1386562AF40}"/>
          </ac:picMkLst>
        </pc:picChg>
        <pc:picChg chg="add mod">
          <ac:chgData name="Anton Vasilyev" userId="c9a2c3308cbc88f4" providerId="LiveId" clId="{3E0277A9-5147-4DB5-8744-C29D029B4807}" dt="2021-01-11T12:41:55.130" v="336" actId="1076"/>
          <ac:picMkLst>
            <pc:docMk/>
            <pc:sldMk cId="3709561164" sldId="358"/>
            <ac:picMk id="7" creationId="{147F17B3-A2FF-4E13-A0AD-2F62719DA31C}"/>
          </ac:picMkLst>
        </pc:picChg>
        <pc:picChg chg="add mod">
          <ac:chgData name="Anton Vasilyev" userId="c9a2c3308cbc88f4" providerId="LiveId" clId="{3E0277A9-5147-4DB5-8744-C29D029B4807}" dt="2021-01-11T12:42:18.932" v="369" actId="1038"/>
          <ac:picMkLst>
            <pc:docMk/>
            <pc:sldMk cId="3709561164" sldId="358"/>
            <ac:picMk id="11" creationId="{6CD8783A-6A8C-424D-BB77-6D306649E807}"/>
          </ac:picMkLst>
        </pc:picChg>
      </pc:sldChg>
      <pc:sldChg chg="addSp delSp modSp add mod">
        <pc:chgData name="Anton Vasilyev" userId="c9a2c3308cbc88f4" providerId="LiveId" clId="{3E0277A9-5147-4DB5-8744-C29D029B4807}" dt="2021-01-11T12:46:32.672" v="483" actId="14100"/>
        <pc:sldMkLst>
          <pc:docMk/>
          <pc:sldMk cId="2134584169" sldId="359"/>
        </pc:sldMkLst>
        <pc:spChg chg="mod">
          <ac:chgData name="Anton Vasilyev" userId="c9a2c3308cbc88f4" providerId="LiveId" clId="{3E0277A9-5147-4DB5-8744-C29D029B4807}" dt="2021-01-11T12:45:48.584" v="472" actId="20577"/>
          <ac:spMkLst>
            <pc:docMk/>
            <pc:sldMk cId="2134584169" sldId="359"/>
            <ac:spMk id="3" creationId="{6EB5EA79-2747-4663-9DD7-388DB5EDF6F6}"/>
          </ac:spMkLst>
        </pc:spChg>
        <pc:picChg chg="add mod">
          <ac:chgData name="Anton Vasilyev" userId="c9a2c3308cbc88f4" providerId="LiveId" clId="{3E0277A9-5147-4DB5-8744-C29D029B4807}" dt="2021-01-11T12:46:09.159" v="479" actId="1076"/>
          <ac:picMkLst>
            <pc:docMk/>
            <pc:sldMk cId="2134584169" sldId="359"/>
            <ac:picMk id="6" creationId="{17F6C7C5-99FE-4946-8574-3F822176760C}"/>
          </ac:picMkLst>
        </pc:picChg>
        <pc:picChg chg="del">
          <ac:chgData name="Anton Vasilyev" userId="c9a2c3308cbc88f4" providerId="LiveId" clId="{3E0277A9-5147-4DB5-8744-C29D029B4807}" dt="2021-01-11T12:45:50.969" v="473" actId="478"/>
          <ac:picMkLst>
            <pc:docMk/>
            <pc:sldMk cId="2134584169" sldId="359"/>
            <ac:picMk id="7" creationId="{147F17B3-A2FF-4E13-A0AD-2F62719DA31C}"/>
          </ac:picMkLst>
        </pc:picChg>
        <pc:picChg chg="del">
          <ac:chgData name="Anton Vasilyev" userId="c9a2c3308cbc88f4" providerId="LiveId" clId="{3E0277A9-5147-4DB5-8744-C29D029B4807}" dt="2021-01-11T12:45:52.263" v="474" actId="478"/>
          <ac:picMkLst>
            <pc:docMk/>
            <pc:sldMk cId="2134584169" sldId="359"/>
            <ac:picMk id="11" creationId="{6CD8783A-6A8C-424D-BB77-6D306649E807}"/>
          </ac:picMkLst>
        </pc:picChg>
        <pc:picChg chg="add mod">
          <ac:chgData name="Anton Vasilyev" userId="c9a2c3308cbc88f4" providerId="LiveId" clId="{3E0277A9-5147-4DB5-8744-C29D029B4807}" dt="2021-01-11T12:46:32.672" v="483" actId="14100"/>
          <ac:picMkLst>
            <pc:docMk/>
            <pc:sldMk cId="2134584169" sldId="359"/>
            <ac:picMk id="13" creationId="{4F4A74E5-AE57-4BED-ABDF-F5FB6A000EE9}"/>
          </ac:picMkLst>
        </pc:picChg>
      </pc:sldChg>
      <pc:sldChg chg="addSp delSp modSp add mod">
        <pc:chgData name="Anton Vasilyev" userId="c9a2c3308cbc88f4" providerId="LiveId" clId="{3E0277A9-5147-4DB5-8744-C29D029B4807}" dt="2021-01-11T13:01:42.517" v="739" actId="1076"/>
        <pc:sldMkLst>
          <pc:docMk/>
          <pc:sldMk cId="1230151560" sldId="360"/>
        </pc:sldMkLst>
        <pc:spChg chg="mod">
          <ac:chgData name="Anton Vasilyev" userId="c9a2c3308cbc88f4" providerId="LiveId" clId="{3E0277A9-5147-4DB5-8744-C29D029B4807}" dt="2021-01-11T12:50:00.679" v="552" actId="20577"/>
          <ac:spMkLst>
            <pc:docMk/>
            <pc:sldMk cId="1230151560" sldId="360"/>
            <ac:spMk id="3" creationId="{6EB5EA79-2747-4663-9DD7-388DB5EDF6F6}"/>
          </ac:spMkLst>
        </pc:spChg>
        <pc:picChg chg="del">
          <ac:chgData name="Anton Vasilyev" userId="c9a2c3308cbc88f4" providerId="LiveId" clId="{3E0277A9-5147-4DB5-8744-C29D029B4807}" dt="2021-01-11T12:50:05.532" v="553" actId="478"/>
          <ac:picMkLst>
            <pc:docMk/>
            <pc:sldMk cId="1230151560" sldId="360"/>
            <ac:picMk id="6" creationId="{17F6C7C5-99FE-4946-8574-3F822176760C}"/>
          </ac:picMkLst>
        </pc:picChg>
        <pc:picChg chg="add mod">
          <ac:chgData name="Anton Vasilyev" userId="c9a2c3308cbc88f4" providerId="LiveId" clId="{3E0277A9-5147-4DB5-8744-C29D029B4807}" dt="2021-01-11T12:50:28.461" v="559" actId="1076"/>
          <ac:picMkLst>
            <pc:docMk/>
            <pc:sldMk cId="1230151560" sldId="360"/>
            <ac:picMk id="7" creationId="{560661BC-B228-473B-AC0A-2627D654B69C}"/>
          </ac:picMkLst>
        </pc:picChg>
        <pc:picChg chg="add mod">
          <ac:chgData name="Anton Vasilyev" userId="c9a2c3308cbc88f4" providerId="LiveId" clId="{3E0277A9-5147-4DB5-8744-C29D029B4807}" dt="2021-01-11T12:51:26.261" v="562" actId="1076"/>
          <ac:picMkLst>
            <pc:docMk/>
            <pc:sldMk cId="1230151560" sldId="360"/>
            <ac:picMk id="11" creationId="{1C401FEF-015E-4425-87D6-4A5E4631A2FD}"/>
          </ac:picMkLst>
        </pc:picChg>
        <pc:picChg chg="del">
          <ac:chgData name="Anton Vasilyev" userId="c9a2c3308cbc88f4" providerId="LiveId" clId="{3E0277A9-5147-4DB5-8744-C29D029B4807}" dt="2021-01-11T12:50:06.260" v="554" actId="478"/>
          <ac:picMkLst>
            <pc:docMk/>
            <pc:sldMk cId="1230151560" sldId="360"/>
            <ac:picMk id="13" creationId="{4F4A74E5-AE57-4BED-ABDF-F5FB6A000EE9}"/>
          </ac:picMkLst>
        </pc:picChg>
        <pc:picChg chg="add mod">
          <ac:chgData name="Anton Vasilyev" userId="c9a2c3308cbc88f4" providerId="LiveId" clId="{3E0277A9-5147-4DB5-8744-C29D029B4807}" dt="2021-01-11T13:01:42.517" v="739" actId="1076"/>
          <ac:picMkLst>
            <pc:docMk/>
            <pc:sldMk cId="1230151560" sldId="360"/>
            <ac:picMk id="14" creationId="{70F1A8E2-3565-4515-A2CE-8E93CD205C36}"/>
          </ac:picMkLst>
        </pc:picChg>
      </pc:sldChg>
      <pc:sldChg chg="addSp delSp modSp add mod ord">
        <pc:chgData name="Anton Vasilyev" userId="c9a2c3308cbc88f4" providerId="LiveId" clId="{3E0277A9-5147-4DB5-8744-C29D029B4807}" dt="2021-01-11T13:04:06.200" v="743" actId="1076"/>
        <pc:sldMkLst>
          <pc:docMk/>
          <pc:sldMk cId="94209675" sldId="361"/>
        </pc:sldMkLst>
        <pc:spChg chg="mod">
          <ac:chgData name="Anton Vasilyev" userId="c9a2c3308cbc88f4" providerId="LiveId" clId="{3E0277A9-5147-4DB5-8744-C29D029B4807}" dt="2021-01-11T12:56:22.919" v="583" actId="20577"/>
          <ac:spMkLst>
            <pc:docMk/>
            <pc:sldMk cId="94209675" sldId="361"/>
            <ac:spMk id="2" creationId="{4454E273-1BD3-4886-B183-8EA0CD8AA0F5}"/>
          </ac:spMkLst>
        </pc:spChg>
        <pc:spChg chg="mod">
          <ac:chgData name="Anton Vasilyev" userId="c9a2c3308cbc88f4" providerId="LiveId" clId="{3E0277A9-5147-4DB5-8744-C29D029B4807}" dt="2021-01-11T12:56:51.192" v="679" actId="20577"/>
          <ac:spMkLst>
            <pc:docMk/>
            <pc:sldMk cId="94209675" sldId="361"/>
            <ac:spMk id="3" creationId="{6EB5EA79-2747-4663-9DD7-388DB5EDF6F6}"/>
          </ac:spMkLst>
        </pc:spChg>
        <pc:picChg chg="del">
          <ac:chgData name="Anton Vasilyev" userId="c9a2c3308cbc88f4" providerId="LiveId" clId="{3E0277A9-5147-4DB5-8744-C29D029B4807}" dt="2021-01-11T12:56:54.135" v="680" actId="478"/>
          <ac:picMkLst>
            <pc:docMk/>
            <pc:sldMk cId="94209675" sldId="361"/>
            <ac:picMk id="6" creationId="{17F6C7C5-99FE-4946-8574-3F822176760C}"/>
          </ac:picMkLst>
        </pc:picChg>
        <pc:picChg chg="add mod">
          <ac:chgData name="Anton Vasilyev" userId="c9a2c3308cbc88f4" providerId="LiveId" clId="{3E0277A9-5147-4DB5-8744-C29D029B4807}" dt="2021-01-11T13:04:06.200" v="743" actId="1076"/>
          <ac:picMkLst>
            <pc:docMk/>
            <pc:sldMk cId="94209675" sldId="361"/>
            <ac:picMk id="7" creationId="{40281104-1ED3-4A1F-810F-BFFDF22A7A85}"/>
          </ac:picMkLst>
        </pc:picChg>
        <pc:picChg chg="del">
          <ac:chgData name="Anton Vasilyev" userId="c9a2c3308cbc88f4" providerId="LiveId" clId="{3E0277A9-5147-4DB5-8744-C29D029B4807}" dt="2021-01-11T12:56:54.791" v="681" actId="478"/>
          <ac:picMkLst>
            <pc:docMk/>
            <pc:sldMk cId="94209675" sldId="361"/>
            <ac:picMk id="13" creationId="{4F4A74E5-AE57-4BED-ABDF-F5FB6A000EE9}"/>
          </ac:picMkLst>
        </pc:picChg>
      </pc:sldChg>
      <pc:sldChg chg="modSp add mod">
        <pc:chgData name="Anton Vasilyev" userId="c9a2c3308cbc88f4" providerId="LiveId" clId="{3E0277A9-5147-4DB5-8744-C29D029B4807}" dt="2021-01-11T13:00:19.132" v="738" actId="14100"/>
        <pc:sldMkLst>
          <pc:docMk/>
          <pc:sldMk cId="3520255102" sldId="362"/>
        </pc:sldMkLst>
        <pc:spChg chg="mod">
          <ac:chgData name="Anton Vasilyev" userId="c9a2c3308cbc88f4" providerId="LiveId" clId="{3E0277A9-5147-4DB5-8744-C29D029B4807}" dt="2021-01-11T12:58:14.869" v="734" actId="20577"/>
          <ac:spMkLst>
            <pc:docMk/>
            <pc:sldMk cId="3520255102" sldId="362"/>
            <ac:spMk id="3" creationId="{6EB5EA79-2747-4663-9DD7-388DB5EDF6F6}"/>
          </ac:spMkLst>
        </pc:spChg>
        <pc:picChg chg="mod">
          <ac:chgData name="Anton Vasilyev" userId="c9a2c3308cbc88f4" providerId="LiveId" clId="{3E0277A9-5147-4DB5-8744-C29D029B4807}" dt="2021-01-11T13:00:19.132" v="738" actId="14100"/>
          <ac:picMkLst>
            <pc:docMk/>
            <pc:sldMk cId="3520255102" sldId="362"/>
            <ac:picMk id="7" creationId="{147F17B3-A2FF-4E13-A0AD-2F62719DA31C}"/>
          </ac:picMkLst>
        </pc:picChg>
        <pc:picChg chg="mod">
          <ac:chgData name="Anton Vasilyev" userId="c9a2c3308cbc88f4" providerId="LiveId" clId="{3E0277A9-5147-4DB5-8744-C29D029B4807}" dt="2021-01-11T13:00:08.383" v="736" actId="14826"/>
          <ac:picMkLst>
            <pc:docMk/>
            <pc:sldMk cId="3520255102" sldId="362"/>
            <ac:picMk id="11" creationId="{6CD8783A-6A8C-424D-BB77-6D306649E807}"/>
          </ac:picMkLst>
        </pc:picChg>
      </pc:sldChg>
      <pc:sldChg chg="modSp add mod ord">
        <pc:chgData name="Anton Vasilyev" userId="c9a2c3308cbc88f4" providerId="LiveId" clId="{3E0277A9-5147-4DB5-8744-C29D029B4807}" dt="2021-01-11T13:05:34.260" v="807" actId="6549"/>
        <pc:sldMkLst>
          <pc:docMk/>
          <pc:sldMk cId="456308200" sldId="363"/>
        </pc:sldMkLst>
        <pc:spChg chg="mod">
          <ac:chgData name="Anton Vasilyev" userId="c9a2c3308cbc88f4" providerId="LiveId" clId="{3E0277A9-5147-4DB5-8744-C29D029B4807}" dt="2021-01-11T13:05:29.566" v="806" actId="20577"/>
          <ac:spMkLst>
            <pc:docMk/>
            <pc:sldMk cId="456308200" sldId="363"/>
            <ac:spMk id="2" creationId="{4454E273-1BD3-4886-B183-8EA0CD8AA0F5}"/>
          </ac:spMkLst>
        </pc:spChg>
        <pc:spChg chg="mod">
          <ac:chgData name="Anton Vasilyev" userId="c9a2c3308cbc88f4" providerId="LiveId" clId="{3E0277A9-5147-4DB5-8744-C29D029B4807}" dt="2021-01-11T13:05:34.260" v="807" actId="6549"/>
          <ac:spMkLst>
            <pc:docMk/>
            <pc:sldMk cId="456308200" sldId="363"/>
            <ac:spMk id="3" creationId="{6EB5EA79-2747-4663-9DD7-388DB5EDF6F6}"/>
          </ac:spMkLst>
        </pc:spChg>
      </pc:sldChg>
      <pc:sldChg chg="modSp add mod">
        <pc:chgData name="Anton Vasilyev" userId="c9a2c3308cbc88f4" providerId="LiveId" clId="{3E0277A9-5147-4DB5-8744-C29D029B4807}" dt="2021-01-11T13:54:45.449" v="1132" actId="2710"/>
        <pc:sldMkLst>
          <pc:docMk/>
          <pc:sldMk cId="3667051709" sldId="364"/>
        </pc:sldMkLst>
        <pc:spChg chg="mod">
          <ac:chgData name="Anton Vasilyev" userId="c9a2c3308cbc88f4" providerId="LiveId" clId="{3E0277A9-5147-4DB5-8744-C29D029B4807}" dt="2021-01-11T13:54:45.449" v="1132" actId="2710"/>
          <ac:spMkLst>
            <pc:docMk/>
            <pc:sldMk cId="3667051709" sldId="364"/>
            <ac:spMk id="3" creationId="{6EB5EA79-2747-4663-9DD7-388DB5EDF6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767C-AF40-435F-96CE-AEA0026E7E0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17F02-977A-46DA-8A30-371311DA2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40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Сказать про то, что мы много говорили про интегралы, но они нам в итоге не потребовались, все снова свелось к сумме. Но вот теперь будем и интегрировать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Сильно большие тоже не надо, только минимальные, при которых становится хорошо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делать с </a:t>
            </a:r>
            <a:r>
              <a:rPr lang="en-US" dirty="0"/>
              <a:t>ambient </a:t>
            </a:r>
            <a:r>
              <a:rPr lang="ru-RU" dirty="0"/>
              <a:t>светом? Прибавить =) Последняя строчка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Мысленный эксперимент с темной комнатой и настольной лампой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Аппроксимации и допущения. Их приходится делать, поскольку иначе – никак =(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8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и есть та картинка, которую мы часто можем найти в статьях, как иллюстрацию к эффекту Френеля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История про использования </a:t>
            </a:r>
            <a:r>
              <a:rPr lang="en-US" dirty="0"/>
              <a:t>HDRI </a:t>
            </a:r>
            <a:r>
              <a:rPr lang="ru-RU" dirty="0"/>
              <a:t>текстур в качестве </a:t>
            </a:r>
            <a:r>
              <a:rPr lang="ru-RU" dirty="0" err="1"/>
              <a:t>рефа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направление координат (</a:t>
            </a:r>
            <a:r>
              <a:rPr lang="en-US" dirty="0"/>
              <a:t>Y - </a:t>
            </a:r>
            <a:r>
              <a:rPr lang="ru-RU" dirty="0"/>
              <a:t>вверх)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Нормализация – это по сути дела превращение квадрата в одну шестую часть поверхности сферы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5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Где взять крест (сохранить из </a:t>
            </a:r>
            <a:r>
              <a:rPr lang="en-US" dirty="0" err="1"/>
              <a:t>RenderDoc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Заметка про умножение на </a:t>
            </a:r>
            <a:r>
              <a:rPr lang="en-US" dirty="0"/>
              <a:t>Pi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E17F02-977A-46DA-8A30-371311DA23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drihaven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0%D0%B0%D0%B2%D0%BD%D0%BE%D0%BF%D1%80%D0%BE%D0%BC%D0%B5%D0%B6%D1%83%D1%82%D0%BE%D1%87%D0%BD%D0%B0%D1%8F_%D0%BF%D1%80%D0%BE%D0%B5%D0%BA%D1%86%D0%B8%D1%8F" TargetMode="External"/><Relationship Id="rId4" Type="http://schemas.openxmlformats.org/officeDocument/2006/relationships/hyperlink" Target="http://www.hdrlabs.com/sibl/archive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hings/stb/blob/master/stb_image.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ea typeface="+mj-lt"/>
                <a:cs typeface="+mj-lt"/>
              </a:rPr>
              <a:t>Глава</a:t>
            </a:r>
            <a:r>
              <a:rPr lang="en-US" sz="4800" dirty="0">
                <a:ea typeface="+mj-lt"/>
                <a:cs typeface="+mj-lt"/>
              </a:rPr>
              <a:t> 4. Image Based Lighting, diffuse component</a:t>
            </a:r>
            <a:endParaRPr lang="en-US" sz="48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>
                    <a:cs typeface="Calibri"/>
                  </a:rPr>
                  <a:t>Сумма (в общем случае интеграл) энергетической яркости во всех входящих направлений в данной точки называется облученность (</a:t>
                </a:r>
                <a:r>
                  <a:rPr lang="en-US" sz="2000" b="1" dirty="0">
                    <a:cs typeface="Calibri"/>
                  </a:rPr>
                  <a:t>irradiance</a:t>
                </a:r>
                <a:r>
                  <a:rPr lang="ru-RU" sz="2000" dirty="0">
                    <a:cs typeface="Calibri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000" dirty="0">
                    <a:cs typeface="Calibri"/>
                  </a:rPr>
                  <a:t>Irradiance Map (</a:t>
                </a:r>
                <a:r>
                  <a:rPr lang="ru-RU" sz="2000" dirty="0">
                    <a:cs typeface="Calibri"/>
                  </a:rPr>
                  <a:t>карта облученности</a:t>
                </a:r>
                <a:r>
                  <a:rPr lang="en-US" sz="2000" dirty="0">
                    <a:cs typeface="Calibri"/>
                  </a:rPr>
                  <a:t>)</a:t>
                </a:r>
                <a:r>
                  <a:rPr lang="ru-RU" sz="2000" dirty="0">
                    <a:cs typeface="Calibri"/>
                  </a:rPr>
                  <a:t> – кубическая текстура, в которой хранится значение </a:t>
                </a:r>
                <a:r>
                  <a:rPr lang="en-US" sz="2000" dirty="0">
                    <a:cs typeface="Calibri"/>
                  </a:rPr>
                  <a:t>irradiance </a:t>
                </a:r>
                <a:r>
                  <a:rPr lang="ru-RU" sz="2000" dirty="0">
                    <a:cs typeface="Calibri"/>
                  </a:rPr>
                  <a:t>для всех возможных направлений нормали к поверхности в какой-то фиксированной точке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b="0" i="1">
                              <a:latin typeface="Cambria Math" panose="02040503050406030204" pitchFamily="18" charset="0"/>
                              <a:cs typeface="Calibri"/>
                            </a:rPr>
                            <m:t>∗(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∙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2000" dirty="0">
                    <a:cs typeface="Calibri"/>
                  </a:rPr>
                  <a:t>Будем использовать английское название, поскольку массово используется именно оно</a:t>
                </a: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  <a:blipFill>
                <a:blip r:embed="rId2"/>
                <a:stretch>
                  <a:fillRect l="-586"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Environment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Кубическая текстура с окружающей обстановкой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 данной главе просто возьмем из интернета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cs typeface="Calibri"/>
                <a:hlinkClick r:id="rId3"/>
              </a:rPr>
              <a:t>HDRI Haven</a:t>
            </a:r>
            <a:endParaRPr lang="en-US" sz="1600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600" dirty="0" err="1">
                <a:cs typeface="Calibri"/>
                <a:hlinkClick r:id="rId4"/>
              </a:rPr>
              <a:t>sIBL</a:t>
            </a:r>
            <a:r>
              <a:rPr lang="en-US" sz="1600" dirty="0">
                <a:cs typeface="Calibri"/>
                <a:hlinkClick r:id="rId4"/>
              </a:rPr>
              <a:t> Archive</a:t>
            </a:r>
            <a:endParaRPr lang="en-US" sz="16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HDR </a:t>
            </a:r>
            <a:r>
              <a:rPr lang="ru-RU" sz="2000" dirty="0">
                <a:cs typeface="Calibri"/>
              </a:rPr>
              <a:t>текстуры, не </a:t>
            </a:r>
            <a:r>
              <a:rPr lang="en-US" sz="2000" dirty="0">
                <a:cs typeface="Calibri"/>
              </a:rPr>
              <a:t>sRGB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Текстуры </a:t>
            </a:r>
            <a:r>
              <a:rPr lang="en-US" sz="2000" dirty="0">
                <a:cs typeface="Calibri"/>
              </a:rPr>
              <a:t>*.</a:t>
            </a:r>
            <a:r>
              <a:rPr lang="en-US" sz="2000" dirty="0" err="1">
                <a:cs typeface="Calibri"/>
              </a:rPr>
              <a:t>hdr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формата хранятся в </a:t>
            </a:r>
            <a:r>
              <a:rPr lang="ru-RU" sz="2000" dirty="0">
                <a:cs typeface="Calibri"/>
                <a:hlinkClick r:id="rId5"/>
              </a:rPr>
              <a:t>цилиндрической равнопромежуточной проекции</a:t>
            </a:r>
            <a:endParaRPr lang="ru-RU" sz="20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Нам неудобно, поскольку для чтения из нее по нормали придется считать арктангенс и арксинус, затратные для шейдера операции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Переведем в кубическую текстуру</a:t>
            </a:r>
            <a:endParaRPr lang="en-US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5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Environment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Файлы формата </a:t>
            </a:r>
            <a:r>
              <a:rPr lang="en-US" sz="2000" dirty="0">
                <a:cs typeface="Calibri"/>
              </a:rPr>
              <a:t>*.</a:t>
            </a:r>
            <a:r>
              <a:rPr lang="en-US" sz="2000" dirty="0" err="1">
                <a:cs typeface="Calibri"/>
              </a:rPr>
              <a:t>hdr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можно загрузить используя </a:t>
            </a:r>
            <a:r>
              <a:rPr lang="en-US" sz="2000" dirty="0">
                <a:cs typeface="Calibri"/>
                <a:hlinkClick r:id="rId2"/>
              </a:rPr>
              <a:t>STB Image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Используем для создания 2</a:t>
            </a:r>
            <a:r>
              <a:rPr lang="en-US" sz="2000" dirty="0">
                <a:cs typeface="Calibri"/>
              </a:rPr>
              <a:t>D</a:t>
            </a:r>
            <a:r>
              <a:rPr lang="ru-RU" sz="2000" dirty="0">
                <a:cs typeface="Calibri"/>
              </a:rPr>
              <a:t> текстуры с форматом </a:t>
            </a:r>
            <a:r>
              <a:rPr lang="en-US" sz="2000" dirty="0">
                <a:cs typeface="Calibri"/>
              </a:rPr>
              <a:t>DXGI_FORMAT_R32G32B32A32_FLOAT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Технически, альфа канал нам не нужен, но лучше использовать этот формат, поскольку с </a:t>
            </a:r>
            <a:r>
              <a:rPr lang="en-US" sz="2000" dirty="0">
                <a:cs typeface="Calibri"/>
              </a:rPr>
              <a:t>DXGI_FORMAT_R32G32B32_FLOAT</a:t>
            </a:r>
            <a:r>
              <a:rPr lang="ru-RU" sz="2000" dirty="0">
                <a:cs typeface="Calibri"/>
              </a:rPr>
              <a:t>, например,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не все видеокарты работают корректно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Возможно, придется сконвертировать, если источник без альфа канала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Преобразование из равнопромежуточной проекции в кубическую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1"/>
                <a:ext cx="5714905" cy="5000251"/>
              </a:xfrm>
            </p:spPr>
            <p:txBody>
              <a:bodyPr vert="horz" lIns="91440" tIns="45720" rIns="91440" bIns="45720" rtlCol="0" anchor="t">
                <a:normAutofit fontScale="40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4500" dirty="0">
                    <a:cs typeface="Calibri"/>
                  </a:rPr>
                  <a:t>Текстурные координаты для равнопромежуточной проекции</a:t>
                </a:r>
                <a:endParaRPr lang="ru-RU" sz="4500" b="0" dirty="0">
                  <a:cs typeface="Calibri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∈[0;1]</m:t>
                    </m:r>
                  </m:oMath>
                </a14:m>
                <a:endParaRPr lang="en-US" sz="3000" dirty="0">
                  <a:cs typeface="Calibri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0;1</m:t>
                        </m:r>
                      </m:e>
                    </m:d>
                  </m:oMath>
                </a14:m>
                <a:endParaRPr lang="ru-RU" sz="3000" b="0" dirty="0">
                  <a:ea typeface="Cambria Math" panose="02040503050406030204" pitchFamily="18" charset="0"/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4500" dirty="0">
                    <a:cs typeface="Calibri"/>
                  </a:rPr>
                  <a:t>Преобразование из текстурных координат в сферические</a:t>
                </a:r>
                <a:endParaRPr lang="en-US" sz="4500" dirty="0">
                  <a:cs typeface="Calibri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latin typeface="Cambria Math" panose="02040503050406030204" pitchFamily="18" charset="0"/>
                        <a:cs typeface="Calibri"/>
                      </a:rPr>
                      <m:t>θ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=−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𝜋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𝜋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𝑣</m:t>
                    </m:r>
                  </m:oMath>
                </a14:m>
                <a:endParaRPr lang="en-US" sz="3000" dirty="0">
                  <a:cs typeface="Calibri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i="1" smtClean="0">
                        <a:latin typeface="Cambria Math" panose="02040503050406030204" pitchFamily="18" charset="0"/>
                        <a:cs typeface="Calibri"/>
                      </a:rPr>
                      <m:t>φ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=2∗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𝜋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𝑢</m:t>
                    </m:r>
                  </m:oMath>
                </a14:m>
                <a:endParaRPr lang="ru-RU" sz="30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4500" dirty="0">
                    <a:cs typeface="Calibri"/>
                  </a:rPr>
                  <a:t>Преобразование из сферических в декартовые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0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cs typeface="Calibri"/>
                      </a:rPr>
                      <m:t>cos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⁡(</m:t>
                    </m:r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  <a:cs typeface="Calibri"/>
                      </a:rPr>
                      <m:t>φ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3000" dirty="0">
                  <a:cs typeface="Calibri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𝑦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cs typeface="Calibri"/>
                      </a:rPr>
                      <m:t>sin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⁡(</m:t>
                    </m:r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  <a:cs typeface="Calibri"/>
                      </a:rPr>
                      <m:t>θ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3000" dirty="0">
                  <a:cs typeface="Calibri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𝑧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cs typeface="Calibri"/>
                      </a:rPr>
                      <m:t>cos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θ</m:t>
                        </m:r>
                      </m:e>
                    </m:d>
                    <m:r>
                      <a:rPr lang="en-US" sz="3000" b="0" i="0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cs typeface="Calibri"/>
                      </a:rPr>
                      <m:t>sin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⁡(</m:t>
                    </m:r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  <a:cs typeface="Calibri"/>
                      </a:rPr>
                      <m:t>φ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30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4500" dirty="0">
                    <a:cs typeface="Calibri"/>
                  </a:rPr>
                  <a:t>Таким образом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  <a:cs typeface="Calibri"/>
                          </a:rPr>
                          <m:t>arctg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⁡(</m:t>
                        </m:r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𝑥</m:t>
                            </m:r>
                          </m:den>
                        </m:f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2∗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𝜋</m:t>
                        </m:r>
                      </m:den>
                    </m:f>
                  </m:oMath>
                </a14:m>
                <a:r>
                  <a:rPr lang="ru-RU" sz="3000" dirty="0">
                    <a:cs typeface="Calibri"/>
                  </a:rPr>
                  <a:t>, точнее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𝑢</m:t>
                    </m:r>
                    <m:r>
                      <a:rPr lang="en-US" sz="3000" i="1">
                        <a:latin typeface="Cambria Math" panose="02040503050406030204" pitchFamily="18" charset="0"/>
                        <a:cs typeface="Calibri"/>
                      </a:rPr>
                      <m:t>=1.0 </m:t>
                    </m:r>
                    <m:r>
                      <a:rPr lang="ru-RU" sz="3000" b="0" i="1" smtClean="0">
                        <a:latin typeface="Cambria Math" panose="02040503050406030204" pitchFamily="18" charset="0"/>
                        <a:cs typeface="Calibri"/>
                      </a:rPr>
                      <m:t>− </m:t>
                    </m:r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 panose="02040503050406030204" pitchFamily="18" charset="0"/>
                                <a:cs typeface="Calibri"/>
                              </a:rPr>
                              <m:t>arctg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cs typeface="Calibri"/>
                          </a:rPr>
                          <m:t>2∗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𝜋</m:t>
                        </m:r>
                      </m:den>
                    </m:f>
                  </m:oMath>
                </a14:m>
                <a:r>
                  <a:rPr lang="ru-RU" sz="3000" dirty="0">
                    <a:cs typeface="Calibri"/>
                  </a:rPr>
                  <a:t>, из-за направления текстурных координат в </a:t>
                </a:r>
                <a:r>
                  <a:rPr lang="en-US" sz="3000" dirty="0">
                    <a:cs typeface="Calibri"/>
                  </a:rPr>
                  <a:t>DirectX 11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𝑣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Calibri"/>
                          </a:rPr>
                          <m:t>arcsin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Calibri"/>
                          </a:rPr>
                          <m:t>⁡(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𝜋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1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30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1"/>
                <a:ext cx="5714905" cy="5000251"/>
              </a:xfrm>
              <a:blipFill>
                <a:blip r:embed="rId3"/>
                <a:stretch>
                  <a:fillRect l="-640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3A32F9-735F-4CDE-8FAD-DD1020A6E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5669" y="2176272"/>
            <a:ext cx="2403557" cy="14786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AB233A-9C52-4DA8-91DE-42D1B8AF3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84" y="3875242"/>
            <a:ext cx="2411327" cy="19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5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Преобразование из равнопромежуточной проекции в кубическую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Создать кубическую текстуру (можно размер стороны 512 на 512)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Создать</a:t>
            </a:r>
            <a:r>
              <a:rPr lang="en-US" sz="2000" dirty="0">
                <a:cs typeface="Calibri"/>
              </a:rPr>
              <a:t> render target </a:t>
            </a:r>
            <a:r>
              <a:rPr lang="ru-RU" sz="2000" dirty="0">
                <a:cs typeface="Calibri"/>
              </a:rPr>
              <a:t>размером с одну сторону кубической текстуры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Настроить вывод в этот </a:t>
            </a:r>
            <a:r>
              <a:rPr lang="en-US" sz="2000" dirty="0">
                <a:cs typeface="Calibri"/>
              </a:rPr>
              <a:t>render target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Настроить перспективную камеру с углом зрения по вертикали и горизонтали по 90 градусов, в соответствующем направлении, </a:t>
            </a:r>
            <a:r>
              <a:rPr lang="en-US" sz="2000" dirty="0">
                <a:cs typeface="Calibri"/>
              </a:rPr>
              <a:t>far plane </a:t>
            </a:r>
            <a:r>
              <a:rPr lang="ru-RU" sz="2000" dirty="0">
                <a:cs typeface="Calibri"/>
              </a:rPr>
              <a:t>больше 0.5, </a:t>
            </a:r>
            <a:r>
              <a:rPr lang="en-US" sz="2000" dirty="0">
                <a:cs typeface="Calibri"/>
              </a:rPr>
              <a:t>near plane </a:t>
            </a:r>
            <a:r>
              <a:rPr lang="ru-RU" sz="2000" dirty="0">
                <a:cs typeface="Calibri"/>
              </a:rPr>
              <a:t>меньше 0.5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Вывести квадрат, который накроет весь </a:t>
            </a:r>
            <a:r>
              <a:rPr lang="en-US" sz="2000" dirty="0">
                <a:cs typeface="Calibri"/>
              </a:rPr>
              <a:t>render target </a:t>
            </a:r>
            <a:r>
              <a:rPr lang="ru-RU" sz="2000" dirty="0">
                <a:cs typeface="Calibri"/>
              </a:rPr>
              <a:t>и только его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Из вершинного шейдера в пиксельный передать координаты вершин в мировом пространстве</a:t>
            </a:r>
          </a:p>
          <a:p>
            <a:pPr>
              <a:lnSpc>
                <a:spcPct val="100000"/>
              </a:lnSpc>
            </a:pPr>
            <a:r>
              <a:rPr lang="ru-RU" sz="2000" b="1" dirty="0">
                <a:cs typeface="Calibri"/>
              </a:rPr>
              <a:t>Передавать НЕ через </a:t>
            </a:r>
            <a:r>
              <a:rPr lang="en-US" sz="2000" b="1" dirty="0" err="1">
                <a:cs typeface="Calibri"/>
              </a:rPr>
              <a:t>SV_Position</a:t>
            </a:r>
            <a:r>
              <a:rPr lang="en-US" sz="2000" b="1" dirty="0">
                <a:cs typeface="Calibri"/>
              </a:rPr>
              <a:t>!</a:t>
            </a:r>
            <a:endParaRPr lang="ru-RU" sz="2000" b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Преобразование из равнопромежуточной проекции в кубическую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Направления камеры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и положения полноэкранного квадрата</a:t>
            </a:r>
          </a:p>
          <a:p>
            <a:pPr lvl="1">
              <a:lnSpc>
                <a:spcPct val="100000"/>
              </a:lnSpc>
            </a:pPr>
            <a:r>
              <a:rPr lang="ru-RU" sz="1600" b="1" dirty="0">
                <a:cs typeface="Calibri"/>
              </a:rPr>
              <a:t>+</a:t>
            </a:r>
            <a:r>
              <a:rPr lang="en-US" sz="1600" b="1" dirty="0">
                <a:cs typeface="Calibri"/>
              </a:rPr>
              <a:t>X: </a:t>
            </a:r>
            <a:r>
              <a:rPr lang="ru-RU" sz="1600" dirty="0">
                <a:cs typeface="Calibri"/>
              </a:rPr>
              <a:t>направление – (1</a:t>
            </a:r>
            <a:r>
              <a:rPr lang="en-US" sz="1600" dirty="0">
                <a:cs typeface="Calibri"/>
              </a:rPr>
              <a:t>, 0, 0</a:t>
            </a:r>
            <a:r>
              <a:rPr lang="ru-RU" sz="1600" dirty="0">
                <a:cs typeface="Calibri"/>
              </a:rPr>
              <a:t>), вправо – (</a:t>
            </a:r>
            <a:r>
              <a:rPr lang="en-US" sz="1600" dirty="0">
                <a:cs typeface="Calibri"/>
              </a:rPr>
              <a:t>0, 0, -1</a:t>
            </a:r>
            <a:r>
              <a:rPr lang="ru-RU" sz="1600" dirty="0">
                <a:cs typeface="Calibri"/>
              </a:rPr>
              <a:t>), квадрат – (0.5, -</a:t>
            </a:r>
            <a:r>
              <a:rPr lang="en-US" sz="1600" dirty="0">
                <a:cs typeface="Calibri"/>
              </a:rPr>
              <a:t>0.5, 0.5</a:t>
            </a:r>
            <a:r>
              <a:rPr lang="ru-RU" sz="1600" dirty="0">
                <a:cs typeface="Calibri"/>
              </a:rPr>
              <a:t>)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 (0</a:t>
            </a:r>
            <a:r>
              <a:rPr lang="en-US" sz="1600" dirty="0">
                <a:cs typeface="Calibri"/>
              </a:rPr>
              <a:t>.5, 0.5, -0.5</a:t>
            </a:r>
            <a:r>
              <a:rPr lang="ru-RU" sz="1600" dirty="0">
                <a:cs typeface="Calibri"/>
              </a:rPr>
              <a:t>)</a:t>
            </a:r>
            <a:endParaRPr lang="en-US" sz="1600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600" b="1" dirty="0">
                <a:cs typeface="Calibri"/>
              </a:rPr>
              <a:t>-X: </a:t>
            </a:r>
            <a:r>
              <a:rPr lang="ru-RU" sz="1600" dirty="0">
                <a:cs typeface="Calibri"/>
              </a:rPr>
              <a:t>направление – (</a:t>
            </a:r>
            <a:r>
              <a:rPr lang="en-US" sz="1600" dirty="0">
                <a:cs typeface="Calibri"/>
              </a:rPr>
              <a:t>-</a:t>
            </a:r>
            <a:r>
              <a:rPr lang="ru-RU" sz="1600" dirty="0">
                <a:cs typeface="Calibri"/>
              </a:rPr>
              <a:t>1</a:t>
            </a:r>
            <a:r>
              <a:rPr lang="en-US" sz="1600" dirty="0">
                <a:cs typeface="Calibri"/>
              </a:rPr>
              <a:t>, 0, 0</a:t>
            </a:r>
            <a:r>
              <a:rPr lang="ru-RU" sz="1600" dirty="0">
                <a:cs typeface="Calibri"/>
              </a:rPr>
              <a:t>), вправо – (</a:t>
            </a:r>
            <a:r>
              <a:rPr lang="en-US" sz="1600" dirty="0">
                <a:cs typeface="Calibri"/>
              </a:rPr>
              <a:t>0, 0, 1</a:t>
            </a:r>
            <a:r>
              <a:rPr lang="ru-RU" sz="1600" dirty="0">
                <a:cs typeface="Calibri"/>
              </a:rPr>
              <a:t>), квадрат – (</a:t>
            </a:r>
            <a:r>
              <a:rPr lang="en-US" sz="1600" dirty="0">
                <a:cs typeface="Calibri"/>
              </a:rPr>
              <a:t>-</a:t>
            </a:r>
            <a:r>
              <a:rPr lang="ru-RU" sz="1600" dirty="0">
                <a:cs typeface="Calibri"/>
              </a:rPr>
              <a:t>0.5, -</a:t>
            </a:r>
            <a:r>
              <a:rPr lang="en-US" sz="1600" dirty="0">
                <a:cs typeface="Calibri"/>
              </a:rPr>
              <a:t>0.5, -0.5</a:t>
            </a:r>
            <a:r>
              <a:rPr lang="ru-RU" sz="1600" dirty="0">
                <a:cs typeface="Calibri"/>
              </a:rPr>
              <a:t>)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 (</a:t>
            </a:r>
            <a:r>
              <a:rPr lang="en-US" sz="1600" dirty="0">
                <a:cs typeface="Calibri"/>
              </a:rPr>
              <a:t>-</a:t>
            </a:r>
            <a:r>
              <a:rPr lang="ru-RU" sz="1600" dirty="0">
                <a:cs typeface="Calibri"/>
              </a:rPr>
              <a:t>0</a:t>
            </a:r>
            <a:r>
              <a:rPr lang="en-US" sz="1600" dirty="0">
                <a:cs typeface="Calibri"/>
              </a:rPr>
              <a:t>.5, 0.5, 0.5</a:t>
            </a:r>
            <a:r>
              <a:rPr lang="ru-RU" sz="1600" dirty="0">
                <a:cs typeface="Calibri"/>
              </a:rPr>
              <a:t>)</a:t>
            </a:r>
            <a:endParaRPr lang="ru-RU" sz="1600" b="1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ru-RU" sz="1600" b="1" dirty="0">
                <a:cs typeface="Calibri"/>
              </a:rPr>
              <a:t>+</a:t>
            </a:r>
            <a:r>
              <a:rPr lang="en-US" sz="1600" b="1" dirty="0">
                <a:cs typeface="Calibri"/>
              </a:rPr>
              <a:t>Y: </a:t>
            </a:r>
            <a:r>
              <a:rPr lang="ru-RU" sz="1600" dirty="0">
                <a:cs typeface="Calibri"/>
              </a:rPr>
              <a:t>направление – (</a:t>
            </a:r>
            <a:r>
              <a:rPr lang="en-US" sz="1600" dirty="0">
                <a:cs typeface="Calibri"/>
              </a:rPr>
              <a:t>0, 1, 0</a:t>
            </a:r>
            <a:r>
              <a:rPr lang="ru-RU" sz="1600" dirty="0">
                <a:cs typeface="Calibri"/>
              </a:rPr>
              <a:t>), вправо – (1</a:t>
            </a:r>
            <a:r>
              <a:rPr lang="en-US" sz="1600" dirty="0">
                <a:cs typeface="Calibri"/>
              </a:rPr>
              <a:t>, 0, </a:t>
            </a:r>
            <a:r>
              <a:rPr lang="ru-RU" sz="1600" dirty="0">
                <a:cs typeface="Calibri"/>
              </a:rPr>
              <a:t>0), квадрат – (-</a:t>
            </a:r>
            <a:r>
              <a:rPr lang="en-US" sz="1600" dirty="0">
                <a:cs typeface="Calibri"/>
              </a:rPr>
              <a:t>0.5, 0.5, 0.5</a:t>
            </a:r>
            <a:r>
              <a:rPr lang="ru-RU" sz="1600" dirty="0">
                <a:cs typeface="Calibri"/>
              </a:rPr>
              <a:t>)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 (</a:t>
            </a:r>
            <a:r>
              <a:rPr lang="en-US" sz="1600" dirty="0">
                <a:cs typeface="Calibri"/>
              </a:rPr>
              <a:t>0.5, 0.5, -0.5</a:t>
            </a:r>
            <a:r>
              <a:rPr lang="ru-RU" sz="1600" dirty="0">
                <a:cs typeface="Calibri"/>
              </a:rPr>
              <a:t>)</a:t>
            </a:r>
            <a:endParaRPr lang="en-US" sz="1600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600" b="1" dirty="0">
                <a:cs typeface="Calibri"/>
              </a:rPr>
              <a:t>-Y: </a:t>
            </a:r>
            <a:r>
              <a:rPr lang="ru-RU" sz="1600" dirty="0">
                <a:cs typeface="Calibri"/>
              </a:rPr>
              <a:t>направление – (</a:t>
            </a:r>
            <a:r>
              <a:rPr lang="en-US" sz="1600" dirty="0">
                <a:cs typeface="Calibri"/>
              </a:rPr>
              <a:t>0, </a:t>
            </a:r>
            <a:r>
              <a:rPr lang="ru-RU" sz="1600" dirty="0">
                <a:cs typeface="Calibri"/>
              </a:rPr>
              <a:t>-</a:t>
            </a:r>
            <a:r>
              <a:rPr lang="en-US" sz="1600" dirty="0">
                <a:cs typeface="Calibri"/>
              </a:rPr>
              <a:t>1, 0</a:t>
            </a:r>
            <a:r>
              <a:rPr lang="ru-RU" sz="1600" dirty="0">
                <a:cs typeface="Calibri"/>
              </a:rPr>
              <a:t>), вправо – (1</a:t>
            </a:r>
            <a:r>
              <a:rPr lang="en-US" sz="1600" dirty="0">
                <a:cs typeface="Calibri"/>
              </a:rPr>
              <a:t>, 0, </a:t>
            </a:r>
            <a:r>
              <a:rPr lang="ru-RU" sz="1600" dirty="0">
                <a:cs typeface="Calibri"/>
              </a:rPr>
              <a:t>0), квадрат – (-</a:t>
            </a:r>
            <a:r>
              <a:rPr lang="en-US" sz="1600" dirty="0">
                <a:cs typeface="Calibri"/>
              </a:rPr>
              <a:t>0.5, -0.5, -0.5</a:t>
            </a:r>
            <a:r>
              <a:rPr lang="ru-RU" sz="1600" dirty="0">
                <a:cs typeface="Calibri"/>
              </a:rPr>
              <a:t>)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 (</a:t>
            </a:r>
            <a:r>
              <a:rPr lang="en-US" sz="1600" dirty="0">
                <a:cs typeface="Calibri"/>
              </a:rPr>
              <a:t>0.5, -0.5, 0.5</a:t>
            </a:r>
            <a:r>
              <a:rPr lang="ru-RU" sz="1600" dirty="0">
                <a:cs typeface="Calibri"/>
              </a:rPr>
              <a:t>)</a:t>
            </a:r>
            <a:endParaRPr lang="ru-RU" sz="1600" b="1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ru-RU" sz="1600" b="1" dirty="0">
                <a:cs typeface="Calibri"/>
              </a:rPr>
              <a:t>+</a:t>
            </a:r>
            <a:r>
              <a:rPr lang="en-US" sz="1600" b="1" dirty="0">
                <a:cs typeface="Calibri"/>
              </a:rPr>
              <a:t>Z: </a:t>
            </a:r>
            <a:r>
              <a:rPr lang="ru-RU" sz="1600" dirty="0">
                <a:cs typeface="Calibri"/>
              </a:rPr>
              <a:t>направление – (</a:t>
            </a:r>
            <a:r>
              <a:rPr lang="en-US" sz="1600" dirty="0">
                <a:cs typeface="Calibri"/>
              </a:rPr>
              <a:t>0, 0, 1</a:t>
            </a:r>
            <a:r>
              <a:rPr lang="ru-RU" sz="1600" dirty="0">
                <a:cs typeface="Calibri"/>
              </a:rPr>
              <a:t>), вправо – (</a:t>
            </a:r>
            <a:r>
              <a:rPr lang="en-US" sz="1600" dirty="0">
                <a:cs typeface="Calibri"/>
              </a:rPr>
              <a:t>1, 0, 0</a:t>
            </a:r>
            <a:r>
              <a:rPr lang="ru-RU" sz="1600" dirty="0">
                <a:cs typeface="Calibri"/>
              </a:rPr>
              <a:t>), квадрат – (</a:t>
            </a:r>
            <a:r>
              <a:rPr lang="en-US" sz="1600" dirty="0">
                <a:cs typeface="Calibri"/>
              </a:rPr>
              <a:t>-0.5, -0.5, 0.5</a:t>
            </a:r>
            <a:r>
              <a:rPr lang="ru-RU" sz="1600" dirty="0">
                <a:cs typeface="Calibri"/>
              </a:rPr>
              <a:t>)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 (</a:t>
            </a:r>
            <a:r>
              <a:rPr lang="en-US" sz="1600" dirty="0">
                <a:cs typeface="Calibri"/>
              </a:rPr>
              <a:t>0.5, 0.5, 0.5</a:t>
            </a:r>
            <a:r>
              <a:rPr lang="ru-RU" sz="1600" dirty="0">
                <a:cs typeface="Calibri"/>
              </a:rPr>
              <a:t>)</a:t>
            </a:r>
            <a:endParaRPr lang="ru-RU" sz="1600" b="1" dirty="0"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600" b="1" dirty="0">
                <a:cs typeface="Calibri"/>
              </a:rPr>
              <a:t>-Z: </a:t>
            </a:r>
            <a:r>
              <a:rPr lang="ru-RU" sz="1600" dirty="0">
                <a:cs typeface="Calibri"/>
              </a:rPr>
              <a:t>направление – (</a:t>
            </a:r>
            <a:r>
              <a:rPr lang="en-US" sz="1600" dirty="0">
                <a:cs typeface="Calibri"/>
              </a:rPr>
              <a:t>0, 0, -1</a:t>
            </a:r>
            <a:r>
              <a:rPr lang="ru-RU" sz="1600" dirty="0">
                <a:cs typeface="Calibri"/>
              </a:rPr>
              <a:t>), вправо – (</a:t>
            </a:r>
            <a:r>
              <a:rPr lang="en-US" sz="1600" dirty="0">
                <a:cs typeface="Calibri"/>
              </a:rPr>
              <a:t>0, 0, -1</a:t>
            </a:r>
            <a:r>
              <a:rPr lang="ru-RU" sz="1600" dirty="0">
                <a:cs typeface="Calibri"/>
              </a:rPr>
              <a:t>), квадрат – (</a:t>
            </a:r>
            <a:r>
              <a:rPr lang="en-US" sz="1600" dirty="0">
                <a:cs typeface="Calibri"/>
              </a:rPr>
              <a:t>-0.5, -0.5, -0.5</a:t>
            </a:r>
            <a:r>
              <a:rPr lang="ru-RU" sz="1600" dirty="0">
                <a:cs typeface="Calibri"/>
              </a:rPr>
              <a:t>)</a:t>
            </a:r>
            <a:r>
              <a:rPr lang="en-US" sz="1600" dirty="0">
                <a:cs typeface="Calibri"/>
              </a:rPr>
              <a:t> </a:t>
            </a:r>
            <a:r>
              <a:rPr lang="ru-RU" sz="1600" dirty="0">
                <a:cs typeface="Calibri"/>
              </a:rPr>
              <a:t>на (</a:t>
            </a:r>
            <a:r>
              <a:rPr lang="en-US" sz="1600" dirty="0">
                <a:cs typeface="Calibri"/>
              </a:rPr>
              <a:t>-0.5, 0.5, -0.5</a:t>
            </a:r>
            <a:r>
              <a:rPr lang="ru-RU" sz="1600" dirty="0">
                <a:cs typeface="Calibri"/>
              </a:rPr>
              <a:t>)</a:t>
            </a:r>
            <a:endParaRPr lang="ru-RU" sz="1600" b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Преобразование из равнопромежуточной проекции в кубическую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 пиксельном шейдере нормализовать эти координаты</a:t>
            </a:r>
            <a:r>
              <a:rPr lang="en-US" sz="2000" dirty="0">
                <a:cs typeface="Calibri"/>
              </a:rPr>
              <a:t> – </a:t>
            </a:r>
            <a:r>
              <a:rPr lang="ru-RU" sz="2000" dirty="0">
                <a:cs typeface="Calibri"/>
              </a:rPr>
              <a:t>это будут (</a:t>
            </a:r>
            <a:r>
              <a:rPr lang="en-US" sz="2000" dirty="0" err="1">
                <a:cs typeface="Calibri"/>
              </a:rPr>
              <a:t>x,y,z</a:t>
            </a:r>
            <a:r>
              <a:rPr lang="ru-RU" sz="2000" dirty="0">
                <a:cs typeface="Calibri"/>
              </a:rPr>
              <a:t>)</a:t>
            </a:r>
            <a:r>
              <a:rPr lang="en-US" sz="2000" dirty="0">
                <a:cs typeface="Calibri"/>
              </a:rPr>
              <a:t> </a:t>
            </a:r>
            <a:r>
              <a:rPr lang="ru-RU" sz="2000" dirty="0">
                <a:cs typeface="Calibri"/>
              </a:rPr>
              <a:t>для направления нормали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Преобразовать в (</a:t>
            </a:r>
            <a:r>
              <a:rPr lang="en-US" sz="2000" dirty="0">
                <a:cs typeface="Calibri"/>
              </a:rPr>
              <a:t>u</a:t>
            </a:r>
            <a:r>
              <a:rPr lang="ru-RU" sz="2000" dirty="0">
                <a:cs typeface="Calibri"/>
              </a:rPr>
              <a:t>,</a:t>
            </a:r>
            <a:r>
              <a:rPr lang="en-US" sz="2000" dirty="0">
                <a:cs typeface="Calibri"/>
              </a:rPr>
              <a:t>v</a:t>
            </a:r>
            <a:r>
              <a:rPr lang="ru-RU" sz="2000" dirty="0">
                <a:cs typeface="Calibri"/>
              </a:rPr>
              <a:t>), используя </a:t>
            </a:r>
            <a:r>
              <a:rPr lang="ru-RU" sz="2000" dirty="0">
                <a:cs typeface="Calibri"/>
                <a:hlinkClick r:id="rId3" action="ppaction://hlinksldjump"/>
              </a:rPr>
              <a:t>формулу</a:t>
            </a:r>
            <a:endParaRPr lang="ru-RU" sz="20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Прочитать значение пикселя из равнопромежуточной текстуры по этим (</a:t>
            </a:r>
            <a:r>
              <a:rPr lang="en-US" sz="2000" dirty="0" err="1">
                <a:cs typeface="Calibri"/>
              </a:rPr>
              <a:t>u,v</a:t>
            </a:r>
            <a:r>
              <a:rPr lang="ru-RU" sz="2000" dirty="0">
                <a:cs typeface="Calibri"/>
              </a:rPr>
              <a:t>), вывести в </a:t>
            </a:r>
            <a:r>
              <a:rPr lang="en-US" sz="2000" dirty="0">
                <a:cs typeface="Calibri"/>
              </a:rPr>
              <a:t>render target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Скопировать из </a:t>
            </a:r>
            <a:r>
              <a:rPr lang="en-US" sz="2000" dirty="0">
                <a:cs typeface="Calibri"/>
              </a:rPr>
              <a:t>render target</a:t>
            </a:r>
            <a:r>
              <a:rPr lang="ru-RU" sz="2000" dirty="0">
                <a:cs typeface="Calibri"/>
              </a:rPr>
              <a:t> в грань +</a:t>
            </a:r>
            <a:r>
              <a:rPr lang="en-US" sz="2000" dirty="0">
                <a:cs typeface="Calibri"/>
              </a:rPr>
              <a:t>X</a:t>
            </a:r>
            <a:r>
              <a:rPr lang="ru-RU" sz="2000" dirty="0">
                <a:cs typeface="Calibri"/>
              </a:rPr>
              <a:t> нашей кубической текстуры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Повторить для граней </a:t>
            </a:r>
            <a:r>
              <a:rPr lang="en-US" sz="2000" dirty="0">
                <a:cs typeface="Calibri"/>
              </a:rPr>
              <a:t>–X,+Z,-Z,+Y,-Y</a:t>
            </a:r>
            <a:r>
              <a:rPr lang="ru-RU" sz="2000" dirty="0">
                <a:cs typeface="Calibri"/>
              </a:rPr>
              <a:t>, поворачивая камеру и квадрат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Преобразование из равнопромежуточной проекции в кубическую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538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Графически алгоритм выглядит как-то так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B12841-4B7E-4A6A-BC31-2896B07D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425" y="2714625"/>
            <a:ext cx="3923076" cy="31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Преобразование из равнопромежуточной проекции в кубическую текстуру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927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Получится должно что-то такое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Можно (и нужно =)) проверить, нарисовав обычный </a:t>
            </a:r>
            <a:r>
              <a:rPr lang="en-US" sz="2000" dirty="0">
                <a:cs typeface="Calibri"/>
              </a:rPr>
              <a:t>skybox </a:t>
            </a:r>
            <a:r>
              <a:rPr lang="ru-RU" sz="2000" dirty="0">
                <a:cs typeface="Calibri"/>
              </a:rPr>
              <a:t>с этой текстурой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8C1B06-1FF5-4D1B-8968-5721BA431A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538" y="3401211"/>
            <a:ext cx="4633272" cy="2316636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8656002E-B1D2-4688-8D81-D106FCA10EB9}"/>
              </a:ext>
            </a:extLst>
          </p:cNvPr>
          <p:cNvSpPr/>
          <p:nvPr/>
        </p:nvSpPr>
        <p:spPr>
          <a:xfrm>
            <a:off x="5980341" y="4339093"/>
            <a:ext cx="1004207" cy="440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387C5A7-2258-4827-A307-044E657B54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7079" y="3104245"/>
            <a:ext cx="3880756" cy="29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4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Время интегрировать!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Создадим кубическую текстуру для </a:t>
            </a:r>
            <a:r>
              <a:rPr lang="en-US" sz="2000" dirty="0">
                <a:cs typeface="Calibri"/>
              </a:rPr>
              <a:t>irradiance map (</a:t>
            </a:r>
            <a:r>
              <a:rPr lang="ru-RU" sz="2000" dirty="0">
                <a:cs typeface="Calibri"/>
              </a:rPr>
              <a:t>большую не нужно, 32 на 32 достаточно</a:t>
            </a:r>
            <a:r>
              <a:rPr lang="en-US" sz="2000" dirty="0">
                <a:cs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Повторим алгоритм со слайда </a:t>
            </a:r>
            <a:r>
              <a:rPr lang="ru-RU" sz="2000" dirty="0">
                <a:cs typeface="Calibri"/>
                <a:hlinkClick r:id="rId2" action="ppaction://hlinksldjump"/>
              </a:rPr>
              <a:t>Преобразование из равнопромежуточной проекции в </a:t>
            </a:r>
            <a:r>
              <a:rPr lang="ru-RU" sz="2000" dirty="0" err="1">
                <a:cs typeface="Calibri"/>
                <a:hlinkClick r:id="rId2" action="ppaction://hlinksldjump"/>
              </a:rPr>
              <a:t>кубическу</a:t>
            </a:r>
            <a:r>
              <a:rPr lang="ru-RU" sz="2000" dirty="0">
                <a:cs typeface="Calibri"/>
                <a:hlinkClick r:id="rId2" action="ppaction://hlinksldjump"/>
              </a:rPr>
              <a:t>...</a:t>
            </a:r>
            <a:r>
              <a:rPr lang="ru-RU" sz="2000" dirty="0">
                <a:cs typeface="Calibri"/>
              </a:rPr>
              <a:t>, но с другим пиксельным шейдером – с тем, который в каждом пикселе считает нужный нам интеграл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Вместо </a:t>
            </a:r>
            <a:r>
              <a:rPr lang="en-US" sz="2000" dirty="0">
                <a:cs typeface="Calibri"/>
              </a:rPr>
              <a:t>2D </a:t>
            </a:r>
            <a:r>
              <a:rPr lang="ru-RU" sz="2000" dirty="0">
                <a:cs typeface="Calibri"/>
              </a:rPr>
              <a:t>текстуры в шейдере будем читать значения из кубической текстуры, которую мы подготовили на предыдущем шаге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Используем переход от интегрирования по телесному углу к интегрированию по сферическим координатам (см. главу о </a:t>
            </a:r>
            <a:r>
              <a:rPr lang="en-US" sz="2000" dirty="0">
                <a:cs typeface="Calibri"/>
              </a:rPr>
              <a:t>PBR</a:t>
            </a:r>
            <a:r>
              <a:rPr lang="ru-RU" sz="2000" dirty="0">
                <a:cs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Само значение интеграла будем считать методом Римана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Суть проблемы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Мы рассмотрели </a:t>
            </a:r>
            <a:r>
              <a:rPr lang="en-US" sz="2400" b="1" dirty="0">
                <a:cs typeface="Calibri"/>
              </a:rPr>
              <a:t>Physically Based Rendering</a:t>
            </a:r>
            <a:r>
              <a:rPr lang="ru-RU" sz="2400" b="1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для точечных источников, однако для создания реалистичной картинки этого недостаточно</a:t>
            </a:r>
          </a:p>
          <a:p>
            <a:r>
              <a:rPr lang="ru-RU" sz="2400" dirty="0">
                <a:cs typeface="Calibri"/>
              </a:rPr>
              <a:t>Реальные источники света представляют из себя светящееся тело, а не бесконечно малую точку</a:t>
            </a:r>
          </a:p>
          <a:p>
            <a:r>
              <a:rPr lang="ru-RU" sz="2400" dirty="0">
                <a:cs typeface="Calibri"/>
              </a:rPr>
              <a:t>Кроме того, значительный вклад в восприятие сцены вносит </a:t>
            </a:r>
            <a:r>
              <a:rPr lang="ru-RU" sz="2400" dirty="0" err="1">
                <a:cs typeface="Calibri"/>
              </a:rPr>
              <a:t>переотраженный</a:t>
            </a:r>
            <a:r>
              <a:rPr lang="ru-RU" sz="2400" dirty="0">
                <a:cs typeface="Calibri"/>
              </a:rPr>
              <a:t> свет</a:t>
            </a:r>
          </a:p>
          <a:p>
            <a:pPr marL="0" indent="0"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0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pHide m:val="on"/>
                        <m:ctrlPr>
                          <a:rPr lang="ru-RU" sz="2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l-GR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Calibri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400" b="0" i="1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  <m:d>
                          <m:dPr>
                            <m:ctrlPr>
                              <a:rPr lang="ru-RU" sz="2400" b="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∙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>
                            <a:latin typeface="Cambria Math" panose="02040503050406030204" pitchFamily="18" charset="0"/>
                            <a:cs typeface="Calibri"/>
                          </a:rPr>
                          <m:t>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ru-RU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l-GR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2∗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ru-RU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4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=0</m:t>
                            </m:r>
                          </m:sub>
                          <m:sup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,</m:t>
                                </m:r>
                                <m:r>
                                  <m:rPr>
                                    <m:brk m:alnAt="24"/>
                                  </m:rPr>
                                  <a:rPr lang="el-GR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,</m:t>
                                </m:r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  <m:brk m:alnAt="24"/>
                              </m:rPr>
                              <a:rPr lang="el-GR" sz="2400" i="1">
                                <a:latin typeface="Cambria Math" panose="02040503050406030204" pitchFamily="18" charset="0"/>
                                <a:cs typeface="Calibri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alibri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  <m:brk m:alnAt="24"/>
                              </m:rPr>
                              <a:rPr lang="el-GR" sz="2400" i="1">
                                <a:latin typeface="Cambria Math" panose="02040503050406030204" pitchFamily="18" charset="0"/>
                                <a:cs typeface="Calibri"/>
                              </a:rPr>
                              <m:t>θ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m:rPr>
                        <m:sty m:val="p"/>
                        <m:brk m:alnAt="24"/>
                      </m:rPr>
                      <a:rPr lang="el-GR" sz="2400" i="1">
                        <a:latin typeface="Cambria Math" panose="02040503050406030204" pitchFamily="18" charset="0"/>
                        <a:cs typeface="Calibri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𝑑</m:t>
                    </m:r>
                    <m:r>
                      <m:rPr>
                        <m:sty m:val="p"/>
                        <m:brk m:alnAt="24"/>
                      </m:rPr>
                      <a:rPr lang="el-GR" sz="2400" i="1">
                        <a:latin typeface="Cambria Math" panose="02040503050406030204" pitchFamily="18" charset="0"/>
                        <a:cs typeface="Calibri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=0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𝑝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2∗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libri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2∗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libri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cs typeface="Calibri"/>
                                              </a:rPr>
                                              <m:t>2∗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cs typeface="Calibri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cs typeface="Calibri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cs typeface="Calibri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cos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alibri"/>
                                  </a:rPr>
                                  <m:t>)∗</m:t>
                                </m:r>
                              </m:e>
                            </m:nary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2∗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e>
                    </m:nary>
                  </m:oMath>
                </a14:m>
                <a:r>
                  <a:rPr lang="en-US" sz="24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/>
                          </a:rPr>
                          <m:t>2∗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cs typeface="Calibri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𝟎</m:t>
                        </m:r>
                      </m:sub>
                      <m:sup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𝟎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𝑳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𝒑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∗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𝝅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∗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𝒊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𝟐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∗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𝒋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) </m:t>
                            </m:r>
                          </m:e>
                        </m:nary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𝒔𝒊𝒏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𝟐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Calibri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  <a:cs typeface="Calibri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∗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𝒋</m:t>
                                </m:r>
                              </m:e>
                            </m:d>
                          </m:e>
                        </m:func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𝒄𝒐𝒔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⁡(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Calibri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alibri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𝒋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Calibri"/>
                          </a:rPr>
                          <m:t>)</m:t>
                        </m:r>
                      </m:e>
                    </m:nary>
                  </m:oMath>
                </a14:m>
                <a:endParaRPr lang="ru-RU" sz="2400" b="1" dirty="0">
                  <a:cs typeface="Calibri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0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2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 каждом вызове пиксельного шейдера нам известна нормаль, но для сферической системы координат нам потребуется полноценное касательное пространство (см. работу с </a:t>
            </a:r>
            <a:r>
              <a:rPr lang="en-US" sz="2000" dirty="0">
                <a:cs typeface="Calibri"/>
              </a:rPr>
              <a:t>normal map</a:t>
            </a:r>
            <a:r>
              <a:rPr lang="ru-RU" sz="2000" dirty="0">
                <a:cs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Нужно, чтобы </a:t>
            </a:r>
            <a:r>
              <a:rPr lang="en-US" sz="2000" dirty="0">
                <a:cs typeface="Calibri"/>
              </a:rPr>
              <a:t>normal, tangent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binormal </a:t>
            </a:r>
            <a:r>
              <a:rPr lang="ru-RU" sz="2000" dirty="0">
                <a:cs typeface="Calibri"/>
              </a:rPr>
              <a:t>были попарно перпендикулярны</a:t>
            </a:r>
            <a:endParaRPr lang="en-US" sz="2000" dirty="0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Подсказка: нам все равно, куда будут направлены </a:t>
            </a:r>
            <a:r>
              <a:rPr lang="en-US" sz="2000" dirty="0">
                <a:cs typeface="Calibri"/>
              </a:rPr>
              <a:t>tangent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binormal</a:t>
            </a:r>
            <a:r>
              <a:rPr lang="ru-RU" sz="2000" dirty="0">
                <a:cs typeface="Calibri"/>
              </a:rPr>
              <a:t>, поскольку мы в любом случае планируем обойти всю полусферу</a:t>
            </a:r>
          </a:p>
          <a:p>
            <a:pPr>
              <a:lnSpc>
                <a:spcPct val="100000"/>
              </a:lnSpc>
            </a:pP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По умолчанию, "вперед" - это вперед, кроме случая, когда сама нормаль 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направлена вперед или назад, тогда "вперед" - это вправо =)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abs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normal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&lt; 0.999 ?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(0.0, 0.0, 1.0) :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(1.0, 0.0, 0.0);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tangent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normalize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cross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dir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normal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binormal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880000"/>
                </a:solidFill>
                <a:latin typeface="Consolas" panose="020B0609020204030204" pitchFamily="49" charset="0"/>
              </a:rPr>
              <a:t>cross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normal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tangent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irradiance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0.0, 0.0, 0.0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N1; </a:t>
            </a:r>
            <a:r>
              <a:rPr lang="nn-NO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N2;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80"/>
                </a:solidFill>
                <a:latin typeface="Consolas" panose="020B0609020204030204" pitchFamily="49" charset="0"/>
              </a:rPr>
              <a:t>phi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* (2 * </a:t>
            </a:r>
            <a:r>
              <a:rPr lang="pt-BR" sz="1800" dirty="0">
                <a:solidFill>
                  <a:srgbClr val="A000A0"/>
                </a:solidFill>
                <a:latin typeface="Consolas" panose="020B0609020204030204" pitchFamily="49" charset="0"/>
              </a:rPr>
              <a:t>PI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/ N1);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theta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(</a:t>
            </a:r>
            <a:r>
              <a:rPr lang="en-US" sz="1800" dirty="0">
                <a:solidFill>
                  <a:srgbClr val="A000A0"/>
                </a:solidFill>
                <a:latin typeface="Consolas" panose="020B0609020204030204" pitchFamily="49" charset="0"/>
              </a:rPr>
              <a:t>PI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/ 2 / N2);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Перевод сферических координат в декартовы (в касательном пространстве)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tangentSample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theta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cos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phi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theta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phi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cos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theta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1800" i="0" dirty="0">
                <a:solidFill>
                  <a:srgbClr val="008000"/>
                </a:solidFill>
                <a:latin typeface="Consolas" panose="020B0609020204030204" pitchFamily="49" charset="0"/>
              </a:rPr>
              <a:t>// ... и из касательного пространства в мировое</a:t>
            </a:r>
            <a:endParaRPr lang="ru-RU" sz="1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sampleVec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tangentSample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tangent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tangentSample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>
                <a:solidFill>
                  <a:srgbClr val="000000"/>
                </a:solidFill>
                <a:latin typeface="Consolas" panose="020B0609020204030204" pitchFamily="49" charset="0"/>
              </a:rPr>
              <a:t>* binormal 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tangentSample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i="1" dirty="0">
                <a:solidFill>
                  <a:srgbClr val="2F4F4F"/>
                </a:solidFill>
                <a:latin typeface="Consolas" panose="020B0609020204030204" pitchFamily="49" charset="0"/>
              </a:rPr>
              <a:t>normal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irradiance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Cubemap.Sample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CubemapSampler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sampleVec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cos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theta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sin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theta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irradiance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PI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irradiance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ru-RU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N1*N2);</a:t>
            </a: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2527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Выбирайте достаточно большие </a:t>
            </a:r>
            <a:r>
              <a:rPr lang="en-US" sz="2000" dirty="0">
                <a:cs typeface="Calibri"/>
              </a:rPr>
              <a:t>N1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N2!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Погрешность вычисления интеграла может привести к очень странным эффектам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N1 = 24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N2 = 6</a:t>
            </a: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9" y="3429000"/>
            <a:ext cx="3733801" cy="28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05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36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N1 = 50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N2 = 12</a:t>
            </a: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7612" y="2612571"/>
            <a:ext cx="4676775" cy="35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5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36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N1 = 100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N2 = 25</a:t>
            </a: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7613" y="2612571"/>
            <a:ext cx="4676773" cy="350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Вычисление </a:t>
            </a:r>
            <a:r>
              <a:rPr lang="en-US" dirty="0"/>
              <a:t>Irradiance Map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362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Calibri"/>
              </a:rPr>
              <a:t>N1 = 200 </a:t>
            </a:r>
            <a:r>
              <a:rPr lang="ru-RU" sz="2000" dirty="0">
                <a:cs typeface="Calibri"/>
              </a:rPr>
              <a:t>и </a:t>
            </a:r>
            <a:r>
              <a:rPr lang="en-US" sz="2000" dirty="0">
                <a:cs typeface="Calibri"/>
              </a:rPr>
              <a:t>N2 = 50</a:t>
            </a: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7613" y="2612571"/>
            <a:ext cx="4676773" cy="35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29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Артефакты интегрирования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2527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Если шаг взятия значений из текстуры (</a:t>
            </a:r>
            <a:r>
              <a:rPr lang="ru-RU" sz="2000" dirty="0" err="1">
                <a:cs typeface="Calibri"/>
              </a:rPr>
              <a:t>сэмплов</a:t>
            </a:r>
            <a:r>
              <a:rPr lang="ru-RU" sz="2000" dirty="0">
                <a:cs typeface="Calibri"/>
              </a:rPr>
              <a:t>) больше, чем какие-то объекты в текстуре и больше, чем разница положения </a:t>
            </a:r>
            <a:r>
              <a:rPr lang="ru-RU" sz="2000" dirty="0" err="1">
                <a:cs typeface="Calibri"/>
              </a:rPr>
              <a:t>сэмплов</a:t>
            </a:r>
            <a:r>
              <a:rPr lang="ru-RU" sz="2000" dirty="0">
                <a:cs typeface="Calibri"/>
              </a:rPr>
              <a:t> в соседних пикселях, можно увидеть несколько Солнц, вместо равномерно размазанной картинки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Для текущего пикселя берутся данные </a:t>
            </a:r>
            <a:r>
              <a:rPr lang="ru-RU" sz="2000" dirty="0" err="1">
                <a:cs typeface="Calibri"/>
              </a:rPr>
              <a:t>сэмплы</a:t>
            </a:r>
            <a:r>
              <a:rPr lang="ru-RU" sz="2000" dirty="0">
                <a:cs typeface="Calibri"/>
              </a:rPr>
              <a:t> – Солнце влияет на его значение</a:t>
            </a:r>
          </a:p>
          <a:p>
            <a:pPr>
              <a:lnSpc>
                <a:spcPct val="100000"/>
              </a:lnSpc>
            </a:pPr>
            <a:endParaRPr lang="ru-RU" sz="20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099" y="3429000"/>
            <a:ext cx="3733801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65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Артефакты интегрирования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252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А на соседний пиксель – нет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099" y="3429000"/>
            <a:ext cx="3733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Суть проблемы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787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Также реальные материалы отражают окружающую обстановку и это заметно, если поверхность достаточно гладкая</a:t>
            </a:r>
          </a:p>
          <a:p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10845-222A-4823-B4E3-10E4012E8A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80" y="2924424"/>
            <a:ext cx="5942239" cy="3217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7ABA14-A88E-4D93-954C-CBF4A0F6A3D0}"/>
              </a:ext>
            </a:extLst>
          </p:cNvPr>
          <p:cNvSpPr txBox="1"/>
          <p:nvPr/>
        </p:nvSpPr>
        <p:spPr>
          <a:xfrm>
            <a:off x="834213" y="6312614"/>
            <a:ext cx="286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Кадр из фильма «Один дома»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29094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Артефакты интегрирования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1252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cs typeface="Calibri"/>
              </a:rPr>
              <a:t>А вот так – Солнце участвует во всех пикселях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E423E-09D9-4D27-A24D-1008E210E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099" y="3429000"/>
            <a:ext cx="3733800" cy="28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Аппроксимация функции Френеля для о</a:t>
            </a:r>
            <a:r>
              <a:rPr lang="ru-RU" sz="4400" dirty="0">
                <a:cs typeface="Calibri"/>
              </a:rPr>
              <a:t>кружающего</a:t>
            </a:r>
            <a:r>
              <a:rPr lang="ru-RU" dirty="0"/>
              <a:t> освещения, замечание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ru-RU" sz="2400" dirty="0">
                    <a:cs typeface="Calibri"/>
                    <a:hlinkClick r:id="rId2" action="ppaction://hlinksldjump"/>
                  </a:rPr>
                  <a:t>Вычисленное значение функции Френеля </a:t>
                </a:r>
                <a:r>
                  <a:rPr lang="ru-RU" sz="2400" dirty="0">
                    <a:cs typeface="Calibri"/>
                  </a:rPr>
                  <a:t>не учитывает шероховатость поверхности</a:t>
                </a:r>
              </a:p>
              <a:p>
                <a:r>
                  <a:rPr lang="ru-RU" sz="2400" dirty="0">
                    <a:cs typeface="Calibri"/>
                  </a:rPr>
                  <a:t>Но на самом деле, она должна влиять – функция Френеля определяет яркость отражения, но на сильно шероховатых поверхностях, само количество отражений в сторону наблюдателя меньше</a:t>
                </a:r>
              </a:p>
              <a:p>
                <a:r>
                  <a:rPr lang="ru-RU" sz="2400" dirty="0">
                    <a:cs typeface="Calibri"/>
                  </a:rPr>
                  <a:t>Для точечных источников пренебрегли, но для окружающего освещения эффект становится слишком заметен</a:t>
                </a:r>
              </a:p>
              <a:p>
                <a:r>
                  <a:rPr lang="ru-RU" sz="2400" dirty="0">
                    <a:cs typeface="Calibri"/>
                  </a:rPr>
                  <a:t>Добавим шероховатость в аппроксимацию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𝒓𝒐𝒖𝒈𝒉𝒏𝒆𝒔𝒔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  <a:blipFill>
                <a:blip r:embed="rId3"/>
                <a:stretch>
                  <a:fillRect l="-846" t="-2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4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Применим в шейдере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cs typeface="Calibri"/>
              </a:rPr>
              <a:t>Теперь можем добавить к нашему </a:t>
            </a:r>
            <a:r>
              <a:rPr lang="en-US" sz="2400" dirty="0">
                <a:cs typeface="Calibri"/>
              </a:rPr>
              <a:t>PBR </a:t>
            </a:r>
            <a:r>
              <a:rPr lang="ru-RU" sz="2400" dirty="0">
                <a:cs typeface="Calibri"/>
              </a:rPr>
              <a:t>шейдеру составляющую рассеянного света окружающегося освещения</a:t>
            </a:r>
          </a:p>
          <a:p>
            <a:endParaRPr lang="ru-RU" sz="2400" dirty="0"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FresnelSchlickRoughnessFunction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(F0,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roughness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(1.0, 1.0, 1.0) -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*= 1.0 -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metalness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irradiance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DiffuseIrradianceMap.Sample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MinMagMipLinear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880000"/>
                </a:solidFill>
                <a:latin typeface="Consolas" panose="020B0609020204030204" pitchFamily="49" charset="0"/>
              </a:rPr>
              <a:t>n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diffuse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irradiance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albedo.xyz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float3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ambient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diffuse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color</a:t>
            </a:r>
            <a:r>
              <a:rPr lang="en-US" sz="1800" i="0" dirty="0" err="1">
                <a:solidFill>
                  <a:srgbClr val="000000"/>
                </a:solidFill>
                <a:latin typeface="Consolas" panose="020B0609020204030204" pitchFamily="49" charset="0"/>
              </a:rPr>
              <a:t>.xyz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ambient</a:t>
            </a:r>
            <a:r>
              <a:rPr lang="en-US" sz="1800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9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Применим в шейдере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5383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sz="2400" dirty="0">
                <a:cs typeface="Calibri"/>
              </a:rPr>
              <a:t>Если все сделано правильно, должно получится что-то вроде этого (точечные источники отключены)</a:t>
            </a:r>
          </a:p>
          <a:p>
            <a:pPr marL="0" indent="0">
              <a:buNone/>
            </a:pPr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93E704-0E19-4465-BA47-049FA77AE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7885" y="2740130"/>
            <a:ext cx="5798156" cy="34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8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В реальной сцене могут быть не только точечные источники света</a:t>
            </a:r>
          </a:p>
          <a:p>
            <a:r>
              <a:rPr lang="ru-RU" sz="2400" dirty="0">
                <a:cs typeface="Calibri"/>
              </a:rPr>
              <a:t>Светящиеся тела рассматривать не будем, рассмотрим рассеянное освещение</a:t>
            </a:r>
          </a:p>
          <a:p>
            <a:r>
              <a:rPr lang="ru-RU" sz="2400" dirty="0">
                <a:cs typeface="Calibri"/>
              </a:rPr>
              <a:t>Упростим формулу, заменив вектор </a:t>
            </a:r>
            <a:r>
              <a:rPr lang="ru-RU" sz="2400" dirty="0" err="1">
                <a:cs typeface="Calibri"/>
              </a:rPr>
              <a:t>полусуммы</a:t>
            </a:r>
            <a:r>
              <a:rPr lang="ru-RU" sz="2400" dirty="0">
                <a:cs typeface="Calibri"/>
              </a:rPr>
              <a:t> на вектор нормали</a:t>
            </a:r>
          </a:p>
          <a:p>
            <a:r>
              <a:rPr lang="ru-RU" sz="2400" dirty="0">
                <a:cs typeface="Calibri"/>
              </a:rPr>
              <a:t>Также уберем координаты точки, считая, что сцена достаточно маленькая, по сравнению с окружающим пространством</a:t>
            </a:r>
          </a:p>
          <a:p>
            <a:r>
              <a:rPr lang="ru-RU" sz="2400" dirty="0">
                <a:cs typeface="Calibri"/>
              </a:rPr>
              <a:t>Используем заранее просчитанную карту облученности (</a:t>
            </a:r>
            <a:r>
              <a:rPr lang="en-US" sz="2400" dirty="0">
                <a:cs typeface="Calibri"/>
              </a:rPr>
              <a:t>irradiance map</a:t>
            </a:r>
            <a:r>
              <a:rPr lang="ru-RU" sz="2400" dirty="0">
                <a:cs typeface="Calibri"/>
              </a:rPr>
              <a:t>)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Получим ее из </a:t>
            </a:r>
            <a:r>
              <a:rPr lang="en-US" sz="2400" dirty="0">
                <a:cs typeface="Calibri"/>
              </a:rPr>
              <a:t>HDRI </a:t>
            </a:r>
            <a:r>
              <a:rPr lang="ru-RU" sz="2400" dirty="0">
                <a:cs typeface="Calibri"/>
              </a:rPr>
              <a:t>изображения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1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Задание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Добавить поддержку загрузки </a:t>
            </a:r>
            <a:r>
              <a:rPr lang="en-US" sz="2400" dirty="0">
                <a:cs typeface="Calibri"/>
              </a:rPr>
              <a:t>HDRI </a:t>
            </a:r>
            <a:r>
              <a:rPr lang="ru-RU" sz="2400" dirty="0">
                <a:cs typeface="Calibri"/>
              </a:rPr>
              <a:t>файлов и их конвертацию в </a:t>
            </a:r>
            <a:r>
              <a:rPr lang="en-US" sz="2400" dirty="0" err="1">
                <a:cs typeface="Calibri"/>
              </a:rPr>
              <a:t>cubemap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текстуру</a:t>
            </a:r>
            <a:endParaRPr lang="en-US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Отображать эту текстуру на </a:t>
            </a:r>
            <a:r>
              <a:rPr lang="en-US" sz="2400" dirty="0">
                <a:cs typeface="Calibri"/>
              </a:rPr>
              <a:t>environment </a:t>
            </a:r>
            <a:r>
              <a:rPr lang="ru-RU" sz="2400" dirty="0">
                <a:cs typeface="Calibri"/>
              </a:rPr>
              <a:t>сфере</a:t>
            </a:r>
          </a:p>
          <a:p>
            <a:r>
              <a:rPr lang="ru-RU" sz="2400" dirty="0">
                <a:cs typeface="Calibri"/>
              </a:rPr>
              <a:t>Сделать свертку полученной </a:t>
            </a:r>
            <a:r>
              <a:rPr lang="en-US" sz="2400" dirty="0" err="1">
                <a:cs typeface="Calibri"/>
              </a:rPr>
              <a:t>cubemap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текстуры в </a:t>
            </a:r>
            <a:r>
              <a:rPr lang="en-US" sz="2400" dirty="0">
                <a:cs typeface="Calibri"/>
              </a:rPr>
              <a:t>irradiance map</a:t>
            </a:r>
            <a:endParaRPr lang="ru-RU" sz="2400" dirty="0">
              <a:cs typeface="Calibri"/>
            </a:endParaRPr>
          </a:p>
          <a:p>
            <a:r>
              <a:rPr lang="ru-RU" sz="2400" dirty="0">
                <a:cs typeface="Calibri"/>
              </a:rPr>
              <a:t>Добавить использование </a:t>
            </a:r>
            <a:r>
              <a:rPr lang="en-US" sz="2400" dirty="0">
                <a:cs typeface="Calibri"/>
              </a:rPr>
              <a:t>irradiance map </a:t>
            </a:r>
            <a:r>
              <a:rPr lang="ru-RU" sz="2400" dirty="0">
                <a:cs typeface="Calibri"/>
              </a:rPr>
              <a:t>в </a:t>
            </a:r>
            <a:r>
              <a:rPr lang="en-US" sz="2400" dirty="0">
                <a:cs typeface="Calibri"/>
              </a:rPr>
              <a:t>PBR </a:t>
            </a:r>
            <a:r>
              <a:rPr lang="ru-RU" sz="2400" dirty="0">
                <a:cs typeface="Calibri"/>
              </a:rPr>
              <a:t>шейдер для </a:t>
            </a:r>
            <a:r>
              <a:rPr lang="en-US" sz="2400" dirty="0">
                <a:cs typeface="Calibri"/>
              </a:rPr>
              <a:t>ambient diffuse</a:t>
            </a:r>
            <a:endParaRPr lang="ru-RU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HDRI </a:t>
            </a:r>
            <a:r>
              <a:rPr lang="ru-RU" sz="2400" dirty="0">
                <a:cs typeface="Calibri"/>
              </a:rPr>
              <a:t>текстура у каждой команды должна быть своя!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1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dirty="0"/>
              <a:t>Типы источников света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Точечные. Очень часто используются в играх, рассмотрели в прошлый раз</a:t>
            </a:r>
          </a:p>
          <a:p>
            <a:r>
              <a:rPr lang="ru-RU" sz="2400" dirty="0">
                <a:cs typeface="Calibri"/>
              </a:rPr>
              <a:t>Светящееся тело. Используются гораздо реже и работать с ними сложно. Рассматривать не будем, оставим для самостоятельного изучения</a:t>
            </a:r>
          </a:p>
          <a:p>
            <a:r>
              <a:rPr lang="ru-RU" sz="2400" dirty="0">
                <a:cs typeface="Calibri"/>
              </a:rPr>
              <a:t>Окружающее освещение (</a:t>
            </a:r>
            <a:r>
              <a:rPr lang="en-US" sz="2400" dirty="0">
                <a:cs typeface="Calibri"/>
              </a:rPr>
              <a:t>ambient</a:t>
            </a:r>
            <a:r>
              <a:rPr lang="ru-RU" sz="2400" dirty="0">
                <a:cs typeface="Calibri"/>
              </a:rPr>
              <a:t>)</a:t>
            </a:r>
            <a:r>
              <a:rPr lang="en-US" sz="2400" dirty="0">
                <a:cs typeface="Calibri"/>
              </a:rPr>
              <a:t> </a:t>
            </a:r>
            <a:r>
              <a:rPr lang="ru-RU" sz="2400" dirty="0">
                <a:cs typeface="Calibri"/>
              </a:rPr>
              <a:t>от окружающей обстановки. Его рассмотрим в этой главе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9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sz="4400" dirty="0">
                <a:cs typeface="Calibri"/>
              </a:rPr>
              <a:t>Окружающее</a:t>
            </a:r>
            <a:r>
              <a:rPr lang="ru-RU" dirty="0"/>
              <a:t> освещение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2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Классический способ – добавить к цвету объекта какой-то небольшой константный цвет, более-менее соответствующий окружающему освещению сцены</a:t>
            </a:r>
          </a:p>
          <a:p>
            <a:r>
              <a:rPr lang="ru-RU" sz="2400" dirty="0">
                <a:cs typeface="Calibri"/>
              </a:rPr>
              <a:t>Честный способ – используя трассировку лучей, учесть все их отражения и преломления, посчитать интеграл в каждом пикселе. Не реально сделать в реальном времени на сегодняшний день</a:t>
            </a:r>
          </a:p>
          <a:p>
            <a:r>
              <a:rPr lang="ru-RU" sz="2400" dirty="0">
                <a:cs typeface="Calibri"/>
              </a:rPr>
              <a:t>Промежуточный способ – освещение, основанное на заранее просчитанных текстурах: </a:t>
            </a:r>
            <a:r>
              <a:rPr lang="en-US" sz="2400" b="1" dirty="0">
                <a:cs typeface="Calibri"/>
              </a:rPr>
              <a:t>Image Based Lighting</a:t>
            </a:r>
            <a:endParaRPr lang="ru-RU" sz="2400" b="1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8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Аппроксимация функции Френеля для о</a:t>
            </a:r>
            <a:r>
              <a:rPr lang="ru-RU" sz="4400" dirty="0">
                <a:cs typeface="Calibri"/>
              </a:rPr>
              <a:t>кружающего</a:t>
            </a:r>
            <a:r>
              <a:rPr lang="ru-RU" dirty="0"/>
              <a:t> освещения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ru-RU" sz="2400" dirty="0">
                    <a:cs typeface="Calibri"/>
                  </a:rPr>
                  <a:t>В каждом пикселе нужно учесть свет со всех направлений, и посчитать значение функции Френеля для каждого из них</a:t>
                </a:r>
              </a:p>
              <a:p>
                <a:r>
                  <a:rPr lang="ru-RU" sz="2400" dirty="0">
                    <a:cs typeface="Calibri"/>
                  </a:rPr>
                  <a:t>Слишком затратно с точки зрения вычислений</a:t>
                </a:r>
              </a:p>
              <a:p>
                <a:r>
                  <a:rPr lang="ru-RU" sz="2400" dirty="0">
                    <a:cs typeface="Calibri"/>
                  </a:rPr>
                  <a:t>Похожий результат можем достичь, если просто использовать нормаль к поверхности вместо вектора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/>
                      </a:rPr>
                      <m:t>h</m:t>
                    </m:r>
                  </m:oMath>
                </a14:m>
                <a:endParaRPr lang="en-US" sz="2400" dirty="0">
                  <a:cs typeface="Calibri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  <a:blipFill>
                <a:blip r:embed="rId2"/>
                <a:stretch>
                  <a:fillRect l="-846" t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Аппроксимация функции Френеля для о</a:t>
            </a:r>
            <a:r>
              <a:rPr lang="ru-RU" sz="4400" dirty="0">
                <a:cs typeface="Calibri"/>
              </a:rPr>
              <a:t>кружающего</a:t>
            </a:r>
            <a:r>
              <a:rPr lang="ru-RU" dirty="0"/>
              <a:t> освещения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EA79-2747-4663-9DD7-388DB5ED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530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cs typeface="Calibri"/>
              </a:rPr>
              <a:t>Выглядит как-то так</a:t>
            </a:r>
          </a:p>
          <a:p>
            <a:endParaRPr lang="ru-RU" sz="2400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E1C4A-69DE-400F-B1F7-4B61B5647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49" y="2873829"/>
            <a:ext cx="5318702" cy="315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8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Основное уравнение рендеринга для о</a:t>
            </a:r>
            <a:r>
              <a:rPr lang="ru-RU" sz="4400" dirty="0">
                <a:cs typeface="Calibri"/>
              </a:rPr>
              <a:t>кружающего</a:t>
            </a:r>
            <a:r>
              <a:rPr lang="ru-RU" dirty="0"/>
              <a:t> освещения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cs typeface="Calibri"/>
                  </a:rPr>
                  <a:t>Сразу подставим </a:t>
                </a:r>
                <a:r>
                  <a:rPr lang="en-US" sz="2400" dirty="0">
                    <a:cs typeface="Calibri"/>
                  </a:rPr>
                  <a:t>Cook-Torrance BRDF</a:t>
                </a:r>
                <a:endParaRPr lang="ru-RU" sz="2400" dirty="0">
                  <a:cs typeface="Calibri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20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(</m:t>
                          </m:r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ru-RU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1−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𝑎𝑙𝑏𝑒𝑑𝑜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𝐷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∗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∗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4∗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∙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∙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𝑛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cs typeface="Calibri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b="0" i="1">
                              <a:latin typeface="Cambria Math" panose="02040503050406030204" pitchFamily="18" charset="0"/>
                              <a:cs typeface="Calibri"/>
                            </a:rPr>
                            <m:t>∗(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∙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  <m:r>
                            <a:rPr lang="ru-RU" sz="2000" b="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cs typeface="Calibri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cs typeface="Calibri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cs typeface="Calibri"/>
                  </a:rPr>
                  <a:t>Пока что уберем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𝑚𝑒𝑡𝑎𝑙𝑛𝑒𝑠𝑠</m:t>
                        </m:r>
                      </m:e>
                    </m:d>
                  </m:oMath>
                </a14:m>
                <a:r>
                  <a:rPr lang="ru-RU" sz="2400" dirty="0">
                    <a:cs typeface="Calibri"/>
                  </a:rPr>
                  <a:t>, чтобы было не так громоздко</a:t>
                </a:r>
                <a:endParaRPr lang="en-US" sz="2400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E273-1BD3-4886-B183-8EA0CD8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Основное уравнение рендеринга для о</a:t>
            </a:r>
            <a:r>
              <a:rPr lang="ru-RU" sz="4400" dirty="0">
                <a:cs typeface="Calibri"/>
              </a:rPr>
              <a:t>кружающего</a:t>
            </a:r>
            <a:r>
              <a:rPr lang="ru-RU" dirty="0"/>
              <a:t> освещения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>
                    <a:cs typeface="Calibri"/>
                  </a:rPr>
                  <a:t>Воспользуемся линейностью интеграла и тем, что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𝐹</m:t>
                    </m:r>
                  </m:oMath>
                </a14:m>
                <a:r>
                  <a:rPr lang="ru-RU" sz="2000" dirty="0">
                    <a:cs typeface="Calibri"/>
                  </a:rPr>
                  <a:t> теперь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</m:oMath>
                </a14:m>
                <a:endParaRPr lang="ru-RU" sz="2000" dirty="0">
                  <a:cs typeface="Calibri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ru-RU" sz="14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𝑝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ru-RU" sz="1400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d>
                        <m:dPr>
                          <m:ctrlPr>
                            <a:rPr lang="ru-RU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𝐹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∗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𝑎𝑙𝑏𝑒𝑑𝑜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𝜋</m:t>
                          </m:r>
                        </m:den>
                      </m:f>
                      <m:r>
                        <a:rPr lang="ru-RU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∗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140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 b="0" i="1">
                              <a:latin typeface="Cambria Math" panose="02040503050406030204" pitchFamily="18" charset="0"/>
                              <a:cs typeface="Calibri"/>
                            </a:rPr>
                            <m:t>∗(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∙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  <m:r>
                            <a:rPr lang="ru-RU" sz="1400" b="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cs typeface="Calibri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400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ru-RU" sz="1400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cs typeface="Calibri"/>
                            </a:rPr>
                            <m:t>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𝐷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𝐹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4∗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Calibri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∙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∗(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∙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  <a:cs typeface="Calibri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𝑝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 i="1">
                              <a:latin typeface="Cambria Math" panose="02040503050406030204" pitchFamily="18" charset="0"/>
                              <a:cs typeface="Calibri"/>
                            </a:rPr>
                            <m:t>∗(</m:t>
                          </m:r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𝑛</m:t>
                          </m:r>
                          <m:r>
                            <a:rPr lang="ru-RU" sz="1400" i="1">
                              <a:latin typeface="Cambria Math" panose="02040503050406030204" pitchFamily="18" charset="0"/>
                              <a:cs typeface="Calibri"/>
                            </a:rPr>
                            <m:t>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/>
                            </a:rPr>
                            <m:t>ⅆ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400" dirty="0">
                  <a:cs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2000" dirty="0">
                    <a:cs typeface="Calibri"/>
                  </a:rPr>
                  <a:t>Если предположить, что объект, который мы рисуем, достаточно мал по сравнению со сценой, от которой поступает окружающее освещение, и/или искажения окружающего освещения допустимы, то точку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/>
                      </a:rPr>
                      <m:t>𝑝</m:t>
                    </m:r>
                  </m:oMath>
                </a14:m>
                <a:r>
                  <a:rPr lang="ru-RU" sz="2000" dirty="0">
                    <a:cs typeface="Calibri"/>
                  </a:rPr>
                  <a:t> можно зафиксировать, и интеграл компоненты рассеянного света от окружающего освещения посчитать заранее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EA79-2747-4663-9DD7-388DB5EDF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3363" y="2176272"/>
                <a:ext cx="9367204" cy="4042918"/>
              </a:xfrm>
              <a:blipFill>
                <a:blip r:embed="rId2"/>
                <a:stretch>
                  <a:fillRect l="-586" t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E3BD-4BED-4A42-A9AA-CF4336A0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8608</TotalTime>
  <Words>2120</Words>
  <Application>Microsoft Office PowerPoint</Application>
  <PresentationFormat>Широкоэкранный</PresentationFormat>
  <Paragraphs>229</Paragraphs>
  <Slides>35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Глава 4. Image Based Lighting, diffuse component</vt:lpstr>
      <vt:lpstr>Суть проблемы</vt:lpstr>
      <vt:lpstr>Суть проблемы</vt:lpstr>
      <vt:lpstr>Типы источников света</vt:lpstr>
      <vt:lpstr>Окружающее освещение</vt:lpstr>
      <vt:lpstr>Аппроксимация функции Френеля для окружающего освещения</vt:lpstr>
      <vt:lpstr>Аппроксимация функции Френеля для окружающего освещения</vt:lpstr>
      <vt:lpstr>Основное уравнение рендеринга для окружающего освещения</vt:lpstr>
      <vt:lpstr>Основное уравнение рендеринга для окружающего освещения</vt:lpstr>
      <vt:lpstr>Irradiance Map</vt:lpstr>
      <vt:lpstr>Environment Map</vt:lpstr>
      <vt:lpstr>Environment Map</vt:lpstr>
      <vt:lpstr>Преобразование из равнопромежуточной проекции в кубическую текстуру</vt:lpstr>
      <vt:lpstr>Преобразование из равнопромежуточной проекции в кубическую текстуру</vt:lpstr>
      <vt:lpstr>Преобразование из равнопромежуточной проекции в кубическую текстуру</vt:lpstr>
      <vt:lpstr>Преобразование из равнопромежуточной проекции в кубическую текстуру</vt:lpstr>
      <vt:lpstr>Преобразование из равнопромежуточной проекции в кубическую текстуру</vt:lpstr>
      <vt:lpstr>Преобразование из равнопромежуточной проекции в кубическую текстуру</vt:lpstr>
      <vt:lpstr>Вычисление Irradiance Map</vt:lpstr>
      <vt:lpstr>Вычисление Irradiance Map</vt:lpstr>
      <vt:lpstr>Вычисление Irradiance Map</vt:lpstr>
      <vt:lpstr>Вычисление Irradiance Map</vt:lpstr>
      <vt:lpstr>Вычисление Irradiance Map</vt:lpstr>
      <vt:lpstr>Вычисление Irradiance Map</vt:lpstr>
      <vt:lpstr>Вычисление Irradiance Map</vt:lpstr>
      <vt:lpstr>Вычисление Irradiance Map</vt:lpstr>
      <vt:lpstr>Вычисление Irradiance Map</vt:lpstr>
      <vt:lpstr>Артефакты интегрирования</vt:lpstr>
      <vt:lpstr>Артефакты интегрирования</vt:lpstr>
      <vt:lpstr>Артефакты интегрирования</vt:lpstr>
      <vt:lpstr>Аппроксимация функции Френеля для окружающего освещения, замечание</vt:lpstr>
      <vt:lpstr>Применим в шейдере</vt:lpstr>
      <vt:lpstr>Применим в шейдере</vt:lpstr>
      <vt:lpstr>Заключение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1. Диагностика и устранение проблем</dc:title>
  <dc:creator>Anton</dc:creator>
  <cp:lastModifiedBy>Anton Vasilyev</cp:lastModifiedBy>
  <cp:revision>340</cp:revision>
  <dcterms:created xsi:type="dcterms:W3CDTF">2020-11-03T09:20:39Z</dcterms:created>
  <dcterms:modified xsi:type="dcterms:W3CDTF">2022-03-28T11:46:33Z</dcterms:modified>
</cp:coreProperties>
</file>