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68" r:id="rId11"/>
    <p:sldId id="25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80" r:id="rId22"/>
    <p:sldId id="283" r:id="rId23"/>
    <p:sldId id="281" r:id="rId24"/>
    <p:sldId id="284" r:id="rId25"/>
    <p:sldId id="285" r:id="rId26"/>
    <p:sldId id="28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COMP414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Out of those,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3"/>
                <a:stretch>
                  <a:fillRect l="-26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293" y="833582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5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UI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8129670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NGINX Capacity: 2GB/s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fully saturate a 1gbps uplink 16 times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Asset Size: 400kB + 200kB Chess + 20kB Tic Tac Toe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 name contains hash -&gt; can cache until asset update or 30 days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 1gbps we can serve assets to 700k unique users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CDN plan of 400gB/month for 5$ can serve 400k users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Estimated Cost: 0.00002$ per user per month for bandwidth</a:t>
            </a:r>
          </a:p>
        </p:txBody>
      </p:sp>
    </p:spTree>
    <p:extLst>
      <p:ext uri="{BB962C8B-B14F-4D97-AF65-F5344CB8AC3E}">
        <p14:creationId xmlns:p14="http://schemas.microsoft.com/office/powerpoint/2010/main" val="43118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 server can handle 1800 login/refresh requests per second</a:t>
            </a:r>
          </a:p>
          <a:p>
            <a:r>
              <a:rPr lang="en-US" dirty="0">
                <a:solidFill>
                  <a:schemeClr val="bg1"/>
                </a:solidFill>
              </a:rPr>
              <a:t>Each user makes a request only during initial load and every 20 minutes afterwards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Worst case: 10 Requests per hour (User reloads website often)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limited to 4 by storing access token as a cookie as well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650k users per hour</a:t>
            </a:r>
          </a:p>
          <a:p>
            <a:r>
              <a:rPr lang="en-US" dirty="0">
                <a:solidFill>
                  <a:schemeClr val="bg1"/>
                </a:solidFill>
              </a:rPr>
              <a:t>PHP container is stateless, can be replicated for horizontal scaling</a:t>
            </a:r>
          </a:p>
          <a:p>
            <a:r>
              <a:rPr lang="en-US" dirty="0">
                <a:solidFill>
                  <a:schemeClr val="bg1"/>
                </a:solidFill>
              </a:rPr>
              <a:t>MYSQL Database cannot be replicated for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requests write to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Refresh token changes and is written to database on every access token request</a:t>
            </a:r>
          </a:p>
        </p:txBody>
      </p:sp>
    </p:spTree>
    <p:extLst>
      <p:ext uri="{BB962C8B-B14F-4D97-AF65-F5344CB8AC3E}">
        <p14:creationId xmlns:p14="http://schemas.microsoft.com/office/powerpoint/2010/main" val="296053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Gamemaster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Gamemaster runs on Node.JS -&gt; Single Threaded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instance uses one vCPU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500-1500 requests per second (depending on request) for one instance</a:t>
            </a:r>
          </a:p>
          <a:p>
            <a:r>
              <a:rPr lang="en-US" dirty="0">
                <a:solidFill>
                  <a:schemeClr val="bg1"/>
                </a:solidFill>
              </a:rPr>
              <a:t>By caching lobby polling requests we can reduce requests to worst case 100 per user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only makes REST requests on lobby load, joining games, and using the admin form</a:t>
            </a:r>
          </a:p>
          <a:p>
            <a:r>
              <a:rPr lang="en-US" dirty="0">
                <a:solidFill>
                  <a:schemeClr val="bg1"/>
                </a:solidFill>
              </a:rPr>
              <a:t>Total Performance: 18k Active Users per vCPU/instance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Horizontal Scaling is an option since Gamemaster is stateless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can </a:t>
            </a:r>
            <a:r>
              <a:rPr lang="en-US">
                <a:solidFill>
                  <a:schemeClr val="bg1"/>
                </a:solidFill>
              </a:rPr>
              <a:t>be horizontally scaled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Sharding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9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uses sockets and cannot be benchmarked using Apache Bench</a:t>
            </a:r>
          </a:p>
          <a:p>
            <a:r>
              <a:rPr lang="en-US" dirty="0">
                <a:solidFill>
                  <a:schemeClr val="bg1"/>
                </a:solidFill>
              </a:rPr>
              <a:t>Hard Limit: 65k sockets over all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due to sharing a single NGINX interface</a:t>
            </a:r>
          </a:p>
          <a:p>
            <a:r>
              <a:rPr lang="en-US" dirty="0">
                <a:solidFill>
                  <a:schemeClr val="bg1"/>
                </a:solidFill>
              </a:rPr>
              <a:t>Ongoing plays are limited to 20k ongoing simultaneously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TCP Requests use sockets as well</a:t>
            </a:r>
          </a:p>
          <a:p>
            <a:r>
              <a:rPr lang="en-US" dirty="0">
                <a:solidFill>
                  <a:schemeClr val="bg1"/>
                </a:solidFill>
              </a:rPr>
              <a:t>Solution: a domain name, HTTPS, proper CORS headers, and reserving multiple IPv4 IPs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reverse proxies can then be set up for multiple banks of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in subdomains</a:t>
            </a:r>
          </a:p>
        </p:txBody>
      </p:sp>
    </p:spTree>
    <p:extLst>
      <p:ext uri="{BB962C8B-B14F-4D97-AF65-F5344CB8AC3E}">
        <p14:creationId xmlns:p14="http://schemas.microsoft.com/office/powerpoint/2010/main" val="65486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Directory Structure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Authentication:   ./auth</a:t>
            </a:r>
          </a:p>
          <a:p>
            <a:r>
              <a:rPr lang="en-US" dirty="0">
                <a:solidFill>
                  <a:schemeClr val="bg1"/>
                </a:solidFill>
              </a:rPr>
              <a:t>Gamemaster:    ./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:       ./game</a:t>
            </a:r>
          </a:p>
          <a:p>
            <a:r>
              <a:rPr lang="en-US" dirty="0">
                <a:solidFill>
                  <a:schemeClr val="bg1"/>
                </a:solidFill>
              </a:rPr>
              <a:t>Web Interface:  ./web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run consult README.md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977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Code Lines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9EBFF-8969-40DA-9996-77592364D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70" y="1957014"/>
            <a:ext cx="8397659" cy="4198830"/>
          </a:xfrm>
        </p:spPr>
      </p:pic>
    </p:spTree>
    <p:extLst>
      <p:ext uri="{BB962C8B-B14F-4D97-AF65-F5344CB8AC3E}">
        <p14:creationId xmlns:p14="http://schemas.microsoft.com/office/powerpoint/2010/main" val="58768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1943</Words>
  <Application>Microsoft Office PowerPoint</Application>
  <PresentationFormat>Widescreen</PresentationFormat>
  <Paragraphs>262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COMP414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Mongodb Replica set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Benchmarks, UI </vt:lpstr>
      <vt:lpstr>Benchmarks, authentication </vt:lpstr>
      <vt:lpstr>Benchmarks, Gamemaster </vt:lpstr>
      <vt:lpstr>Benchmarks, Playmaster </vt:lpstr>
      <vt:lpstr>Project Directory Structure </vt:lpstr>
      <vt:lpstr>Code Lines Overview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343</cp:revision>
  <dcterms:created xsi:type="dcterms:W3CDTF">2020-05-24T11:28:27Z</dcterms:created>
  <dcterms:modified xsi:type="dcterms:W3CDTF">2020-07-16T14:14:35Z</dcterms:modified>
</cp:coreProperties>
</file>