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77" r:id="rId14"/>
    <p:sldId id="269" r:id="rId15"/>
    <p:sldId id="274" r:id="rId16"/>
    <p:sldId id="275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IP suffix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/>
              <a:t>UI waits for Zookeeper timeout (3 sec)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see if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</a:p>
          <a:p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dirty="0" err="1">
                <a:solidFill>
                  <a:schemeClr val="tx1"/>
                </a:solidFill>
              </a:rPr>
              <a:t>Playmaster</a:t>
            </a:r>
            <a:r>
              <a:rPr lang="en-US" dirty="0">
                <a:solidFill>
                  <a:schemeClr val="tx1"/>
                </a:solidFill>
              </a:rPr>
              <a:t> loses connection with Zookeeper it severs all of its connections and restarts with a new ID, acting like it died. That way, consistency is maintained.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Replica set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Replica set consists of the following nodes:</a:t>
            </a:r>
          </a:p>
          <a:p>
            <a:pPr lvl="1"/>
            <a:r>
              <a:rPr lang="en-US" u="sng" dirty="0"/>
              <a:t>Primary</a:t>
            </a:r>
            <a:r>
              <a:rPr lang="en-US" dirty="0"/>
              <a:t> (Reads/Writes/Transactions)</a:t>
            </a:r>
          </a:p>
          <a:p>
            <a:pPr lvl="1"/>
            <a:r>
              <a:rPr lang="en-US" u="sng" dirty="0"/>
              <a:t>Secondary</a:t>
            </a:r>
            <a:r>
              <a:rPr lang="en-US" dirty="0"/>
              <a:t> (Reads)</a:t>
            </a:r>
          </a:p>
          <a:p>
            <a:pPr lvl="1"/>
            <a:r>
              <a:rPr lang="en-US" u="sng" dirty="0"/>
              <a:t>Arbiter</a:t>
            </a:r>
            <a:r>
              <a:rPr lang="en-US" dirty="0"/>
              <a:t> (participates in master election)</a:t>
            </a:r>
            <a:endParaRPr lang="el-GR" dirty="0"/>
          </a:p>
          <a:p>
            <a:r>
              <a:rPr lang="en-US" dirty="0"/>
              <a:t>More Secondaries can be added</a:t>
            </a:r>
          </a:p>
          <a:p>
            <a:r>
              <a:rPr lang="en-US" dirty="0"/>
              <a:t>Can use </a:t>
            </a:r>
            <a:r>
              <a:rPr lang="en-US" b="1" u="sng" dirty="0" err="1"/>
              <a:t>sharding</a:t>
            </a:r>
            <a:r>
              <a:rPr lang="en-US" dirty="0"/>
              <a:t> for </a:t>
            </a:r>
            <a:r>
              <a:rPr lang="en-US" u="sng" dirty="0"/>
              <a:t>horizontal scalability</a:t>
            </a:r>
          </a:p>
          <a:p>
            <a:pPr lvl="1"/>
            <a:r>
              <a:rPr lang="en-US" dirty="0"/>
              <a:t>Schema was designed with it in mind</a:t>
            </a:r>
          </a:p>
          <a:p>
            <a:r>
              <a:rPr lang="en-US" dirty="0"/>
              <a:t>When Primary dies:</a:t>
            </a:r>
          </a:p>
          <a:p>
            <a:pPr lvl="1"/>
            <a:r>
              <a:rPr lang="en-US" dirty="0"/>
              <a:t>New Primary  is elected</a:t>
            </a:r>
          </a:p>
          <a:p>
            <a:pPr lvl="1"/>
            <a:r>
              <a:rPr lang="en-US" dirty="0"/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5857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85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10" y="1476056"/>
            <a:ext cx="5775590" cy="41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17" y="1368723"/>
            <a:ext cx="5739196" cy="38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0834"/>
            <a:ext cx="6063448" cy="436758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6E8D-B8DC-458C-86F2-19FFDC7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9" y="4609745"/>
            <a:ext cx="5553553" cy="200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7431E-9DB9-4086-A206-E84036340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5"/>
          <a:stretch/>
        </p:blipFill>
        <p:spPr>
          <a:xfrm>
            <a:off x="6408419" y="3510788"/>
            <a:ext cx="3428901" cy="100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2E4CC-6B53-4BE2-9F67-5463324EF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7"/>
          <a:stretch/>
        </p:blipFill>
        <p:spPr>
          <a:xfrm>
            <a:off x="6408419" y="1164096"/>
            <a:ext cx="5408772" cy="23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Playmaster</a:t>
            </a:r>
            <a:r>
              <a:rPr lang="en-US" dirty="0"/>
              <a:t> service discovery &amp; load balancing</a:t>
            </a:r>
          </a:p>
          <a:p>
            <a:r>
              <a:rPr lang="en-US" dirty="0"/>
              <a:t>Contains 2 root </a:t>
            </a:r>
            <a:r>
              <a:rPr lang="en-US" dirty="0" err="1"/>
              <a:t>Znodes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playmasters</a:t>
            </a:r>
            <a:r>
              <a:rPr lang="en-US" dirty="0"/>
              <a:t> ⟶ Each </a:t>
            </a:r>
            <a:r>
              <a:rPr lang="en-US" dirty="0" err="1"/>
              <a:t>playmaster</a:t>
            </a:r>
            <a:r>
              <a:rPr lang="en-US" dirty="0"/>
              <a:t> creates a </a:t>
            </a:r>
            <a:r>
              <a:rPr lang="en-US" b="1" dirty="0"/>
              <a:t>sequential ephemeral</a:t>
            </a:r>
            <a:r>
              <a:rPr lang="en-US" dirty="0"/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dirty="0" err="1"/>
              <a:t>Playmaster</a:t>
            </a:r>
            <a:r>
              <a:rPr lang="en-US" dirty="0"/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value</a:t>
            </a:r>
            <a:r>
              <a:rPr lang="en-US" dirty="0"/>
              <a:t>: Last segment of their IPs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load_balancing</a:t>
            </a:r>
            <a:r>
              <a:rPr lang="en-US" dirty="0"/>
              <a:t> ⟶ Each </a:t>
            </a:r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/>
              <a:t>ephemeral</a:t>
            </a:r>
            <a:r>
              <a:rPr lang="en-US" dirty="0"/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dirty="0" err="1"/>
              <a:t>playmaster</a:t>
            </a:r>
            <a:r>
              <a:rPr lang="en-US" dirty="0"/>
              <a:t> ID + </a:t>
            </a:r>
            <a:r>
              <a:rPr lang="en-US" dirty="0" err="1"/>
              <a:t>Playmaster</a:t>
            </a:r>
            <a:r>
              <a:rPr lang="en-US" dirty="0"/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dirty="0" err="1"/>
              <a:t>playmaster</a:t>
            </a:r>
            <a:r>
              <a:rPr lang="en-US" dirty="0"/>
              <a:t> with least games </a:t>
            </a:r>
            <a:r>
              <a:rPr lang="en-US" b="1" dirty="0"/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9" y="516642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36695"/>
            <a:ext cx="5229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distributed system is one in which the failure of a computer you didn't even know existed can render your own computer unusable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/>
              <a:t>— 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Served by </a:t>
            </a:r>
            <a:r>
              <a:rPr lang="en-US" dirty="0" err="1"/>
              <a:t>NGINX+php-fpm</a:t>
            </a:r>
            <a:endParaRPr lang="en-US" dirty="0"/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(web socket based) and includes chat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1406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 Light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Fault tolerance: playmaster is down </vt:lpstr>
      <vt:lpstr>Mongodb Replica set </vt:lpstr>
      <vt:lpstr>User interface </vt:lpstr>
      <vt:lpstr>User interface Logic </vt:lpstr>
      <vt:lpstr>Chess </vt:lpstr>
      <vt:lpstr>Tic-Tac-Toe </vt:lpstr>
      <vt:lpstr>Nginx</vt:lpstr>
      <vt:lpstr>Zookeeper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Ανθέας Καπενεκάκης</cp:lastModifiedBy>
  <cp:revision>244</cp:revision>
  <dcterms:created xsi:type="dcterms:W3CDTF">2020-05-24T11:28:27Z</dcterms:created>
  <dcterms:modified xsi:type="dcterms:W3CDTF">2020-05-29T01:17:34Z</dcterms:modified>
</cp:coreProperties>
</file>